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4" r:id="rId2"/>
    <p:sldId id="295" r:id="rId3"/>
    <p:sldId id="296" r:id="rId4"/>
    <p:sldId id="297" r:id="rId5"/>
    <p:sldId id="298" r:id="rId6"/>
    <p:sldId id="299" r:id="rId7"/>
    <p:sldId id="300" r:id="rId8"/>
    <p:sldId id="303" r:id="rId9"/>
    <p:sldId id="302" r:id="rId10"/>
    <p:sldId id="304" r:id="rId11"/>
    <p:sldId id="305" r:id="rId12"/>
    <p:sldId id="306" r:id="rId13"/>
    <p:sldId id="308" r:id="rId14"/>
    <p:sldId id="307" r:id="rId15"/>
    <p:sldId id="309" r:id="rId16"/>
    <p:sldId id="310" r:id="rId17"/>
    <p:sldId id="311" r:id="rId18"/>
    <p:sldId id="313" r:id="rId19"/>
    <p:sldId id="315" r:id="rId20"/>
    <p:sldId id="312" r:id="rId21"/>
    <p:sldId id="314" r:id="rId22"/>
    <p:sldId id="316" r:id="rId23"/>
    <p:sldId id="318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968"/>
    <a:srgbClr val="D8DBE5"/>
    <a:srgbClr val="CBAF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680" y="1232"/>
      </p:cViewPr>
      <p:guideLst>
        <p:guide orient="horz" pos="2160"/>
        <p:guide pos="3840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solidFill>
              <a:srgbClr val="2F3968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8F-4248-84B4-370EB28B5C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CBAF6D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8F-4248-84B4-370EB28B5CC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D8DBE5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8F-4248-84B4-370EB28B5C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02974208"/>
        <c:axId val="739465408"/>
      </c:barChart>
      <c:catAx>
        <c:axId val="802974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739465408"/>
        <c:crosses val="autoZero"/>
        <c:auto val="1"/>
        <c:lblAlgn val="ctr"/>
        <c:lblOffset val="100"/>
        <c:noMultiLvlLbl val="0"/>
      </c:catAx>
      <c:valAx>
        <c:axId val="73946540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50000"/>
                  <a:alpha val="6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 sz="1200"/>
            </a:pPr>
            <a:endParaRPr lang="zh-CN"/>
          </a:p>
        </c:txPr>
        <c:crossAx val="802974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984686382145321"/>
          <c:y val="0.30416299632183702"/>
          <c:w val="0.19015313617854679"/>
          <c:h val="0.37512444423595098"/>
        </c:manualLayout>
      </c:layout>
      <c:overlay val="0"/>
      <c:txPr>
        <a:bodyPr rot="0" vert="horz"/>
        <a:lstStyle/>
        <a:p>
          <a:pPr>
            <a:defRPr>
              <a:latin typeface="+mn-ea"/>
              <a:ea typeface="+mn-ea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5F343-EA49-46F6-89AA-D998591821EE}" type="datetimeFigureOut">
              <a:rPr lang="zh-CN" altLang="en-US" smtClean="0"/>
              <a:t>2024/1/21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B84E6-FC9B-4732-9028-400DBB0163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05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57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147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049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732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37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987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13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21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48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123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84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59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867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975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170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76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822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50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577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464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011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682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411A39-7C84-4905-AF0C-D0472C1A91C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419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A78305-FC98-CE37-B995-33C5C76C3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1AE17-4939-41E7-B876-520B8C875C51}" type="datetimeFigureOut">
              <a:rPr lang="zh-CN" altLang="en-US" smtClean="0"/>
              <a:t>2024/1/21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6808B3-5339-CAD9-C688-3F8E11001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AC49C8-76A4-81F4-BD74-ED079228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7933-DBFB-48AB-BAD8-E8380D75CA4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664" name="组合 1663">
            <a:extLst>
              <a:ext uri="{FF2B5EF4-FFF2-40B4-BE49-F238E27FC236}">
                <a16:creationId xmlns:a16="http://schemas.microsoft.com/office/drawing/2014/main" id="{1BC9D52C-9BBF-4BAF-5E9B-DCCB6E5FD15F}"/>
              </a:ext>
            </a:extLst>
          </p:cNvPr>
          <p:cNvGrpSpPr/>
          <p:nvPr userDrawn="1"/>
        </p:nvGrpSpPr>
        <p:grpSpPr>
          <a:xfrm>
            <a:off x="1308600" y="1328262"/>
            <a:ext cx="9496729" cy="4828389"/>
            <a:chOff x="1152244" y="1158240"/>
            <a:chExt cx="9496729" cy="4828389"/>
          </a:xfrm>
          <a:solidFill>
            <a:srgbClr val="D8DBE5">
              <a:alpha val="30000"/>
            </a:srgbClr>
          </a:solidFill>
        </p:grpSpPr>
        <p:sp>
          <p:nvSpPr>
            <p:cNvPr id="92" name="Google Shape;1776;p78">
              <a:extLst>
                <a:ext uri="{FF2B5EF4-FFF2-40B4-BE49-F238E27FC236}">
                  <a16:creationId xmlns:a16="http://schemas.microsoft.com/office/drawing/2014/main" id="{A2D1A724-07F9-F22A-BC38-555C87F59DAD}"/>
                </a:ext>
              </a:extLst>
            </p:cNvPr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1777;p78">
              <a:extLst>
                <a:ext uri="{FF2B5EF4-FFF2-40B4-BE49-F238E27FC236}">
                  <a16:creationId xmlns:a16="http://schemas.microsoft.com/office/drawing/2014/main" id="{5073E6B8-3515-654F-62DC-9D3AFD92FA06}"/>
                </a:ext>
              </a:extLst>
            </p:cNvPr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1778;p78">
              <a:extLst>
                <a:ext uri="{FF2B5EF4-FFF2-40B4-BE49-F238E27FC236}">
                  <a16:creationId xmlns:a16="http://schemas.microsoft.com/office/drawing/2014/main" id="{7A9F8A4B-5EEC-6FB8-C775-C80A363A22DF}"/>
                </a:ext>
              </a:extLst>
            </p:cNvPr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779;p78">
              <a:extLst>
                <a:ext uri="{FF2B5EF4-FFF2-40B4-BE49-F238E27FC236}">
                  <a16:creationId xmlns:a16="http://schemas.microsoft.com/office/drawing/2014/main" id="{73B60559-26D7-B4CB-2885-3A6981B2A98A}"/>
                </a:ext>
              </a:extLst>
            </p:cNvPr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780;p78">
              <a:extLst>
                <a:ext uri="{FF2B5EF4-FFF2-40B4-BE49-F238E27FC236}">
                  <a16:creationId xmlns:a16="http://schemas.microsoft.com/office/drawing/2014/main" id="{E7FF83D8-794B-A440-29EA-D2120CEE5CE7}"/>
                </a:ext>
              </a:extLst>
            </p:cNvPr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781;p78">
              <a:extLst>
                <a:ext uri="{FF2B5EF4-FFF2-40B4-BE49-F238E27FC236}">
                  <a16:creationId xmlns:a16="http://schemas.microsoft.com/office/drawing/2014/main" id="{D8DD1E7C-25D5-9493-4FAB-37AD2851AFC9}"/>
                </a:ext>
              </a:extLst>
            </p:cNvPr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782;p78">
              <a:extLst>
                <a:ext uri="{FF2B5EF4-FFF2-40B4-BE49-F238E27FC236}">
                  <a16:creationId xmlns:a16="http://schemas.microsoft.com/office/drawing/2014/main" id="{8B816DBA-1AA8-A2E9-45AD-F01A4C40EE2A}"/>
                </a:ext>
              </a:extLst>
            </p:cNvPr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783;p78">
              <a:extLst>
                <a:ext uri="{FF2B5EF4-FFF2-40B4-BE49-F238E27FC236}">
                  <a16:creationId xmlns:a16="http://schemas.microsoft.com/office/drawing/2014/main" id="{F3783D00-5584-3443-B370-E2661CA2A482}"/>
                </a:ext>
              </a:extLst>
            </p:cNvPr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784;p78">
              <a:extLst>
                <a:ext uri="{FF2B5EF4-FFF2-40B4-BE49-F238E27FC236}">
                  <a16:creationId xmlns:a16="http://schemas.microsoft.com/office/drawing/2014/main" id="{E1E8FBC7-6F7E-455F-C616-498A10B2140F}"/>
                </a:ext>
              </a:extLst>
            </p:cNvPr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785;p78">
              <a:extLst>
                <a:ext uri="{FF2B5EF4-FFF2-40B4-BE49-F238E27FC236}">
                  <a16:creationId xmlns:a16="http://schemas.microsoft.com/office/drawing/2014/main" id="{18C341FF-8BBC-E9A1-BE88-84375C49C112}"/>
                </a:ext>
              </a:extLst>
            </p:cNvPr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786;p78">
              <a:extLst>
                <a:ext uri="{FF2B5EF4-FFF2-40B4-BE49-F238E27FC236}">
                  <a16:creationId xmlns:a16="http://schemas.microsoft.com/office/drawing/2014/main" id="{CA99FC04-1B26-6E37-FDE1-B04F6CE5966E}"/>
                </a:ext>
              </a:extLst>
            </p:cNvPr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787;p78">
              <a:extLst>
                <a:ext uri="{FF2B5EF4-FFF2-40B4-BE49-F238E27FC236}">
                  <a16:creationId xmlns:a16="http://schemas.microsoft.com/office/drawing/2014/main" id="{C463F75F-AB2A-FC0E-D4AA-45C9B9E7EF26}"/>
                </a:ext>
              </a:extLst>
            </p:cNvPr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788;p78">
              <a:extLst>
                <a:ext uri="{FF2B5EF4-FFF2-40B4-BE49-F238E27FC236}">
                  <a16:creationId xmlns:a16="http://schemas.microsoft.com/office/drawing/2014/main" id="{194B26E8-9068-F7E7-83D4-677440221F57}"/>
                </a:ext>
              </a:extLst>
            </p:cNvPr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789;p78">
              <a:extLst>
                <a:ext uri="{FF2B5EF4-FFF2-40B4-BE49-F238E27FC236}">
                  <a16:creationId xmlns:a16="http://schemas.microsoft.com/office/drawing/2014/main" id="{E5A6ED45-A84E-B2BF-11E7-AA331DD6393E}"/>
                </a:ext>
              </a:extLst>
            </p:cNvPr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790;p78">
              <a:extLst>
                <a:ext uri="{FF2B5EF4-FFF2-40B4-BE49-F238E27FC236}">
                  <a16:creationId xmlns:a16="http://schemas.microsoft.com/office/drawing/2014/main" id="{64BF4992-E9A4-F720-2D06-901C7A81EE1A}"/>
                </a:ext>
              </a:extLst>
            </p:cNvPr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791;p78">
              <a:extLst>
                <a:ext uri="{FF2B5EF4-FFF2-40B4-BE49-F238E27FC236}">
                  <a16:creationId xmlns:a16="http://schemas.microsoft.com/office/drawing/2014/main" id="{DF0E7945-6776-EA69-1EB8-9D531B26C5CD}"/>
                </a:ext>
              </a:extLst>
            </p:cNvPr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792;p78">
              <a:extLst>
                <a:ext uri="{FF2B5EF4-FFF2-40B4-BE49-F238E27FC236}">
                  <a16:creationId xmlns:a16="http://schemas.microsoft.com/office/drawing/2014/main" id="{BD43D782-D538-9309-0682-19AF95C7AFBE}"/>
                </a:ext>
              </a:extLst>
            </p:cNvPr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793;p78">
              <a:extLst>
                <a:ext uri="{FF2B5EF4-FFF2-40B4-BE49-F238E27FC236}">
                  <a16:creationId xmlns:a16="http://schemas.microsoft.com/office/drawing/2014/main" id="{9182D089-6931-395F-1B67-574CEFAA5789}"/>
                </a:ext>
              </a:extLst>
            </p:cNvPr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1794;p78">
              <a:extLst>
                <a:ext uri="{FF2B5EF4-FFF2-40B4-BE49-F238E27FC236}">
                  <a16:creationId xmlns:a16="http://schemas.microsoft.com/office/drawing/2014/main" id="{A1E1F305-E06F-312E-97ED-9D2E01CC4D07}"/>
                </a:ext>
              </a:extLst>
            </p:cNvPr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1795;p78">
              <a:extLst>
                <a:ext uri="{FF2B5EF4-FFF2-40B4-BE49-F238E27FC236}">
                  <a16:creationId xmlns:a16="http://schemas.microsoft.com/office/drawing/2014/main" id="{5FAE66BE-1D24-26AA-3BB6-C2357D309A0D}"/>
                </a:ext>
              </a:extLst>
            </p:cNvPr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796;p78">
              <a:extLst>
                <a:ext uri="{FF2B5EF4-FFF2-40B4-BE49-F238E27FC236}">
                  <a16:creationId xmlns:a16="http://schemas.microsoft.com/office/drawing/2014/main" id="{35C3C7C3-E2E1-ED9C-4671-E37110316DDF}"/>
                </a:ext>
              </a:extLst>
            </p:cNvPr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797;p78">
              <a:extLst>
                <a:ext uri="{FF2B5EF4-FFF2-40B4-BE49-F238E27FC236}">
                  <a16:creationId xmlns:a16="http://schemas.microsoft.com/office/drawing/2014/main" id="{9DA9249B-DEF0-47C2-9657-0446CA040FF7}"/>
                </a:ext>
              </a:extLst>
            </p:cNvPr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1798;p78">
              <a:extLst>
                <a:ext uri="{FF2B5EF4-FFF2-40B4-BE49-F238E27FC236}">
                  <a16:creationId xmlns:a16="http://schemas.microsoft.com/office/drawing/2014/main" id="{155C1469-7544-A31F-F20F-70F770AAC82A}"/>
                </a:ext>
              </a:extLst>
            </p:cNvPr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1799;p78">
              <a:extLst>
                <a:ext uri="{FF2B5EF4-FFF2-40B4-BE49-F238E27FC236}">
                  <a16:creationId xmlns:a16="http://schemas.microsoft.com/office/drawing/2014/main" id="{550350AE-BF16-21EC-728A-D4C7336EA1AC}"/>
                </a:ext>
              </a:extLst>
            </p:cNvPr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1800;p78">
              <a:extLst>
                <a:ext uri="{FF2B5EF4-FFF2-40B4-BE49-F238E27FC236}">
                  <a16:creationId xmlns:a16="http://schemas.microsoft.com/office/drawing/2014/main" id="{1A44BE7B-74D1-DC16-7654-7C7AE90628AA}"/>
                </a:ext>
              </a:extLst>
            </p:cNvPr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1801;p78">
              <a:extLst>
                <a:ext uri="{FF2B5EF4-FFF2-40B4-BE49-F238E27FC236}">
                  <a16:creationId xmlns:a16="http://schemas.microsoft.com/office/drawing/2014/main" id="{2A59CF4B-70A2-607F-C7B6-A2DF475ADC78}"/>
                </a:ext>
              </a:extLst>
            </p:cNvPr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802;p78">
              <a:extLst>
                <a:ext uri="{FF2B5EF4-FFF2-40B4-BE49-F238E27FC236}">
                  <a16:creationId xmlns:a16="http://schemas.microsoft.com/office/drawing/2014/main" id="{0DF63A78-98F8-0506-FD3B-384691E33DB8}"/>
                </a:ext>
              </a:extLst>
            </p:cNvPr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1803;p78">
              <a:extLst>
                <a:ext uri="{FF2B5EF4-FFF2-40B4-BE49-F238E27FC236}">
                  <a16:creationId xmlns:a16="http://schemas.microsoft.com/office/drawing/2014/main" id="{093373F8-A443-CE98-6A82-DFD6CE11BBD6}"/>
                </a:ext>
              </a:extLst>
            </p:cNvPr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1804;p78">
              <a:extLst>
                <a:ext uri="{FF2B5EF4-FFF2-40B4-BE49-F238E27FC236}">
                  <a16:creationId xmlns:a16="http://schemas.microsoft.com/office/drawing/2014/main" id="{B6A475D4-976E-41DA-1BF7-A45360CC22D7}"/>
                </a:ext>
              </a:extLst>
            </p:cNvPr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1805;p78">
              <a:extLst>
                <a:ext uri="{FF2B5EF4-FFF2-40B4-BE49-F238E27FC236}">
                  <a16:creationId xmlns:a16="http://schemas.microsoft.com/office/drawing/2014/main" id="{A8476D00-F086-8696-3941-6BEA685390B1}"/>
                </a:ext>
              </a:extLst>
            </p:cNvPr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1806;p78">
              <a:extLst>
                <a:ext uri="{FF2B5EF4-FFF2-40B4-BE49-F238E27FC236}">
                  <a16:creationId xmlns:a16="http://schemas.microsoft.com/office/drawing/2014/main" id="{4B124FB4-8F70-D8E8-B14F-198566909DAC}"/>
                </a:ext>
              </a:extLst>
            </p:cNvPr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1807;p78">
              <a:extLst>
                <a:ext uri="{FF2B5EF4-FFF2-40B4-BE49-F238E27FC236}">
                  <a16:creationId xmlns:a16="http://schemas.microsoft.com/office/drawing/2014/main" id="{64913594-DA2C-8E6C-93E8-9BE10F7B4E24}"/>
                </a:ext>
              </a:extLst>
            </p:cNvPr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1808;p78">
              <a:extLst>
                <a:ext uri="{FF2B5EF4-FFF2-40B4-BE49-F238E27FC236}">
                  <a16:creationId xmlns:a16="http://schemas.microsoft.com/office/drawing/2014/main" id="{6C22C1E7-B5B0-E371-CA86-A89533C29A04}"/>
                </a:ext>
              </a:extLst>
            </p:cNvPr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1809;p78">
              <a:extLst>
                <a:ext uri="{FF2B5EF4-FFF2-40B4-BE49-F238E27FC236}">
                  <a16:creationId xmlns:a16="http://schemas.microsoft.com/office/drawing/2014/main" id="{41BE664B-778C-7950-4E6E-ED8A8827F91B}"/>
                </a:ext>
              </a:extLst>
            </p:cNvPr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1810;p78">
              <a:extLst>
                <a:ext uri="{FF2B5EF4-FFF2-40B4-BE49-F238E27FC236}">
                  <a16:creationId xmlns:a16="http://schemas.microsoft.com/office/drawing/2014/main" id="{E47D0D9E-8249-1C1C-9B3F-7EB0BCD98D7D}"/>
                </a:ext>
              </a:extLst>
            </p:cNvPr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811;p78">
              <a:extLst>
                <a:ext uri="{FF2B5EF4-FFF2-40B4-BE49-F238E27FC236}">
                  <a16:creationId xmlns:a16="http://schemas.microsoft.com/office/drawing/2014/main" id="{42A005EC-0D10-41A2-249D-71C995FDAFA2}"/>
                </a:ext>
              </a:extLst>
            </p:cNvPr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1812;p78">
              <a:extLst>
                <a:ext uri="{FF2B5EF4-FFF2-40B4-BE49-F238E27FC236}">
                  <a16:creationId xmlns:a16="http://schemas.microsoft.com/office/drawing/2014/main" id="{F83D0617-C548-50AB-53E3-E5FA31110154}"/>
                </a:ext>
              </a:extLst>
            </p:cNvPr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1813;p78">
              <a:extLst>
                <a:ext uri="{FF2B5EF4-FFF2-40B4-BE49-F238E27FC236}">
                  <a16:creationId xmlns:a16="http://schemas.microsoft.com/office/drawing/2014/main" id="{FF18ACEA-D218-7709-9F21-0554EA231373}"/>
                </a:ext>
              </a:extLst>
            </p:cNvPr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814;p78">
              <a:extLst>
                <a:ext uri="{FF2B5EF4-FFF2-40B4-BE49-F238E27FC236}">
                  <a16:creationId xmlns:a16="http://schemas.microsoft.com/office/drawing/2014/main" id="{83D8A29C-4F61-BA79-FB44-F293359C9B2F}"/>
                </a:ext>
              </a:extLst>
            </p:cNvPr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815;p78">
              <a:extLst>
                <a:ext uri="{FF2B5EF4-FFF2-40B4-BE49-F238E27FC236}">
                  <a16:creationId xmlns:a16="http://schemas.microsoft.com/office/drawing/2014/main" id="{19422969-497D-B305-2C74-02371CA3C09E}"/>
                </a:ext>
              </a:extLst>
            </p:cNvPr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816;p78">
              <a:extLst>
                <a:ext uri="{FF2B5EF4-FFF2-40B4-BE49-F238E27FC236}">
                  <a16:creationId xmlns:a16="http://schemas.microsoft.com/office/drawing/2014/main" id="{5CD34D33-7BD5-220E-4208-6310EA95CC95}"/>
                </a:ext>
              </a:extLst>
            </p:cNvPr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817;p78">
              <a:extLst>
                <a:ext uri="{FF2B5EF4-FFF2-40B4-BE49-F238E27FC236}">
                  <a16:creationId xmlns:a16="http://schemas.microsoft.com/office/drawing/2014/main" id="{EA69661C-F2A1-61D8-AF8E-972ED71B9872}"/>
                </a:ext>
              </a:extLst>
            </p:cNvPr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818;p78">
              <a:extLst>
                <a:ext uri="{FF2B5EF4-FFF2-40B4-BE49-F238E27FC236}">
                  <a16:creationId xmlns:a16="http://schemas.microsoft.com/office/drawing/2014/main" id="{AC6473A6-F3DE-E87E-AF71-383DDAE2C54A}"/>
                </a:ext>
              </a:extLst>
            </p:cNvPr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1819;p78">
              <a:extLst>
                <a:ext uri="{FF2B5EF4-FFF2-40B4-BE49-F238E27FC236}">
                  <a16:creationId xmlns:a16="http://schemas.microsoft.com/office/drawing/2014/main" id="{3FFDA82F-9159-8330-443F-D5C817AF3067}"/>
                </a:ext>
              </a:extLst>
            </p:cNvPr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820;p78">
              <a:extLst>
                <a:ext uri="{FF2B5EF4-FFF2-40B4-BE49-F238E27FC236}">
                  <a16:creationId xmlns:a16="http://schemas.microsoft.com/office/drawing/2014/main" id="{BA938D0C-C172-E24E-747C-A61EEA574141}"/>
                </a:ext>
              </a:extLst>
            </p:cNvPr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821;p78">
              <a:extLst>
                <a:ext uri="{FF2B5EF4-FFF2-40B4-BE49-F238E27FC236}">
                  <a16:creationId xmlns:a16="http://schemas.microsoft.com/office/drawing/2014/main" id="{A3D7EC58-C5B8-11C2-B617-2B78694B9925}"/>
                </a:ext>
              </a:extLst>
            </p:cNvPr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822;p78">
              <a:extLst>
                <a:ext uri="{FF2B5EF4-FFF2-40B4-BE49-F238E27FC236}">
                  <a16:creationId xmlns:a16="http://schemas.microsoft.com/office/drawing/2014/main" id="{0991C26C-C281-92A6-1E2F-296F01ABAF2C}"/>
                </a:ext>
              </a:extLst>
            </p:cNvPr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1823;p78">
              <a:extLst>
                <a:ext uri="{FF2B5EF4-FFF2-40B4-BE49-F238E27FC236}">
                  <a16:creationId xmlns:a16="http://schemas.microsoft.com/office/drawing/2014/main" id="{0056098F-D2D4-B00F-171D-EDC908A4E790}"/>
                </a:ext>
              </a:extLst>
            </p:cNvPr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1824;p78">
              <a:extLst>
                <a:ext uri="{FF2B5EF4-FFF2-40B4-BE49-F238E27FC236}">
                  <a16:creationId xmlns:a16="http://schemas.microsoft.com/office/drawing/2014/main" id="{4DAC6C17-9CB4-886D-D67C-AA5BC90BD1DA}"/>
                </a:ext>
              </a:extLst>
            </p:cNvPr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825;p78">
              <a:extLst>
                <a:ext uri="{FF2B5EF4-FFF2-40B4-BE49-F238E27FC236}">
                  <a16:creationId xmlns:a16="http://schemas.microsoft.com/office/drawing/2014/main" id="{DDF3D32A-916A-D6FC-6D05-A85DBD79DC1F}"/>
                </a:ext>
              </a:extLst>
            </p:cNvPr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826;p78">
              <a:extLst>
                <a:ext uri="{FF2B5EF4-FFF2-40B4-BE49-F238E27FC236}">
                  <a16:creationId xmlns:a16="http://schemas.microsoft.com/office/drawing/2014/main" id="{3A2FE11A-027A-BBAB-F925-F47DAE4860AA}"/>
                </a:ext>
              </a:extLst>
            </p:cNvPr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1827;p78">
              <a:extLst>
                <a:ext uri="{FF2B5EF4-FFF2-40B4-BE49-F238E27FC236}">
                  <a16:creationId xmlns:a16="http://schemas.microsoft.com/office/drawing/2014/main" id="{95748855-7CDF-DCBC-98A1-7DB9417A08BE}"/>
                </a:ext>
              </a:extLst>
            </p:cNvPr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1828;p78">
              <a:extLst>
                <a:ext uri="{FF2B5EF4-FFF2-40B4-BE49-F238E27FC236}">
                  <a16:creationId xmlns:a16="http://schemas.microsoft.com/office/drawing/2014/main" id="{A3810D38-D16A-7D7F-5D6A-D4ED2C2C7390}"/>
                </a:ext>
              </a:extLst>
            </p:cNvPr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1829;p78">
              <a:extLst>
                <a:ext uri="{FF2B5EF4-FFF2-40B4-BE49-F238E27FC236}">
                  <a16:creationId xmlns:a16="http://schemas.microsoft.com/office/drawing/2014/main" id="{1C274A42-368E-BA31-B802-3571680222C0}"/>
                </a:ext>
              </a:extLst>
            </p:cNvPr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1830;p78">
              <a:extLst>
                <a:ext uri="{FF2B5EF4-FFF2-40B4-BE49-F238E27FC236}">
                  <a16:creationId xmlns:a16="http://schemas.microsoft.com/office/drawing/2014/main" id="{93BC42EF-5682-6A7E-532E-37CD3AD85C80}"/>
                </a:ext>
              </a:extLst>
            </p:cNvPr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1831;p78">
              <a:extLst>
                <a:ext uri="{FF2B5EF4-FFF2-40B4-BE49-F238E27FC236}">
                  <a16:creationId xmlns:a16="http://schemas.microsoft.com/office/drawing/2014/main" id="{1445197B-AF81-425F-BA92-CC46744762AE}"/>
                </a:ext>
              </a:extLst>
            </p:cNvPr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832;p78">
              <a:extLst>
                <a:ext uri="{FF2B5EF4-FFF2-40B4-BE49-F238E27FC236}">
                  <a16:creationId xmlns:a16="http://schemas.microsoft.com/office/drawing/2014/main" id="{8489FA03-C670-317D-F330-23B69B9280DB}"/>
                </a:ext>
              </a:extLst>
            </p:cNvPr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833;p78">
              <a:extLst>
                <a:ext uri="{FF2B5EF4-FFF2-40B4-BE49-F238E27FC236}">
                  <a16:creationId xmlns:a16="http://schemas.microsoft.com/office/drawing/2014/main" id="{0E30BDFB-B132-2899-26DC-A7CF5633F420}"/>
                </a:ext>
              </a:extLst>
            </p:cNvPr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834;p78">
              <a:extLst>
                <a:ext uri="{FF2B5EF4-FFF2-40B4-BE49-F238E27FC236}">
                  <a16:creationId xmlns:a16="http://schemas.microsoft.com/office/drawing/2014/main" id="{A4521826-8B43-5729-91AD-D4A846856B9D}"/>
                </a:ext>
              </a:extLst>
            </p:cNvPr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1835;p78">
              <a:extLst>
                <a:ext uri="{FF2B5EF4-FFF2-40B4-BE49-F238E27FC236}">
                  <a16:creationId xmlns:a16="http://schemas.microsoft.com/office/drawing/2014/main" id="{7A855EA2-483C-EED1-DEFA-D33FFBC7C75C}"/>
                </a:ext>
              </a:extLst>
            </p:cNvPr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1836;p78">
              <a:extLst>
                <a:ext uri="{FF2B5EF4-FFF2-40B4-BE49-F238E27FC236}">
                  <a16:creationId xmlns:a16="http://schemas.microsoft.com/office/drawing/2014/main" id="{BC91D69D-BC2D-869E-4312-8CBBE7EB07BF}"/>
                </a:ext>
              </a:extLst>
            </p:cNvPr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1837;p78">
              <a:extLst>
                <a:ext uri="{FF2B5EF4-FFF2-40B4-BE49-F238E27FC236}">
                  <a16:creationId xmlns:a16="http://schemas.microsoft.com/office/drawing/2014/main" id="{1B3ECB8D-1759-C955-FAF2-513C4C4C8811}"/>
                </a:ext>
              </a:extLst>
            </p:cNvPr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1838;p78">
              <a:extLst>
                <a:ext uri="{FF2B5EF4-FFF2-40B4-BE49-F238E27FC236}">
                  <a16:creationId xmlns:a16="http://schemas.microsoft.com/office/drawing/2014/main" id="{722717DC-140E-1B29-6CA7-0C04EC508511}"/>
                </a:ext>
              </a:extLst>
            </p:cNvPr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1839;p78">
              <a:extLst>
                <a:ext uri="{FF2B5EF4-FFF2-40B4-BE49-F238E27FC236}">
                  <a16:creationId xmlns:a16="http://schemas.microsoft.com/office/drawing/2014/main" id="{FA89F7F0-9528-2DE0-C881-47E0DB52759A}"/>
                </a:ext>
              </a:extLst>
            </p:cNvPr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1840;p78">
              <a:extLst>
                <a:ext uri="{FF2B5EF4-FFF2-40B4-BE49-F238E27FC236}">
                  <a16:creationId xmlns:a16="http://schemas.microsoft.com/office/drawing/2014/main" id="{0F6A355D-137B-CDBB-510C-48754EA72BD9}"/>
                </a:ext>
              </a:extLst>
            </p:cNvPr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1841;p78">
              <a:extLst>
                <a:ext uri="{FF2B5EF4-FFF2-40B4-BE49-F238E27FC236}">
                  <a16:creationId xmlns:a16="http://schemas.microsoft.com/office/drawing/2014/main" id="{893E2EA1-E422-8272-1D3C-50A8BC66A2FA}"/>
                </a:ext>
              </a:extLst>
            </p:cNvPr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1842;p78">
              <a:extLst>
                <a:ext uri="{FF2B5EF4-FFF2-40B4-BE49-F238E27FC236}">
                  <a16:creationId xmlns:a16="http://schemas.microsoft.com/office/drawing/2014/main" id="{93EBC755-B30D-A209-5D5F-DC2228ACE147}"/>
                </a:ext>
              </a:extLst>
            </p:cNvPr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1843;p78">
              <a:extLst>
                <a:ext uri="{FF2B5EF4-FFF2-40B4-BE49-F238E27FC236}">
                  <a16:creationId xmlns:a16="http://schemas.microsoft.com/office/drawing/2014/main" id="{843A6C2C-2497-D13C-A507-6727AAA6209B}"/>
                </a:ext>
              </a:extLst>
            </p:cNvPr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1844;p78">
              <a:extLst>
                <a:ext uri="{FF2B5EF4-FFF2-40B4-BE49-F238E27FC236}">
                  <a16:creationId xmlns:a16="http://schemas.microsoft.com/office/drawing/2014/main" id="{E59DA595-C5E0-2938-2CFF-FFD0709A52B7}"/>
                </a:ext>
              </a:extLst>
            </p:cNvPr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1845;p78">
              <a:extLst>
                <a:ext uri="{FF2B5EF4-FFF2-40B4-BE49-F238E27FC236}">
                  <a16:creationId xmlns:a16="http://schemas.microsoft.com/office/drawing/2014/main" id="{3FC64481-4D49-6F5E-804A-8B14F4745E08}"/>
                </a:ext>
              </a:extLst>
            </p:cNvPr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1846;p78">
              <a:extLst>
                <a:ext uri="{FF2B5EF4-FFF2-40B4-BE49-F238E27FC236}">
                  <a16:creationId xmlns:a16="http://schemas.microsoft.com/office/drawing/2014/main" id="{18BB7F38-E5B3-F149-F8B3-6FA4565E8851}"/>
                </a:ext>
              </a:extLst>
            </p:cNvPr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1847;p78">
              <a:extLst>
                <a:ext uri="{FF2B5EF4-FFF2-40B4-BE49-F238E27FC236}">
                  <a16:creationId xmlns:a16="http://schemas.microsoft.com/office/drawing/2014/main" id="{29039952-54B0-4F50-7275-0A446D7F02D7}"/>
                </a:ext>
              </a:extLst>
            </p:cNvPr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1848;p78">
              <a:extLst>
                <a:ext uri="{FF2B5EF4-FFF2-40B4-BE49-F238E27FC236}">
                  <a16:creationId xmlns:a16="http://schemas.microsoft.com/office/drawing/2014/main" id="{95D3D2B7-5448-9638-0425-6D9E556D0D7A}"/>
                </a:ext>
              </a:extLst>
            </p:cNvPr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1849;p78">
              <a:extLst>
                <a:ext uri="{FF2B5EF4-FFF2-40B4-BE49-F238E27FC236}">
                  <a16:creationId xmlns:a16="http://schemas.microsoft.com/office/drawing/2014/main" id="{DD87B3C2-D55B-5394-38A1-82C2792D6365}"/>
                </a:ext>
              </a:extLst>
            </p:cNvPr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1850;p78">
              <a:extLst>
                <a:ext uri="{FF2B5EF4-FFF2-40B4-BE49-F238E27FC236}">
                  <a16:creationId xmlns:a16="http://schemas.microsoft.com/office/drawing/2014/main" id="{F7D21EAF-A2F7-6AFE-61C1-00E73C773FA0}"/>
                </a:ext>
              </a:extLst>
            </p:cNvPr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1851;p78">
              <a:extLst>
                <a:ext uri="{FF2B5EF4-FFF2-40B4-BE49-F238E27FC236}">
                  <a16:creationId xmlns:a16="http://schemas.microsoft.com/office/drawing/2014/main" id="{10E6B9C0-0555-3E5D-B8FE-98D48036FB5C}"/>
                </a:ext>
              </a:extLst>
            </p:cNvPr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1852;p78">
              <a:extLst>
                <a:ext uri="{FF2B5EF4-FFF2-40B4-BE49-F238E27FC236}">
                  <a16:creationId xmlns:a16="http://schemas.microsoft.com/office/drawing/2014/main" id="{282BE8A5-1FA4-A0E2-1F62-A55C9637F201}"/>
                </a:ext>
              </a:extLst>
            </p:cNvPr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1853;p78">
              <a:extLst>
                <a:ext uri="{FF2B5EF4-FFF2-40B4-BE49-F238E27FC236}">
                  <a16:creationId xmlns:a16="http://schemas.microsoft.com/office/drawing/2014/main" id="{6302602D-2ACD-3BC9-D9C0-57EC554A8C0E}"/>
                </a:ext>
              </a:extLst>
            </p:cNvPr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1854;p78">
              <a:extLst>
                <a:ext uri="{FF2B5EF4-FFF2-40B4-BE49-F238E27FC236}">
                  <a16:creationId xmlns:a16="http://schemas.microsoft.com/office/drawing/2014/main" id="{E27F4667-F7C8-9057-38FE-3B1623764663}"/>
                </a:ext>
              </a:extLst>
            </p:cNvPr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1855;p78">
              <a:extLst>
                <a:ext uri="{FF2B5EF4-FFF2-40B4-BE49-F238E27FC236}">
                  <a16:creationId xmlns:a16="http://schemas.microsoft.com/office/drawing/2014/main" id="{3C53C403-7F10-A98F-EDD9-83C9197274AE}"/>
                </a:ext>
              </a:extLst>
            </p:cNvPr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1856;p78">
              <a:extLst>
                <a:ext uri="{FF2B5EF4-FFF2-40B4-BE49-F238E27FC236}">
                  <a16:creationId xmlns:a16="http://schemas.microsoft.com/office/drawing/2014/main" id="{A25CD390-1E60-6691-6C6C-B8B7336FF86E}"/>
                </a:ext>
              </a:extLst>
            </p:cNvPr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1857;p78">
              <a:extLst>
                <a:ext uri="{FF2B5EF4-FFF2-40B4-BE49-F238E27FC236}">
                  <a16:creationId xmlns:a16="http://schemas.microsoft.com/office/drawing/2014/main" id="{8C88DAE1-4B76-93E1-BE16-A6D30873B735}"/>
                </a:ext>
              </a:extLst>
            </p:cNvPr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1858;p78">
              <a:extLst>
                <a:ext uri="{FF2B5EF4-FFF2-40B4-BE49-F238E27FC236}">
                  <a16:creationId xmlns:a16="http://schemas.microsoft.com/office/drawing/2014/main" id="{DECA0CA3-3527-821A-C93D-90A838BF49C8}"/>
                </a:ext>
              </a:extLst>
            </p:cNvPr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859;p78">
              <a:extLst>
                <a:ext uri="{FF2B5EF4-FFF2-40B4-BE49-F238E27FC236}">
                  <a16:creationId xmlns:a16="http://schemas.microsoft.com/office/drawing/2014/main" id="{6564BEAC-3509-F631-9496-9CFC7025D279}"/>
                </a:ext>
              </a:extLst>
            </p:cNvPr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860;p78">
              <a:extLst>
                <a:ext uri="{FF2B5EF4-FFF2-40B4-BE49-F238E27FC236}">
                  <a16:creationId xmlns:a16="http://schemas.microsoft.com/office/drawing/2014/main" id="{99E494CD-7718-1993-984B-7170B4A48245}"/>
                </a:ext>
              </a:extLst>
            </p:cNvPr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861;p78">
              <a:extLst>
                <a:ext uri="{FF2B5EF4-FFF2-40B4-BE49-F238E27FC236}">
                  <a16:creationId xmlns:a16="http://schemas.microsoft.com/office/drawing/2014/main" id="{F79A9C3B-3929-E495-136E-718B02CDE7F1}"/>
                </a:ext>
              </a:extLst>
            </p:cNvPr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862;p78">
              <a:extLst>
                <a:ext uri="{FF2B5EF4-FFF2-40B4-BE49-F238E27FC236}">
                  <a16:creationId xmlns:a16="http://schemas.microsoft.com/office/drawing/2014/main" id="{7E349EEF-1CB4-1DFE-0C13-FC13A0D328AF}"/>
                </a:ext>
              </a:extLst>
            </p:cNvPr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863;p78">
              <a:extLst>
                <a:ext uri="{FF2B5EF4-FFF2-40B4-BE49-F238E27FC236}">
                  <a16:creationId xmlns:a16="http://schemas.microsoft.com/office/drawing/2014/main" id="{339AD3BC-6A2C-AD75-BBE2-FF0666DF1306}"/>
                </a:ext>
              </a:extLst>
            </p:cNvPr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1864;p78">
              <a:extLst>
                <a:ext uri="{FF2B5EF4-FFF2-40B4-BE49-F238E27FC236}">
                  <a16:creationId xmlns:a16="http://schemas.microsoft.com/office/drawing/2014/main" id="{4ACF2FD2-5C9B-4871-A9D8-BA3EAADC2436}"/>
                </a:ext>
              </a:extLst>
            </p:cNvPr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1865;p78">
              <a:extLst>
                <a:ext uri="{FF2B5EF4-FFF2-40B4-BE49-F238E27FC236}">
                  <a16:creationId xmlns:a16="http://schemas.microsoft.com/office/drawing/2014/main" id="{E77B8238-1761-D6D2-EF3C-8A55602B18C2}"/>
                </a:ext>
              </a:extLst>
            </p:cNvPr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866;p78">
              <a:extLst>
                <a:ext uri="{FF2B5EF4-FFF2-40B4-BE49-F238E27FC236}">
                  <a16:creationId xmlns:a16="http://schemas.microsoft.com/office/drawing/2014/main" id="{32B0F81B-D732-0536-1D7A-BDA92F0F6C8A}"/>
                </a:ext>
              </a:extLst>
            </p:cNvPr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867;p78">
              <a:extLst>
                <a:ext uri="{FF2B5EF4-FFF2-40B4-BE49-F238E27FC236}">
                  <a16:creationId xmlns:a16="http://schemas.microsoft.com/office/drawing/2014/main" id="{A07432B7-C3D7-8E10-A725-4160671A7893}"/>
                </a:ext>
              </a:extLst>
            </p:cNvPr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868;p78">
              <a:extLst>
                <a:ext uri="{FF2B5EF4-FFF2-40B4-BE49-F238E27FC236}">
                  <a16:creationId xmlns:a16="http://schemas.microsoft.com/office/drawing/2014/main" id="{94045E08-806D-B93D-39A4-4CC8FD140378}"/>
                </a:ext>
              </a:extLst>
            </p:cNvPr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869;p78">
              <a:extLst>
                <a:ext uri="{FF2B5EF4-FFF2-40B4-BE49-F238E27FC236}">
                  <a16:creationId xmlns:a16="http://schemas.microsoft.com/office/drawing/2014/main" id="{1AF40437-3911-E901-781D-8B9A19F25D03}"/>
                </a:ext>
              </a:extLst>
            </p:cNvPr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870;p78">
              <a:extLst>
                <a:ext uri="{FF2B5EF4-FFF2-40B4-BE49-F238E27FC236}">
                  <a16:creationId xmlns:a16="http://schemas.microsoft.com/office/drawing/2014/main" id="{4020E57E-2064-F020-D1BF-840A1EBFF92F}"/>
                </a:ext>
              </a:extLst>
            </p:cNvPr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1871;p78">
              <a:extLst>
                <a:ext uri="{FF2B5EF4-FFF2-40B4-BE49-F238E27FC236}">
                  <a16:creationId xmlns:a16="http://schemas.microsoft.com/office/drawing/2014/main" id="{6C239B99-9E72-BB0F-9EB2-58AF79121467}"/>
                </a:ext>
              </a:extLst>
            </p:cNvPr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1872;p78">
              <a:extLst>
                <a:ext uri="{FF2B5EF4-FFF2-40B4-BE49-F238E27FC236}">
                  <a16:creationId xmlns:a16="http://schemas.microsoft.com/office/drawing/2014/main" id="{458D6948-C665-918C-F4E0-BD3727D21327}"/>
                </a:ext>
              </a:extLst>
            </p:cNvPr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873;p78">
              <a:extLst>
                <a:ext uri="{FF2B5EF4-FFF2-40B4-BE49-F238E27FC236}">
                  <a16:creationId xmlns:a16="http://schemas.microsoft.com/office/drawing/2014/main" id="{683EBCA4-E2C7-1215-E72F-D49BD0444E18}"/>
                </a:ext>
              </a:extLst>
            </p:cNvPr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874;p78">
              <a:extLst>
                <a:ext uri="{FF2B5EF4-FFF2-40B4-BE49-F238E27FC236}">
                  <a16:creationId xmlns:a16="http://schemas.microsoft.com/office/drawing/2014/main" id="{9A98110D-FBCA-3F84-3E58-FB50246B52EB}"/>
                </a:ext>
              </a:extLst>
            </p:cNvPr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875;p78">
              <a:extLst>
                <a:ext uri="{FF2B5EF4-FFF2-40B4-BE49-F238E27FC236}">
                  <a16:creationId xmlns:a16="http://schemas.microsoft.com/office/drawing/2014/main" id="{9C8C4220-FF79-D7AF-8BCB-70F0F9C0BDF6}"/>
                </a:ext>
              </a:extLst>
            </p:cNvPr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876;p78">
              <a:extLst>
                <a:ext uri="{FF2B5EF4-FFF2-40B4-BE49-F238E27FC236}">
                  <a16:creationId xmlns:a16="http://schemas.microsoft.com/office/drawing/2014/main" id="{CBCFE83C-FB53-ADAE-2AED-85DAFBF921B7}"/>
                </a:ext>
              </a:extLst>
            </p:cNvPr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877;p78">
              <a:extLst>
                <a:ext uri="{FF2B5EF4-FFF2-40B4-BE49-F238E27FC236}">
                  <a16:creationId xmlns:a16="http://schemas.microsoft.com/office/drawing/2014/main" id="{3707CF6D-0D70-0365-B873-2062509276F3}"/>
                </a:ext>
              </a:extLst>
            </p:cNvPr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1878;p78">
              <a:extLst>
                <a:ext uri="{FF2B5EF4-FFF2-40B4-BE49-F238E27FC236}">
                  <a16:creationId xmlns:a16="http://schemas.microsoft.com/office/drawing/2014/main" id="{8BC3A711-8352-1CF9-587A-7B4EE3512318}"/>
                </a:ext>
              </a:extLst>
            </p:cNvPr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1879;p78">
              <a:extLst>
                <a:ext uri="{FF2B5EF4-FFF2-40B4-BE49-F238E27FC236}">
                  <a16:creationId xmlns:a16="http://schemas.microsoft.com/office/drawing/2014/main" id="{F970AB9D-05D6-69E7-015D-7047FA0069E0}"/>
                </a:ext>
              </a:extLst>
            </p:cNvPr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880;p78">
              <a:extLst>
                <a:ext uri="{FF2B5EF4-FFF2-40B4-BE49-F238E27FC236}">
                  <a16:creationId xmlns:a16="http://schemas.microsoft.com/office/drawing/2014/main" id="{354F3E91-4289-4FB0-7FD1-427CA5B6C71F}"/>
                </a:ext>
              </a:extLst>
            </p:cNvPr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881;p78">
              <a:extLst>
                <a:ext uri="{FF2B5EF4-FFF2-40B4-BE49-F238E27FC236}">
                  <a16:creationId xmlns:a16="http://schemas.microsoft.com/office/drawing/2014/main" id="{66BF10A6-D9B5-E04D-0E81-FBA46D65E8DD}"/>
                </a:ext>
              </a:extLst>
            </p:cNvPr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882;p78">
              <a:extLst>
                <a:ext uri="{FF2B5EF4-FFF2-40B4-BE49-F238E27FC236}">
                  <a16:creationId xmlns:a16="http://schemas.microsoft.com/office/drawing/2014/main" id="{B2E83E9C-2B49-8CB9-5068-4FE4CDB8FECA}"/>
                </a:ext>
              </a:extLst>
            </p:cNvPr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883;p78">
              <a:extLst>
                <a:ext uri="{FF2B5EF4-FFF2-40B4-BE49-F238E27FC236}">
                  <a16:creationId xmlns:a16="http://schemas.microsoft.com/office/drawing/2014/main" id="{52274BCE-AC93-745A-6367-AE10D5C039F0}"/>
                </a:ext>
              </a:extLst>
            </p:cNvPr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884;p78">
              <a:extLst>
                <a:ext uri="{FF2B5EF4-FFF2-40B4-BE49-F238E27FC236}">
                  <a16:creationId xmlns:a16="http://schemas.microsoft.com/office/drawing/2014/main" id="{C06547EC-027F-7645-9683-A8201DA9E7F1}"/>
                </a:ext>
              </a:extLst>
            </p:cNvPr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1885;p78">
              <a:extLst>
                <a:ext uri="{FF2B5EF4-FFF2-40B4-BE49-F238E27FC236}">
                  <a16:creationId xmlns:a16="http://schemas.microsoft.com/office/drawing/2014/main" id="{A4C298BD-5C52-7AD7-80CF-E8BF3B24B3E9}"/>
                </a:ext>
              </a:extLst>
            </p:cNvPr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1886;p78">
              <a:extLst>
                <a:ext uri="{FF2B5EF4-FFF2-40B4-BE49-F238E27FC236}">
                  <a16:creationId xmlns:a16="http://schemas.microsoft.com/office/drawing/2014/main" id="{6E20A244-8470-218A-775F-3E725F80A02A}"/>
                </a:ext>
              </a:extLst>
            </p:cNvPr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887;p78">
              <a:extLst>
                <a:ext uri="{FF2B5EF4-FFF2-40B4-BE49-F238E27FC236}">
                  <a16:creationId xmlns:a16="http://schemas.microsoft.com/office/drawing/2014/main" id="{84D900D5-7798-125A-5D7F-DB2062C1673B}"/>
                </a:ext>
              </a:extLst>
            </p:cNvPr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888;p78">
              <a:extLst>
                <a:ext uri="{FF2B5EF4-FFF2-40B4-BE49-F238E27FC236}">
                  <a16:creationId xmlns:a16="http://schemas.microsoft.com/office/drawing/2014/main" id="{D3DC9E80-68FA-DD38-EBF6-EB84EAB2D4D9}"/>
                </a:ext>
              </a:extLst>
            </p:cNvPr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889;p78">
              <a:extLst>
                <a:ext uri="{FF2B5EF4-FFF2-40B4-BE49-F238E27FC236}">
                  <a16:creationId xmlns:a16="http://schemas.microsoft.com/office/drawing/2014/main" id="{24A403D2-92CF-3CA7-5F67-B8163EDDD093}"/>
                </a:ext>
              </a:extLst>
            </p:cNvPr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890;p78">
              <a:extLst>
                <a:ext uri="{FF2B5EF4-FFF2-40B4-BE49-F238E27FC236}">
                  <a16:creationId xmlns:a16="http://schemas.microsoft.com/office/drawing/2014/main" id="{20C61722-46A1-C3E9-BA63-4C7BFA675A99}"/>
                </a:ext>
              </a:extLst>
            </p:cNvPr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891;p78">
              <a:extLst>
                <a:ext uri="{FF2B5EF4-FFF2-40B4-BE49-F238E27FC236}">
                  <a16:creationId xmlns:a16="http://schemas.microsoft.com/office/drawing/2014/main" id="{D8447BDA-F3E4-DBE0-A234-34665BF4488B}"/>
                </a:ext>
              </a:extLst>
            </p:cNvPr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892;p78">
              <a:extLst>
                <a:ext uri="{FF2B5EF4-FFF2-40B4-BE49-F238E27FC236}">
                  <a16:creationId xmlns:a16="http://schemas.microsoft.com/office/drawing/2014/main" id="{3C3F4DE1-F621-27C7-FEDC-DABF96BAC1FB}"/>
                </a:ext>
              </a:extLst>
            </p:cNvPr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1893;p78">
              <a:extLst>
                <a:ext uri="{FF2B5EF4-FFF2-40B4-BE49-F238E27FC236}">
                  <a16:creationId xmlns:a16="http://schemas.microsoft.com/office/drawing/2014/main" id="{82A9A43A-2427-CB8C-A608-7F72628BE8F9}"/>
                </a:ext>
              </a:extLst>
            </p:cNvPr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1894;p78">
              <a:extLst>
                <a:ext uri="{FF2B5EF4-FFF2-40B4-BE49-F238E27FC236}">
                  <a16:creationId xmlns:a16="http://schemas.microsoft.com/office/drawing/2014/main" id="{1727B873-6CAC-E72C-56B5-D82EBC89F577}"/>
                </a:ext>
              </a:extLst>
            </p:cNvPr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1895;p78">
              <a:extLst>
                <a:ext uri="{FF2B5EF4-FFF2-40B4-BE49-F238E27FC236}">
                  <a16:creationId xmlns:a16="http://schemas.microsoft.com/office/drawing/2014/main" id="{497415D4-E717-807C-C28F-0E1C61D6FDCB}"/>
                </a:ext>
              </a:extLst>
            </p:cNvPr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1896;p78">
              <a:extLst>
                <a:ext uri="{FF2B5EF4-FFF2-40B4-BE49-F238E27FC236}">
                  <a16:creationId xmlns:a16="http://schemas.microsoft.com/office/drawing/2014/main" id="{29B21EFA-35ED-AFC0-E6C8-1A4397C84426}"/>
                </a:ext>
              </a:extLst>
            </p:cNvPr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1897;p78">
              <a:extLst>
                <a:ext uri="{FF2B5EF4-FFF2-40B4-BE49-F238E27FC236}">
                  <a16:creationId xmlns:a16="http://schemas.microsoft.com/office/drawing/2014/main" id="{05611300-A531-E222-57E3-F956801B7332}"/>
                </a:ext>
              </a:extLst>
            </p:cNvPr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1898;p78">
              <a:extLst>
                <a:ext uri="{FF2B5EF4-FFF2-40B4-BE49-F238E27FC236}">
                  <a16:creationId xmlns:a16="http://schemas.microsoft.com/office/drawing/2014/main" id="{8029E34B-A6DB-9AAE-D618-D36EE1BFAFE8}"/>
                </a:ext>
              </a:extLst>
            </p:cNvPr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1899;p78">
              <a:extLst>
                <a:ext uri="{FF2B5EF4-FFF2-40B4-BE49-F238E27FC236}">
                  <a16:creationId xmlns:a16="http://schemas.microsoft.com/office/drawing/2014/main" id="{646AD3A5-7499-4B9D-300C-E337E05BD05D}"/>
                </a:ext>
              </a:extLst>
            </p:cNvPr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1900;p78">
              <a:extLst>
                <a:ext uri="{FF2B5EF4-FFF2-40B4-BE49-F238E27FC236}">
                  <a16:creationId xmlns:a16="http://schemas.microsoft.com/office/drawing/2014/main" id="{E522E069-E0F5-A7BF-3247-3F8CE6547A21}"/>
                </a:ext>
              </a:extLst>
            </p:cNvPr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1901;p78">
              <a:extLst>
                <a:ext uri="{FF2B5EF4-FFF2-40B4-BE49-F238E27FC236}">
                  <a16:creationId xmlns:a16="http://schemas.microsoft.com/office/drawing/2014/main" id="{FC76ADF6-B18C-F141-8F12-24861811F548}"/>
                </a:ext>
              </a:extLst>
            </p:cNvPr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1902;p78">
              <a:extLst>
                <a:ext uri="{FF2B5EF4-FFF2-40B4-BE49-F238E27FC236}">
                  <a16:creationId xmlns:a16="http://schemas.microsoft.com/office/drawing/2014/main" id="{AB5F82D9-32E4-9838-DE2D-C0E9EF1D33FE}"/>
                </a:ext>
              </a:extLst>
            </p:cNvPr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1903;p78">
              <a:extLst>
                <a:ext uri="{FF2B5EF4-FFF2-40B4-BE49-F238E27FC236}">
                  <a16:creationId xmlns:a16="http://schemas.microsoft.com/office/drawing/2014/main" id="{97F6F6D8-5F0B-6F0F-AFD5-0F1C813BA69C}"/>
                </a:ext>
              </a:extLst>
            </p:cNvPr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1904;p78">
              <a:extLst>
                <a:ext uri="{FF2B5EF4-FFF2-40B4-BE49-F238E27FC236}">
                  <a16:creationId xmlns:a16="http://schemas.microsoft.com/office/drawing/2014/main" id="{A24FD6F5-C4A7-DFEF-7760-29AEFF22764A}"/>
                </a:ext>
              </a:extLst>
            </p:cNvPr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1905;p78">
              <a:extLst>
                <a:ext uri="{FF2B5EF4-FFF2-40B4-BE49-F238E27FC236}">
                  <a16:creationId xmlns:a16="http://schemas.microsoft.com/office/drawing/2014/main" id="{A04BD17E-F3F2-2F3F-B64C-FEFB4AB54933}"/>
                </a:ext>
              </a:extLst>
            </p:cNvPr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1906;p78">
              <a:extLst>
                <a:ext uri="{FF2B5EF4-FFF2-40B4-BE49-F238E27FC236}">
                  <a16:creationId xmlns:a16="http://schemas.microsoft.com/office/drawing/2014/main" id="{5FEF5E5F-D145-3BFC-2E31-E17F44627858}"/>
                </a:ext>
              </a:extLst>
            </p:cNvPr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1907;p78">
              <a:extLst>
                <a:ext uri="{FF2B5EF4-FFF2-40B4-BE49-F238E27FC236}">
                  <a16:creationId xmlns:a16="http://schemas.microsoft.com/office/drawing/2014/main" id="{41CF5A1C-A552-81A6-5CCA-57BA56498B00}"/>
                </a:ext>
              </a:extLst>
            </p:cNvPr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1908;p78">
              <a:extLst>
                <a:ext uri="{FF2B5EF4-FFF2-40B4-BE49-F238E27FC236}">
                  <a16:creationId xmlns:a16="http://schemas.microsoft.com/office/drawing/2014/main" id="{FD54C8DB-2A0B-E308-4DFF-15E3FD81A8A6}"/>
                </a:ext>
              </a:extLst>
            </p:cNvPr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1909;p78">
              <a:extLst>
                <a:ext uri="{FF2B5EF4-FFF2-40B4-BE49-F238E27FC236}">
                  <a16:creationId xmlns:a16="http://schemas.microsoft.com/office/drawing/2014/main" id="{92D60BD5-421D-B15B-EBB8-FC971A8391BD}"/>
                </a:ext>
              </a:extLst>
            </p:cNvPr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1910;p78">
              <a:extLst>
                <a:ext uri="{FF2B5EF4-FFF2-40B4-BE49-F238E27FC236}">
                  <a16:creationId xmlns:a16="http://schemas.microsoft.com/office/drawing/2014/main" id="{DBA9027F-94B9-96AB-7C31-A49BDC9B1083}"/>
                </a:ext>
              </a:extLst>
            </p:cNvPr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1911;p78">
              <a:extLst>
                <a:ext uri="{FF2B5EF4-FFF2-40B4-BE49-F238E27FC236}">
                  <a16:creationId xmlns:a16="http://schemas.microsoft.com/office/drawing/2014/main" id="{074768B5-10AA-B88A-DD9D-9150F4842A87}"/>
                </a:ext>
              </a:extLst>
            </p:cNvPr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1912;p78">
              <a:extLst>
                <a:ext uri="{FF2B5EF4-FFF2-40B4-BE49-F238E27FC236}">
                  <a16:creationId xmlns:a16="http://schemas.microsoft.com/office/drawing/2014/main" id="{AF5F29E7-F7D5-67D0-B7A7-11AF0F9CACB0}"/>
                </a:ext>
              </a:extLst>
            </p:cNvPr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1913;p78">
              <a:extLst>
                <a:ext uri="{FF2B5EF4-FFF2-40B4-BE49-F238E27FC236}">
                  <a16:creationId xmlns:a16="http://schemas.microsoft.com/office/drawing/2014/main" id="{B1ED161E-7889-151C-9744-95DBED8F5E9A}"/>
                </a:ext>
              </a:extLst>
            </p:cNvPr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1914;p78">
              <a:extLst>
                <a:ext uri="{FF2B5EF4-FFF2-40B4-BE49-F238E27FC236}">
                  <a16:creationId xmlns:a16="http://schemas.microsoft.com/office/drawing/2014/main" id="{ED05196D-F1FA-D8EB-2EA8-D74F571C98E2}"/>
                </a:ext>
              </a:extLst>
            </p:cNvPr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1915;p78">
              <a:extLst>
                <a:ext uri="{FF2B5EF4-FFF2-40B4-BE49-F238E27FC236}">
                  <a16:creationId xmlns:a16="http://schemas.microsoft.com/office/drawing/2014/main" id="{24FE2BF9-DE88-E430-70D3-4362D25F75C0}"/>
                </a:ext>
              </a:extLst>
            </p:cNvPr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1916;p78">
              <a:extLst>
                <a:ext uri="{FF2B5EF4-FFF2-40B4-BE49-F238E27FC236}">
                  <a16:creationId xmlns:a16="http://schemas.microsoft.com/office/drawing/2014/main" id="{B0761F9A-CAC1-C232-A71C-F7E0057C58B1}"/>
                </a:ext>
              </a:extLst>
            </p:cNvPr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1917;p78">
              <a:extLst>
                <a:ext uri="{FF2B5EF4-FFF2-40B4-BE49-F238E27FC236}">
                  <a16:creationId xmlns:a16="http://schemas.microsoft.com/office/drawing/2014/main" id="{9FC15012-3406-4EFC-E809-61E8F2C21BB4}"/>
                </a:ext>
              </a:extLst>
            </p:cNvPr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1918;p78">
              <a:extLst>
                <a:ext uri="{FF2B5EF4-FFF2-40B4-BE49-F238E27FC236}">
                  <a16:creationId xmlns:a16="http://schemas.microsoft.com/office/drawing/2014/main" id="{FBA35000-DCE8-65BB-81A2-1AC27E23C236}"/>
                </a:ext>
              </a:extLst>
            </p:cNvPr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1919;p78">
              <a:extLst>
                <a:ext uri="{FF2B5EF4-FFF2-40B4-BE49-F238E27FC236}">
                  <a16:creationId xmlns:a16="http://schemas.microsoft.com/office/drawing/2014/main" id="{B2AA9780-5C55-D3E2-D220-F2C2D86A08EB}"/>
                </a:ext>
              </a:extLst>
            </p:cNvPr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1920;p78">
              <a:extLst>
                <a:ext uri="{FF2B5EF4-FFF2-40B4-BE49-F238E27FC236}">
                  <a16:creationId xmlns:a16="http://schemas.microsoft.com/office/drawing/2014/main" id="{B9FE4643-2D64-908C-43F5-C0C13ED16ACD}"/>
                </a:ext>
              </a:extLst>
            </p:cNvPr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1921;p78">
              <a:extLst>
                <a:ext uri="{FF2B5EF4-FFF2-40B4-BE49-F238E27FC236}">
                  <a16:creationId xmlns:a16="http://schemas.microsoft.com/office/drawing/2014/main" id="{1AB319BE-5FA1-56E5-4DAF-511ECEA02DAB}"/>
                </a:ext>
              </a:extLst>
            </p:cNvPr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1922;p78">
              <a:extLst>
                <a:ext uri="{FF2B5EF4-FFF2-40B4-BE49-F238E27FC236}">
                  <a16:creationId xmlns:a16="http://schemas.microsoft.com/office/drawing/2014/main" id="{670C668E-D7F7-04D0-7FB4-439C7B3AD27C}"/>
                </a:ext>
              </a:extLst>
            </p:cNvPr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1923;p78">
              <a:extLst>
                <a:ext uri="{FF2B5EF4-FFF2-40B4-BE49-F238E27FC236}">
                  <a16:creationId xmlns:a16="http://schemas.microsoft.com/office/drawing/2014/main" id="{F1C91D95-1F45-ABCA-3320-766058CFE48D}"/>
                </a:ext>
              </a:extLst>
            </p:cNvPr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1924;p78">
              <a:extLst>
                <a:ext uri="{FF2B5EF4-FFF2-40B4-BE49-F238E27FC236}">
                  <a16:creationId xmlns:a16="http://schemas.microsoft.com/office/drawing/2014/main" id="{1F927B2F-7538-1BDA-535A-C39DB1BE22FB}"/>
                </a:ext>
              </a:extLst>
            </p:cNvPr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1925;p78">
              <a:extLst>
                <a:ext uri="{FF2B5EF4-FFF2-40B4-BE49-F238E27FC236}">
                  <a16:creationId xmlns:a16="http://schemas.microsoft.com/office/drawing/2014/main" id="{F30DE00A-981A-5305-F40B-6F5D824285A4}"/>
                </a:ext>
              </a:extLst>
            </p:cNvPr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1926;p78">
              <a:extLst>
                <a:ext uri="{FF2B5EF4-FFF2-40B4-BE49-F238E27FC236}">
                  <a16:creationId xmlns:a16="http://schemas.microsoft.com/office/drawing/2014/main" id="{0C796C97-5C78-EA8D-C9D8-88986EAB3449}"/>
                </a:ext>
              </a:extLst>
            </p:cNvPr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1927;p78">
              <a:extLst>
                <a:ext uri="{FF2B5EF4-FFF2-40B4-BE49-F238E27FC236}">
                  <a16:creationId xmlns:a16="http://schemas.microsoft.com/office/drawing/2014/main" id="{303D4D61-3A57-121A-184E-81EFBEE98158}"/>
                </a:ext>
              </a:extLst>
            </p:cNvPr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1928;p78">
              <a:extLst>
                <a:ext uri="{FF2B5EF4-FFF2-40B4-BE49-F238E27FC236}">
                  <a16:creationId xmlns:a16="http://schemas.microsoft.com/office/drawing/2014/main" id="{099F82C7-A273-B220-2462-9261BBBEA612}"/>
                </a:ext>
              </a:extLst>
            </p:cNvPr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1929;p78">
              <a:extLst>
                <a:ext uri="{FF2B5EF4-FFF2-40B4-BE49-F238E27FC236}">
                  <a16:creationId xmlns:a16="http://schemas.microsoft.com/office/drawing/2014/main" id="{1581C357-58F2-5ED8-6E7A-E34C2E974566}"/>
                </a:ext>
              </a:extLst>
            </p:cNvPr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1930;p78">
              <a:extLst>
                <a:ext uri="{FF2B5EF4-FFF2-40B4-BE49-F238E27FC236}">
                  <a16:creationId xmlns:a16="http://schemas.microsoft.com/office/drawing/2014/main" id="{66EFD49F-7EAC-4F75-F1BD-0C83020C649F}"/>
                </a:ext>
              </a:extLst>
            </p:cNvPr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1931;p78">
              <a:extLst>
                <a:ext uri="{FF2B5EF4-FFF2-40B4-BE49-F238E27FC236}">
                  <a16:creationId xmlns:a16="http://schemas.microsoft.com/office/drawing/2014/main" id="{DCE55F94-C20C-B248-CAAB-692235658197}"/>
                </a:ext>
              </a:extLst>
            </p:cNvPr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1932;p78">
              <a:extLst>
                <a:ext uri="{FF2B5EF4-FFF2-40B4-BE49-F238E27FC236}">
                  <a16:creationId xmlns:a16="http://schemas.microsoft.com/office/drawing/2014/main" id="{6D4A3F09-C3A3-BDFD-3822-1126059DE5BF}"/>
                </a:ext>
              </a:extLst>
            </p:cNvPr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1933;p78">
              <a:extLst>
                <a:ext uri="{FF2B5EF4-FFF2-40B4-BE49-F238E27FC236}">
                  <a16:creationId xmlns:a16="http://schemas.microsoft.com/office/drawing/2014/main" id="{E8911593-457B-B10F-3D62-C76142D8C291}"/>
                </a:ext>
              </a:extLst>
            </p:cNvPr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1934;p78">
              <a:extLst>
                <a:ext uri="{FF2B5EF4-FFF2-40B4-BE49-F238E27FC236}">
                  <a16:creationId xmlns:a16="http://schemas.microsoft.com/office/drawing/2014/main" id="{BA25FEB1-DBA5-1C2C-6895-5C8528672903}"/>
                </a:ext>
              </a:extLst>
            </p:cNvPr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1935;p78">
              <a:extLst>
                <a:ext uri="{FF2B5EF4-FFF2-40B4-BE49-F238E27FC236}">
                  <a16:creationId xmlns:a16="http://schemas.microsoft.com/office/drawing/2014/main" id="{21A48462-0BFB-5F9A-67F5-000F47F98E80}"/>
                </a:ext>
              </a:extLst>
            </p:cNvPr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1936;p78">
              <a:extLst>
                <a:ext uri="{FF2B5EF4-FFF2-40B4-BE49-F238E27FC236}">
                  <a16:creationId xmlns:a16="http://schemas.microsoft.com/office/drawing/2014/main" id="{29465975-15D5-5BFC-1142-002E91875F20}"/>
                </a:ext>
              </a:extLst>
            </p:cNvPr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1937;p78">
              <a:extLst>
                <a:ext uri="{FF2B5EF4-FFF2-40B4-BE49-F238E27FC236}">
                  <a16:creationId xmlns:a16="http://schemas.microsoft.com/office/drawing/2014/main" id="{AA43BF6A-E06A-B76B-4BB3-5B5227022C1F}"/>
                </a:ext>
              </a:extLst>
            </p:cNvPr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1938;p78">
              <a:extLst>
                <a:ext uri="{FF2B5EF4-FFF2-40B4-BE49-F238E27FC236}">
                  <a16:creationId xmlns:a16="http://schemas.microsoft.com/office/drawing/2014/main" id="{0330AAAE-C621-B159-F5F9-9023B87BBCA7}"/>
                </a:ext>
              </a:extLst>
            </p:cNvPr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1939;p78">
              <a:extLst>
                <a:ext uri="{FF2B5EF4-FFF2-40B4-BE49-F238E27FC236}">
                  <a16:creationId xmlns:a16="http://schemas.microsoft.com/office/drawing/2014/main" id="{DF2E87A6-BEFE-6844-B15C-8AEE100659CF}"/>
                </a:ext>
              </a:extLst>
            </p:cNvPr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1940;p78">
              <a:extLst>
                <a:ext uri="{FF2B5EF4-FFF2-40B4-BE49-F238E27FC236}">
                  <a16:creationId xmlns:a16="http://schemas.microsoft.com/office/drawing/2014/main" id="{97EC9585-AD2C-72C6-2FA1-98F9A7171303}"/>
                </a:ext>
              </a:extLst>
            </p:cNvPr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1941;p78">
              <a:extLst>
                <a:ext uri="{FF2B5EF4-FFF2-40B4-BE49-F238E27FC236}">
                  <a16:creationId xmlns:a16="http://schemas.microsoft.com/office/drawing/2014/main" id="{451454E4-59CD-2CE3-4FFB-C422EF771A89}"/>
                </a:ext>
              </a:extLst>
            </p:cNvPr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1942;p78">
              <a:extLst>
                <a:ext uri="{FF2B5EF4-FFF2-40B4-BE49-F238E27FC236}">
                  <a16:creationId xmlns:a16="http://schemas.microsoft.com/office/drawing/2014/main" id="{96383A84-D84A-C8AA-EB70-DC57183AD0EE}"/>
                </a:ext>
              </a:extLst>
            </p:cNvPr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1943;p78">
              <a:extLst>
                <a:ext uri="{FF2B5EF4-FFF2-40B4-BE49-F238E27FC236}">
                  <a16:creationId xmlns:a16="http://schemas.microsoft.com/office/drawing/2014/main" id="{C66AF926-A976-64E8-854F-AC832F0BE090}"/>
                </a:ext>
              </a:extLst>
            </p:cNvPr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1944;p78">
              <a:extLst>
                <a:ext uri="{FF2B5EF4-FFF2-40B4-BE49-F238E27FC236}">
                  <a16:creationId xmlns:a16="http://schemas.microsoft.com/office/drawing/2014/main" id="{EE2AD40A-2333-0BD6-D654-3F8B74184E6E}"/>
                </a:ext>
              </a:extLst>
            </p:cNvPr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1945;p78">
              <a:extLst>
                <a:ext uri="{FF2B5EF4-FFF2-40B4-BE49-F238E27FC236}">
                  <a16:creationId xmlns:a16="http://schemas.microsoft.com/office/drawing/2014/main" id="{D2F9808C-F587-3E28-161C-246A0470981F}"/>
                </a:ext>
              </a:extLst>
            </p:cNvPr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1946;p78">
              <a:extLst>
                <a:ext uri="{FF2B5EF4-FFF2-40B4-BE49-F238E27FC236}">
                  <a16:creationId xmlns:a16="http://schemas.microsoft.com/office/drawing/2014/main" id="{7DB0C91F-40BF-B405-DCE9-CF608DFF1DB9}"/>
                </a:ext>
              </a:extLst>
            </p:cNvPr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1947;p78">
              <a:extLst>
                <a:ext uri="{FF2B5EF4-FFF2-40B4-BE49-F238E27FC236}">
                  <a16:creationId xmlns:a16="http://schemas.microsoft.com/office/drawing/2014/main" id="{ABEC3D2D-021F-B1BB-7501-45D0C408C0F9}"/>
                </a:ext>
              </a:extLst>
            </p:cNvPr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1948;p78">
              <a:extLst>
                <a:ext uri="{FF2B5EF4-FFF2-40B4-BE49-F238E27FC236}">
                  <a16:creationId xmlns:a16="http://schemas.microsoft.com/office/drawing/2014/main" id="{5BD463B3-E8E6-9D57-38E1-B3F77B23EE5B}"/>
                </a:ext>
              </a:extLst>
            </p:cNvPr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1949;p78">
              <a:extLst>
                <a:ext uri="{FF2B5EF4-FFF2-40B4-BE49-F238E27FC236}">
                  <a16:creationId xmlns:a16="http://schemas.microsoft.com/office/drawing/2014/main" id="{E3B364F7-72B4-3707-3659-007002E9FB1D}"/>
                </a:ext>
              </a:extLst>
            </p:cNvPr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1950;p78">
              <a:extLst>
                <a:ext uri="{FF2B5EF4-FFF2-40B4-BE49-F238E27FC236}">
                  <a16:creationId xmlns:a16="http://schemas.microsoft.com/office/drawing/2014/main" id="{FC8CD72D-9ABD-43C0-F369-30B28088D670}"/>
                </a:ext>
              </a:extLst>
            </p:cNvPr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1951;p78">
              <a:extLst>
                <a:ext uri="{FF2B5EF4-FFF2-40B4-BE49-F238E27FC236}">
                  <a16:creationId xmlns:a16="http://schemas.microsoft.com/office/drawing/2014/main" id="{1B566D88-C502-26F8-390F-D563EEA78696}"/>
                </a:ext>
              </a:extLst>
            </p:cNvPr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1952;p78">
              <a:extLst>
                <a:ext uri="{FF2B5EF4-FFF2-40B4-BE49-F238E27FC236}">
                  <a16:creationId xmlns:a16="http://schemas.microsoft.com/office/drawing/2014/main" id="{B805F477-5DD0-B6CC-C4CC-6D98F778D7A9}"/>
                </a:ext>
              </a:extLst>
            </p:cNvPr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1953;p78">
              <a:extLst>
                <a:ext uri="{FF2B5EF4-FFF2-40B4-BE49-F238E27FC236}">
                  <a16:creationId xmlns:a16="http://schemas.microsoft.com/office/drawing/2014/main" id="{8F1BC60F-C664-AF4E-C1F5-7D424D43D1A6}"/>
                </a:ext>
              </a:extLst>
            </p:cNvPr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1954;p78">
              <a:extLst>
                <a:ext uri="{FF2B5EF4-FFF2-40B4-BE49-F238E27FC236}">
                  <a16:creationId xmlns:a16="http://schemas.microsoft.com/office/drawing/2014/main" id="{39194591-9605-D582-718C-4A4E0581B591}"/>
                </a:ext>
              </a:extLst>
            </p:cNvPr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1955;p78">
              <a:extLst>
                <a:ext uri="{FF2B5EF4-FFF2-40B4-BE49-F238E27FC236}">
                  <a16:creationId xmlns:a16="http://schemas.microsoft.com/office/drawing/2014/main" id="{1A56500B-3649-E2BA-F8F1-18F4C59CB234}"/>
                </a:ext>
              </a:extLst>
            </p:cNvPr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1956;p78">
              <a:extLst>
                <a:ext uri="{FF2B5EF4-FFF2-40B4-BE49-F238E27FC236}">
                  <a16:creationId xmlns:a16="http://schemas.microsoft.com/office/drawing/2014/main" id="{FAA583FC-EFF4-340A-03B1-86363486D558}"/>
                </a:ext>
              </a:extLst>
            </p:cNvPr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1957;p78">
              <a:extLst>
                <a:ext uri="{FF2B5EF4-FFF2-40B4-BE49-F238E27FC236}">
                  <a16:creationId xmlns:a16="http://schemas.microsoft.com/office/drawing/2014/main" id="{147734CB-CFEE-3039-EE9E-1BBC483095A1}"/>
                </a:ext>
              </a:extLst>
            </p:cNvPr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1958;p78">
              <a:extLst>
                <a:ext uri="{FF2B5EF4-FFF2-40B4-BE49-F238E27FC236}">
                  <a16:creationId xmlns:a16="http://schemas.microsoft.com/office/drawing/2014/main" id="{6AEC5FC9-C9C6-09BC-3A8C-83F00DAF846F}"/>
                </a:ext>
              </a:extLst>
            </p:cNvPr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1959;p78">
              <a:extLst>
                <a:ext uri="{FF2B5EF4-FFF2-40B4-BE49-F238E27FC236}">
                  <a16:creationId xmlns:a16="http://schemas.microsoft.com/office/drawing/2014/main" id="{7303B438-11E7-F0EA-E290-8DBA1B185F09}"/>
                </a:ext>
              </a:extLst>
            </p:cNvPr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1960;p78">
              <a:extLst>
                <a:ext uri="{FF2B5EF4-FFF2-40B4-BE49-F238E27FC236}">
                  <a16:creationId xmlns:a16="http://schemas.microsoft.com/office/drawing/2014/main" id="{2D894C33-223F-1B3B-8C08-51597530FD08}"/>
                </a:ext>
              </a:extLst>
            </p:cNvPr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1961;p78">
              <a:extLst>
                <a:ext uri="{FF2B5EF4-FFF2-40B4-BE49-F238E27FC236}">
                  <a16:creationId xmlns:a16="http://schemas.microsoft.com/office/drawing/2014/main" id="{4141B155-F733-351B-D037-5A7C0C2A8F8A}"/>
                </a:ext>
              </a:extLst>
            </p:cNvPr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1962;p78">
              <a:extLst>
                <a:ext uri="{FF2B5EF4-FFF2-40B4-BE49-F238E27FC236}">
                  <a16:creationId xmlns:a16="http://schemas.microsoft.com/office/drawing/2014/main" id="{9C060211-32F1-22E7-2BF8-F3AF5FB31000}"/>
                </a:ext>
              </a:extLst>
            </p:cNvPr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1963;p78">
              <a:extLst>
                <a:ext uri="{FF2B5EF4-FFF2-40B4-BE49-F238E27FC236}">
                  <a16:creationId xmlns:a16="http://schemas.microsoft.com/office/drawing/2014/main" id="{D6B04642-4123-3260-9741-29F99C3ECD4C}"/>
                </a:ext>
              </a:extLst>
            </p:cNvPr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1964;p78">
              <a:extLst>
                <a:ext uri="{FF2B5EF4-FFF2-40B4-BE49-F238E27FC236}">
                  <a16:creationId xmlns:a16="http://schemas.microsoft.com/office/drawing/2014/main" id="{030EF132-13D4-C2AC-745E-8D4D9DFD839D}"/>
                </a:ext>
              </a:extLst>
            </p:cNvPr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1965;p78">
              <a:extLst>
                <a:ext uri="{FF2B5EF4-FFF2-40B4-BE49-F238E27FC236}">
                  <a16:creationId xmlns:a16="http://schemas.microsoft.com/office/drawing/2014/main" id="{72284019-86C0-7F2A-26FB-48CEB15C06CA}"/>
                </a:ext>
              </a:extLst>
            </p:cNvPr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1966;p78">
              <a:extLst>
                <a:ext uri="{FF2B5EF4-FFF2-40B4-BE49-F238E27FC236}">
                  <a16:creationId xmlns:a16="http://schemas.microsoft.com/office/drawing/2014/main" id="{134EEDF7-A920-2A87-73A0-FC99CDE75B29}"/>
                </a:ext>
              </a:extLst>
            </p:cNvPr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1967;p78">
              <a:extLst>
                <a:ext uri="{FF2B5EF4-FFF2-40B4-BE49-F238E27FC236}">
                  <a16:creationId xmlns:a16="http://schemas.microsoft.com/office/drawing/2014/main" id="{AFD60945-46FB-8AE3-8B27-0A9EC995D953}"/>
                </a:ext>
              </a:extLst>
            </p:cNvPr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1968;p78">
              <a:extLst>
                <a:ext uri="{FF2B5EF4-FFF2-40B4-BE49-F238E27FC236}">
                  <a16:creationId xmlns:a16="http://schemas.microsoft.com/office/drawing/2014/main" id="{3574A33A-393E-D895-DAA6-684C5CB34F13}"/>
                </a:ext>
              </a:extLst>
            </p:cNvPr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1969;p78">
              <a:extLst>
                <a:ext uri="{FF2B5EF4-FFF2-40B4-BE49-F238E27FC236}">
                  <a16:creationId xmlns:a16="http://schemas.microsoft.com/office/drawing/2014/main" id="{FB3E8142-5592-AE49-8F02-AFD832626A3E}"/>
                </a:ext>
              </a:extLst>
            </p:cNvPr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1970;p78">
              <a:extLst>
                <a:ext uri="{FF2B5EF4-FFF2-40B4-BE49-F238E27FC236}">
                  <a16:creationId xmlns:a16="http://schemas.microsoft.com/office/drawing/2014/main" id="{E25C36E3-1189-D1FC-9F1A-74F101E774A4}"/>
                </a:ext>
              </a:extLst>
            </p:cNvPr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1971;p78">
              <a:extLst>
                <a:ext uri="{FF2B5EF4-FFF2-40B4-BE49-F238E27FC236}">
                  <a16:creationId xmlns:a16="http://schemas.microsoft.com/office/drawing/2014/main" id="{BB165A17-6848-B744-E0F9-337819F0F47F}"/>
                </a:ext>
              </a:extLst>
            </p:cNvPr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1972;p78">
              <a:extLst>
                <a:ext uri="{FF2B5EF4-FFF2-40B4-BE49-F238E27FC236}">
                  <a16:creationId xmlns:a16="http://schemas.microsoft.com/office/drawing/2014/main" id="{4E926C00-FF75-9BC3-39D5-D0309116649E}"/>
                </a:ext>
              </a:extLst>
            </p:cNvPr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1973;p78">
              <a:extLst>
                <a:ext uri="{FF2B5EF4-FFF2-40B4-BE49-F238E27FC236}">
                  <a16:creationId xmlns:a16="http://schemas.microsoft.com/office/drawing/2014/main" id="{856B6F71-5131-CA7F-AE33-4AE4F3C6F21D}"/>
                </a:ext>
              </a:extLst>
            </p:cNvPr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1974;p78">
              <a:extLst>
                <a:ext uri="{FF2B5EF4-FFF2-40B4-BE49-F238E27FC236}">
                  <a16:creationId xmlns:a16="http://schemas.microsoft.com/office/drawing/2014/main" id="{F2737C6A-0C7B-2705-3E3C-70788F665066}"/>
                </a:ext>
              </a:extLst>
            </p:cNvPr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1975;p78">
              <a:extLst>
                <a:ext uri="{FF2B5EF4-FFF2-40B4-BE49-F238E27FC236}">
                  <a16:creationId xmlns:a16="http://schemas.microsoft.com/office/drawing/2014/main" id="{5748EE62-AF52-2B46-B066-973769AE469B}"/>
                </a:ext>
              </a:extLst>
            </p:cNvPr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1976;p78">
              <a:extLst>
                <a:ext uri="{FF2B5EF4-FFF2-40B4-BE49-F238E27FC236}">
                  <a16:creationId xmlns:a16="http://schemas.microsoft.com/office/drawing/2014/main" id="{AB5B5C9B-67D5-4372-A16E-BA85E86D5152}"/>
                </a:ext>
              </a:extLst>
            </p:cNvPr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1977;p78">
              <a:extLst>
                <a:ext uri="{FF2B5EF4-FFF2-40B4-BE49-F238E27FC236}">
                  <a16:creationId xmlns:a16="http://schemas.microsoft.com/office/drawing/2014/main" id="{208D0567-18F5-C4EC-7AF6-B878CE238D52}"/>
                </a:ext>
              </a:extLst>
            </p:cNvPr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1978;p78">
              <a:extLst>
                <a:ext uri="{FF2B5EF4-FFF2-40B4-BE49-F238E27FC236}">
                  <a16:creationId xmlns:a16="http://schemas.microsoft.com/office/drawing/2014/main" id="{597A9152-C631-2626-E4E8-3DF53111A811}"/>
                </a:ext>
              </a:extLst>
            </p:cNvPr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1979;p78">
              <a:extLst>
                <a:ext uri="{FF2B5EF4-FFF2-40B4-BE49-F238E27FC236}">
                  <a16:creationId xmlns:a16="http://schemas.microsoft.com/office/drawing/2014/main" id="{F5080721-F2CF-461F-9E4B-1FC87EA6EBDA}"/>
                </a:ext>
              </a:extLst>
            </p:cNvPr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1980;p78">
              <a:extLst>
                <a:ext uri="{FF2B5EF4-FFF2-40B4-BE49-F238E27FC236}">
                  <a16:creationId xmlns:a16="http://schemas.microsoft.com/office/drawing/2014/main" id="{C5EE202F-A4C2-E371-34E0-D528246E92F5}"/>
                </a:ext>
              </a:extLst>
            </p:cNvPr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1981;p78">
              <a:extLst>
                <a:ext uri="{FF2B5EF4-FFF2-40B4-BE49-F238E27FC236}">
                  <a16:creationId xmlns:a16="http://schemas.microsoft.com/office/drawing/2014/main" id="{0380C5D0-4C6B-E784-CB5C-980A1966AEEA}"/>
                </a:ext>
              </a:extLst>
            </p:cNvPr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1982;p78">
              <a:extLst>
                <a:ext uri="{FF2B5EF4-FFF2-40B4-BE49-F238E27FC236}">
                  <a16:creationId xmlns:a16="http://schemas.microsoft.com/office/drawing/2014/main" id="{7424DC28-A5A5-8583-35F5-79A5CFC380E4}"/>
                </a:ext>
              </a:extLst>
            </p:cNvPr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1983;p78">
              <a:extLst>
                <a:ext uri="{FF2B5EF4-FFF2-40B4-BE49-F238E27FC236}">
                  <a16:creationId xmlns:a16="http://schemas.microsoft.com/office/drawing/2014/main" id="{C44B359B-0461-0B58-20F4-6603048D9F2C}"/>
                </a:ext>
              </a:extLst>
            </p:cNvPr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1984;p78">
              <a:extLst>
                <a:ext uri="{FF2B5EF4-FFF2-40B4-BE49-F238E27FC236}">
                  <a16:creationId xmlns:a16="http://schemas.microsoft.com/office/drawing/2014/main" id="{49957180-667D-9694-1444-D71062DB2043}"/>
                </a:ext>
              </a:extLst>
            </p:cNvPr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1985;p78">
              <a:extLst>
                <a:ext uri="{FF2B5EF4-FFF2-40B4-BE49-F238E27FC236}">
                  <a16:creationId xmlns:a16="http://schemas.microsoft.com/office/drawing/2014/main" id="{A4C5DF88-265D-0301-5A70-272D41F3DF5E}"/>
                </a:ext>
              </a:extLst>
            </p:cNvPr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1986;p78">
              <a:extLst>
                <a:ext uri="{FF2B5EF4-FFF2-40B4-BE49-F238E27FC236}">
                  <a16:creationId xmlns:a16="http://schemas.microsoft.com/office/drawing/2014/main" id="{F8B20866-94B0-2F3C-6980-1DDBA7FFBD24}"/>
                </a:ext>
              </a:extLst>
            </p:cNvPr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1987;p78">
              <a:extLst>
                <a:ext uri="{FF2B5EF4-FFF2-40B4-BE49-F238E27FC236}">
                  <a16:creationId xmlns:a16="http://schemas.microsoft.com/office/drawing/2014/main" id="{AF353048-E3C1-B76C-10BE-8A24B34D67D6}"/>
                </a:ext>
              </a:extLst>
            </p:cNvPr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1988;p78">
              <a:extLst>
                <a:ext uri="{FF2B5EF4-FFF2-40B4-BE49-F238E27FC236}">
                  <a16:creationId xmlns:a16="http://schemas.microsoft.com/office/drawing/2014/main" id="{9FDC7BE7-A7BB-A9C3-1BA3-4F797BE83E2F}"/>
                </a:ext>
              </a:extLst>
            </p:cNvPr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1989;p78">
              <a:extLst>
                <a:ext uri="{FF2B5EF4-FFF2-40B4-BE49-F238E27FC236}">
                  <a16:creationId xmlns:a16="http://schemas.microsoft.com/office/drawing/2014/main" id="{642FADB7-56D6-3158-33F0-B40FA6F81BAD}"/>
                </a:ext>
              </a:extLst>
            </p:cNvPr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1990;p78">
              <a:extLst>
                <a:ext uri="{FF2B5EF4-FFF2-40B4-BE49-F238E27FC236}">
                  <a16:creationId xmlns:a16="http://schemas.microsoft.com/office/drawing/2014/main" id="{0E9A49CC-1634-AC57-053A-7B30B62F876E}"/>
                </a:ext>
              </a:extLst>
            </p:cNvPr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1991;p78">
              <a:extLst>
                <a:ext uri="{FF2B5EF4-FFF2-40B4-BE49-F238E27FC236}">
                  <a16:creationId xmlns:a16="http://schemas.microsoft.com/office/drawing/2014/main" id="{4BE6A6B9-B9D1-3DD2-A7C3-EFAE575E1906}"/>
                </a:ext>
              </a:extLst>
            </p:cNvPr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1992;p78">
              <a:extLst>
                <a:ext uri="{FF2B5EF4-FFF2-40B4-BE49-F238E27FC236}">
                  <a16:creationId xmlns:a16="http://schemas.microsoft.com/office/drawing/2014/main" id="{386CD324-606C-B74D-957F-BC6C02689776}"/>
                </a:ext>
              </a:extLst>
            </p:cNvPr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1993;p78">
              <a:extLst>
                <a:ext uri="{FF2B5EF4-FFF2-40B4-BE49-F238E27FC236}">
                  <a16:creationId xmlns:a16="http://schemas.microsoft.com/office/drawing/2014/main" id="{1AD1F735-FBAC-587D-ADD7-3ADE91D98A9C}"/>
                </a:ext>
              </a:extLst>
            </p:cNvPr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1994;p78">
              <a:extLst>
                <a:ext uri="{FF2B5EF4-FFF2-40B4-BE49-F238E27FC236}">
                  <a16:creationId xmlns:a16="http://schemas.microsoft.com/office/drawing/2014/main" id="{502EA2E6-B424-D239-0E86-B71ECB11EC7C}"/>
                </a:ext>
              </a:extLst>
            </p:cNvPr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1995;p78">
              <a:extLst>
                <a:ext uri="{FF2B5EF4-FFF2-40B4-BE49-F238E27FC236}">
                  <a16:creationId xmlns:a16="http://schemas.microsoft.com/office/drawing/2014/main" id="{EED54970-A37C-8F93-3BDD-77475C302774}"/>
                </a:ext>
              </a:extLst>
            </p:cNvPr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1996;p78">
              <a:extLst>
                <a:ext uri="{FF2B5EF4-FFF2-40B4-BE49-F238E27FC236}">
                  <a16:creationId xmlns:a16="http://schemas.microsoft.com/office/drawing/2014/main" id="{5CA00056-85E0-C7B3-2260-4BDA3266828D}"/>
                </a:ext>
              </a:extLst>
            </p:cNvPr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1997;p78">
              <a:extLst>
                <a:ext uri="{FF2B5EF4-FFF2-40B4-BE49-F238E27FC236}">
                  <a16:creationId xmlns:a16="http://schemas.microsoft.com/office/drawing/2014/main" id="{DB2FD45C-8FC3-4560-3D37-86BCF7EF1FC2}"/>
                </a:ext>
              </a:extLst>
            </p:cNvPr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1998;p78">
              <a:extLst>
                <a:ext uri="{FF2B5EF4-FFF2-40B4-BE49-F238E27FC236}">
                  <a16:creationId xmlns:a16="http://schemas.microsoft.com/office/drawing/2014/main" id="{B5B6A6CA-A2C3-2C21-76BB-930C65DA7857}"/>
                </a:ext>
              </a:extLst>
            </p:cNvPr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1999;p78">
              <a:extLst>
                <a:ext uri="{FF2B5EF4-FFF2-40B4-BE49-F238E27FC236}">
                  <a16:creationId xmlns:a16="http://schemas.microsoft.com/office/drawing/2014/main" id="{C9E34A8A-A1B4-169E-4D22-77F274DD05F5}"/>
                </a:ext>
              </a:extLst>
            </p:cNvPr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2000;p78">
              <a:extLst>
                <a:ext uri="{FF2B5EF4-FFF2-40B4-BE49-F238E27FC236}">
                  <a16:creationId xmlns:a16="http://schemas.microsoft.com/office/drawing/2014/main" id="{42167214-48D1-868F-8468-BB41FE0A964C}"/>
                </a:ext>
              </a:extLst>
            </p:cNvPr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2001;p78">
              <a:extLst>
                <a:ext uri="{FF2B5EF4-FFF2-40B4-BE49-F238E27FC236}">
                  <a16:creationId xmlns:a16="http://schemas.microsoft.com/office/drawing/2014/main" id="{A55A07D7-5603-AD16-4CB0-63E3BF1310D6}"/>
                </a:ext>
              </a:extLst>
            </p:cNvPr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2002;p78">
              <a:extLst>
                <a:ext uri="{FF2B5EF4-FFF2-40B4-BE49-F238E27FC236}">
                  <a16:creationId xmlns:a16="http://schemas.microsoft.com/office/drawing/2014/main" id="{0D95DA4F-F51F-5C20-D72D-88D2A03CC4F9}"/>
                </a:ext>
              </a:extLst>
            </p:cNvPr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2003;p78">
              <a:extLst>
                <a:ext uri="{FF2B5EF4-FFF2-40B4-BE49-F238E27FC236}">
                  <a16:creationId xmlns:a16="http://schemas.microsoft.com/office/drawing/2014/main" id="{800568EB-63EC-7CF5-7FDA-B31FD4B0C6DF}"/>
                </a:ext>
              </a:extLst>
            </p:cNvPr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2004;p78">
              <a:extLst>
                <a:ext uri="{FF2B5EF4-FFF2-40B4-BE49-F238E27FC236}">
                  <a16:creationId xmlns:a16="http://schemas.microsoft.com/office/drawing/2014/main" id="{E251F8AD-BB46-F3E9-F854-7900621C4700}"/>
                </a:ext>
              </a:extLst>
            </p:cNvPr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2005;p78">
              <a:extLst>
                <a:ext uri="{FF2B5EF4-FFF2-40B4-BE49-F238E27FC236}">
                  <a16:creationId xmlns:a16="http://schemas.microsoft.com/office/drawing/2014/main" id="{5E971575-8504-45A9-B931-E4BB045B8466}"/>
                </a:ext>
              </a:extLst>
            </p:cNvPr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2006;p78">
              <a:extLst>
                <a:ext uri="{FF2B5EF4-FFF2-40B4-BE49-F238E27FC236}">
                  <a16:creationId xmlns:a16="http://schemas.microsoft.com/office/drawing/2014/main" id="{D026971D-D439-7222-0B5D-79C0F3F113B2}"/>
                </a:ext>
              </a:extLst>
            </p:cNvPr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2007;p78">
              <a:extLst>
                <a:ext uri="{FF2B5EF4-FFF2-40B4-BE49-F238E27FC236}">
                  <a16:creationId xmlns:a16="http://schemas.microsoft.com/office/drawing/2014/main" id="{10F5D55E-AAA4-D47A-AE36-BCB2B8CE3C92}"/>
                </a:ext>
              </a:extLst>
            </p:cNvPr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2008;p78">
              <a:extLst>
                <a:ext uri="{FF2B5EF4-FFF2-40B4-BE49-F238E27FC236}">
                  <a16:creationId xmlns:a16="http://schemas.microsoft.com/office/drawing/2014/main" id="{D8B134AF-8A41-8409-6C1E-56152D34EFA3}"/>
                </a:ext>
              </a:extLst>
            </p:cNvPr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2009;p78">
              <a:extLst>
                <a:ext uri="{FF2B5EF4-FFF2-40B4-BE49-F238E27FC236}">
                  <a16:creationId xmlns:a16="http://schemas.microsoft.com/office/drawing/2014/main" id="{2FD8DDE0-AA1B-0007-0A44-19FAB74DDBD5}"/>
                </a:ext>
              </a:extLst>
            </p:cNvPr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2010;p78">
              <a:extLst>
                <a:ext uri="{FF2B5EF4-FFF2-40B4-BE49-F238E27FC236}">
                  <a16:creationId xmlns:a16="http://schemas.microsoft.com/office/drawing/2014/main" id="{C7B0D08C-3163-3188-8891-601E23149B55}"/>
                </a:ext>
              </a:extLst>
            </p:cNvPr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2011;p78">
              <a:extLst>
                <a:ext uri="{FF2B5EF4-FFF2-40B4-BE49-F238E27FC236}">
                  <a16:creationId xmlns:a16="http://schemas.microsoft.com/office/drawing/2014/main" id="{04B16E33-A42B-9980-45CA-7A5C99042344}"/>
                </a:ext>
              </a:extLst>
            </p:cNvPr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2012;p78">
              <a:extLst>
                <a:ext uri="{FF2B5EF4-FFF2-40B4-BE49-F238E27FC236}">
                  <a16:creationId xmlns:a16="http://schemas.microsoft.com/office/drawing/2014/main" id="{3821A0F4-1627-1E36-3900-E71C669EB010}"/>
                </a:ext>
              </a:extLst>
            </p:cNvPr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2013;p78">
              <a:extLst>
                <a:ext uri="{FF2B5EF4-FFF2-40B4-BE49-F238E27FC236}">
                  <a16:creationId xmlns:a16="http://schemas.microsoft.com/office/drawing/2014/main" id="{FF372012-ADED-44EE-4A49-09E83F74150C}"/>
                </a:ext>
              </a:extLst>
            </p:cNvPr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2014;p78">
              <a:extLst>
                <a:ext uri="{FF2B5EF4-FFF2-40B4-BE49-F238E27FC236}">
                  <a16:creationId xmlns:a16="http://schemas.microsoft.com/office/drawing/2014/main" id="{2D26DB74-6738-1FA7-589E-1A1F74ADE0BC}"/>
                </a:ext>
              </a:extLst>
            </p:cNvPr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2015;p78">
              <a:extLst>
                <a:ext uri="{FF2B5EF4-FFF2-40B4-BE49-F238E27FC236}">
                  <a16:creationId xmlns:a16="http://schemas.microsoft.com/office/drawing/2014/main" id="{C2117103-1DAF-0EA8-EFCD-7EB0D8222971}"/>
                </a:ext>
              </a:extLst>
            </p:cNvPr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2016;p78">
              <a:extLst>
                <a:ext uri="{FF2B5EF4-FFF2-40B4-BE49-F238E27FC236}">
                  <a16:creationId xmlns:a16="http://schemas.microsoft.com/office/drawing/2014/main" id="{BFDACFA3-C72A-9C73-E79C-82EA1538E9C4}"/>
                </a:ext>
              </a:extLst>
            </p:cNvPr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2017;p78">
              <a:extLst>
                <a:ext uri="{FF2B5EF4-FFF2-40B4-BE49-F238E27FC236}">
                  <a16:creationId xmlns:a16="http://schemas.microsoft.com/office/drawing/2014/main" id="{2455B2EC-0078-33A0-7E6F-66299F80A5D1}"/>
                </a:ext>
              </a:extLst>
            </p:cNvPr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2018;p78">
              <a:extLst>
                <a:ext uri="{FF2B5EF4-FFF2-40B4-BE49-F238E27FC236}">
                  <a16:creationId xmlns:a16="http://schemas.microsoft.com/office/drawing/2014/main" id="{F5F7739E-8C8B-F51F-4B88-EA7173136F51}"/>
                </a:ext>
              </a:extLst>
            </p:cNvPr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2019;p78">
              <a:extLst>
                <a:ext uri="{FF2B5EF4-FFF2-40B4-BE49-F238E27FC236}">
                  <a16:creationId xmlns:a16="http://schemas.microsoft.com/office/drawing/2014/main" id="{ED659E1F-F052-604D-64F2-4005501C8280}"/>
                </a:ext>
              </a:extLst>
            </p:cNvPr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2020;p78">
              <a:extLst>
                <a:ext uri="{FF2B5EF4-FFF2-40B4-BE49-F238E27FC236}">
                  <a16:creationId xmlns:a16="http://schemas.microsoft.com/office/drawing/2014/main" id="{B5AE18C0-E5B3-BE04-16B0-F2D27D49165E}"/>
                </a:ext>
              </a:extLst>
            </p:cNvPr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2021;p78">
              <a:extLst>
                <a:ext uri="{FF2B5EF4-FFF2-40B4-BE49-F238E27FC236}">
                  <a16:creationId xmlns:a16="http://schemas.microsoft.com/office/drawing/2014/main" id="{B2525A35-357C-1F96-F2AF-9E89835EB14A}"/>
                </a:ext>
              </a:extLst>
            </p:cNvPr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2022;p78">
              <a:extLst>
                <a:ext uri="{FF2B5EF4-FFF2-40B4-BE49-F238E27FC236}">
                  <a16:creationId xmlns:a16="http://schemas.microsoft.com/office/drawing/2014/main" id="{ECD69546-CC92-4C1C-5BB1-FB43365F2355}"/>
                </a:ext>
              </a:extLst>
            </p:cNvPr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2023;p78">
              <a:extLst>
                <a:ext uri="{FF2B5EF4-FFF2-40B4-BE49-F238E27FC236}">
                  <a16:creationId xmlns:a16="http://schemas.microsoft.com/office/drawing/2014/main" id="{DA73EF9D-84AF-F563-63F1-D432FD2EDF5A}"/>
                </a:ext>
              </a:extLst>
            </p:cNvPr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2024;p78">
              <a:extLst>
                <a:ext uri="{FF2B5EF4-FFF2-40B4-BE49-F238E27FC236}">
                  <a16:creationId xmlns:a16="http://schemas.microsoft.com/office/drawing/2014/main" id="{73D9C666-0C61-CB93-0BA9-E2CE98CDB3A3}"/>
                </a:ext>
              </a:extLst>
            </p:cNvPr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2025;p78">
              <a:extLst>
                <a:ext uri="{FF2B5EF4-FFF2-40B4-BE49-F238E27FC236}">
                  <a16:creationId xmlns:a16="http://schemas.microsoft.com/office/drawing/2014/main" id="{57124AE5-3ADC-3495-5D90-718F07D260B9}"/>
                </a:ext>
              </a:extLst>
            </p:cNvPr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2026;p78">
              <a:extLst>
                <a:ext uri="{FF2B5EF4-FFF2-40B4-BE49-F238E27FC236}">
                  <a16:creationId xmlns:a16="http://schemas.microsoft.com/office/drawing/2014/main" id="{C2116829-118C-903B-5A2C-004F489F9C94}"/>
                </a:ext>
              </a:extLst>
            </p:cNvPr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2027;p78">
              <a:extLst>
                <a:ext uri="{FF2B5EF4-FFF2-40B4-BE49-F238E27FC236}">
                  <a16:creationId xmlns:a16="http://schemas.microsoft.com/office/drawing/2014/main" id="{F4F16149-5CBF-425E-F292-D3FFFE7E624D}"/>
                </a:ext>
              </a:extLst>
            </p:cNvPr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2028;p78">
              <a:extLst>
                <a:ext uri="{FF2B5EF4-FFF2-40B4-BE49-F238E27FC236}">
                  <a16:creationId xmlns:a16="http://schemas.microsoft.com/office/drawing/2014/main" id="{9867B963-4DD5-381C-D0A4-1B8E2CE180D2}"/>
                </a:ext>
              </a:extLst>
            </p:cNvPr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2029;p78">
              <a:extLst>
                <a:ext uri="{FF2B5EF4-FFF2-40B4-BE49-F238E27FC236}">
                  <a16:creationId xmlns:a16="http://schemas.microsoft.com/office/drawing/2014/main" id="{E6231778-62AB-1520-218F-901E3D3A7546}"/>
                </a:ext>
              </a:extLst>
            </p:cNvPr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2030;p78">
              <a:extLst>
                <a:ext uri="{FF2B5EF4-FFF2-40B4-BE49-F238E27FC236}">
                  <a16:creationId xmlns:a16="http://schemas.microsoft.com/office/drawing/2014/main" id="{78175280-7BE8-F6D9-D2E1-627C55B08FF2}"/>
                </a:ext>
              </a:extLst>
            </p:cNvPr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2031;p78">
              <a:extLst>
                <a:ext uri="{FF2B5EF4-FFF2-40B4-BE49-F238E27FC236}">
                  <a16:creationId xmlns:a16="http://schemas.microsoft.com/office/drawing/2014/main" id="{21AB1F23-FD3D-D751-127A-A6DC23049B4F}"/>
                </a:ext>
              </a:extLst>
            </p:cNvPr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2032;p78">
              <a:extLst>
                <a:ext uri="{FF2B5EF4-FFF2-40B4-BE49-F238E27FC236}">
                  <a16:creationId xmlns:a16="http://schemas.microsoft.com/office/drawing/2014/main" id="{3B5053C2-33BC-80B3-54C6-C122B44E4F5A}"/>
                </a:ext>
              </a:extLst>
            </p:cNvPr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2033;p78">
              <a:extLst>
                <a:ext uri="{FF2B5EF4-FFF2-40B4-BE49-F238E27FC236}">
                  <a16:creationId xmlns:a16="http://schemas.microsoft.com/office/drawing/2014/main" id="{5521E861-89DC-DE73-C68A-04044C74CEC7}"/>
                </a:ext>
              </a:extLst>
            </p:cNvPr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2034;p78">
              <a:extLst>
                <a:ext uri="{FF2B5EF4-FFF2-40B4-BE49-F238E27FC236}">
                  <a16:creationId xmlns:a16="http://schemas.microsoft.com/office/drawing/2014/main" id="{3A0E03DC-F084-2304-320D-D4D2A5B2C1DD}"/>
                </a:ext>
              </a:extLst>
            </p:cNvPr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2035;p78">
              <a:extLst>
                <a:ext uri="{FF2B5EF4-FFF2-40B4-BE49-F238E27FC236}">
                  <a16:creationId xmlns:a16="http://schemas.microsoft.com/office/drawing/2014/main" id="{3B40B3E1-F68E-2964-D9CB-CD536EAD9729}"/>
                </a:ext>
              </a:extLst>
            </p:cNvPr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2036;p78">
              <a:extLst>
                <a:ext uri="{FF2B5EF4-FFF2-40B4-BE49-F238E27FC236}">
                  <a16:creationId xmlns:a16="http://schemas.microsoft.com/office/drawing/2014/main" id="{DED35ECF-7A82-5016-C833-C67E6D03167D}"/>
                </a:ext>
              </a:extLst>
            </p:cNvPr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2037;p78">
              <a:extLst>
                <a:ext uri="{FF2B5EF4-FFF2-40B4-BE49-F238E27FC236}">
                  <a16:creationId xmlns:a16="http://schemas.microsoft.com/office/drawing/2014/main" id="{EB77B845-0274-BD9A-9E1B-F3D8BDA68769}"/>
                </a:ext>
              </a:extLst>
            </p:cNvPr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2038;p78">
              <a:extLst>
                <a:ext uri="{FF2B5EF4-FFF2-40B4-BE49-F238E27FC236}">
                  <a16:creationId xmlns:a16="http://schemas.microsoft.com/office/drawing/2014/main" id="{2A92926E-F092-2242-4373-6E2685924FC8}"/>
                </a:ext>
              </a:extLst>
            </p:cNvPr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2039;p78">
              <a:extLst>
                <a:ext uri="{FF2B5EF4-FFF2-40B4-BE49-F238E27FC236}">
                  <a16:creationId xmlns:a16="http://schemas.microsoft.com/office/drawing/2014/main" id="{561CCC2F-A624-4FE0-007C-25D59B4E089B}"/>
                </a:ext>
              </a:extLst>
            </p:cNvPr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2040;p78">
              <a:extLst>
                <a:ext uri="{FF2B5EF4-FFF2-40B4-BE49-F238E27FC236}">
                  <a16:creationId xmlns:a16="http://schemas.microsoft.com/office/drawing/2014/main" id="{96650883-E55D-5E87-F8B1-7ED68FFE6D71}"/>
                </a:ext>
              </a:extLst>
            </p:cNvPr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2041;p78">
              <a:extLst>
                <a:ext uri="{FF2B5EF4-FFF2-40B4-BE49-F238E27FC236}">
                  <a16:creationId xmlns:a16="http://schemas.microsoft.com/office/drawing/2014/main" id="{29FA1361-DE2A-54D6-E84E-5B8423463261}"/>
                </a:ext>
              </a:extLst>
            </p:cNvPr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2042;p78">
              <a:extLst>
                <a:ext uri="{FF2B5EF4-FFF2-40B4-BE49-F238E27FC236}">
                  <a16:creationId xmlns:a16="http://schemas.microsoft.com/office/drawing/2014/main" id="{436E8BFC-5D2C-1170-7AE7-E0D7DFDC1889}"/>
                </a:ext>
              </a:extLst>
            </p:cNvPr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2043;p78">
              <a:extLst>
                <a:ext uri="{FF2B5EF4-FFF2-40B4-BE49-F238E27FC236}">
                  <a16:creationId xmlns:a16="http://schemas.microsoft.com/office/drawing/2014/main" id="{612BB7B3-A5F2-5079-DF07-857F33A04D31}"/>
                </a:ext>
              </a:extLst>
            </p:cNvPr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2044;p78">
              <a:extLst>
                <a:ext uri="{FF2B5EF4-FFF2-40B4-BE49-F238E27FC236}">
                  <a16:creationId xmlns:a16="http://schemas.microsoft.com/office/drawing/2014/main" id="{235F46E7-D3EB-AEBA-1189-3144B22C9187}"/>
                </a:ext>
              </a:extLst>
            </p:cNvPr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2045;p78">
              <a:extLst>
                <a:ext uri="{FF2B5EF4-FFF2-40B4-BE49-F238E27FC236}">
                  <a16:creationId xmlns:a16="http://schemas.microsoft.com/office/drawing/2014/main" id="{D217ABC0-6044-64F7-33DC-4B4CA2D0E855}"/>
                </a:ext>
              </a:extLst>
            </p:cNvPr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2046;p78">
              <a:extLst>
                <a:ext uri="{FF2B5EF4-FFF2-40B4-BE49-F238E27FC236}">
                  <a16:creationId xmlns:a16="http://schemas.microsoft.com/office/drawing/2014/main" id="{683CB210-FE12-9B34-7BB9-BEA63D7A1F2A}"/>
                </a:ext>
              </a:extLst>
            </p:cNvPr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2047;p78">
              <a:extLst>
                <a:ext uri="{FF2B5EF4-FFF2-40B4-BE49-F238E27FC236}">
                  <a16:creationId xmlns:a16="http://schemas.microsoft.com/office/drawing/2014/main" id="{DBD0A9ED-EE59-BE91-F8E7-44BAE4B6D49E}"/>
                </a:ext>
              </a:extLst>
            </p:cNvPr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2048;p78">
              <a:extLst>
                <a:ext uri="{FF2B5EF4-FFF2-40B4-BE49-F238E27FC236}">
                  <a16:creationId xmlns:a16="http://schemas.microsoft.com/office/drawing/2014/main" id="{F1F9868F-8940-BBB0-ADCC-3AC7FEBC3350}"/>
                </a:ext>
              </a:extLst>
            </p:cNvPr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2049;p78">
              <a:extLst>
                <a:ext uri="{FF2B5EF4-FFF2-40B4-BE49-F238E27FC236}">
                  <a16:creationId xmlns:a16="http://schemas.microsoft.com/office/drawing/2014/main" id="{4822CD30-8E8B-B3C5-CA0B-2A27D14ED99F}"/>
                </a:ext>
              </a:extLst>
            </p:cNvPr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2050;p78">
              <a:extLst>
                <a:ext uri="{FF2B5EF4-FFF2-40B4-BE49-F238E27FC236}">
                  <a16:creationId xmlns:a16="http://schemas.microsoft.com/office/drawing/2014/main" id="{5BC404FF-08AF-A621-B5C3-966943473806}"/>
                </a:ext>
              </a:extLst>
            </p:cNvPr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2051;p78">
              <a:extLst>
                <a:ext uri="{FF2B5EF4-FFF2-40B4-BE49-F238E27FC236}">
                  <a16:creationId xmlns:a16="http://schemas.microsoft.com/office/drawing/2014/main" id="{68C39725-3FDB-26AE-DFE2-846CCD5665A0}"/>
                </a:ext>
              </a:extLst>
            </p:cNvPr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2052;p78">
              <a:extLst>
                <a:ext uri="{FF2B5EF4-FFF2-40B4-BE49-F238E27FC236}">
                  <a16:creationId xmlns:a16="http://schemas.microsoft.com/office/drawing/2014/main" id="{E4975242-28C4-3D70-8BE6-6563B88D0CDE}"/>
                </a:ext>
              </a:extLst>
            </p:cNvPr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2053;p78">
              <a:extLst>
                <a:ext uri="{FF2B5EF4-FFF2-40B4-BE49-F238E27FC236}">
                  <a16:creationId xmlns:a16="http://schemas.microsoft.com/office/drawing/2014/main" id="{716AA31B-3CEB-F330-935E-32FD9CD8F5CD}"/>
                </a:ext>
              </a:extLst>
            </p:cNvPr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2054;p78">
              <a:extLst>
                <a:ext uri="{FF2B5EF4-FFF2-40B4-BE49-F238E27FC236}">
                  <a16:creationId xmlns:a16="http://schemas.microsoft.com/office/drawing/2014/main" id="{CF63C2D9-BBD1-72D0-96D8-7ED491F1D280}"/>
                </a:ext>
              </a:extLst>
            </p:cNvPr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2055;p78">
              <a:extLst>
                <a:ext uri="{FF2B5EF4-FFF2-40B4-BE49-F238E27FC236}">
                  <a16:creationId xmlns:a16="http://schemas.microsoft.com/office/drawing/2014/main" id="{7F249BF2-93F5-D540-16E1-D253D88EF7D3}"/>
                </a:ext>
              </a:extLst>
            </p:cNvPr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2056;p78">
              <a:extLst>
                <a:ext uri="{FF2B5EF4-FFF2-40B4-BE49-F238E27FC236}">
                  <a16:creationId xmlns:a16="http://schemas.microsoft.com/office/drawing/2014/main" id="{1B9605E3-3676-FAB9-EBA6-22D702BBB6F0}"/>
                </a:ext>
              </a:extLst>
            </p:cNvPr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2057;p78">
              <a:extLst>
                <a:ext uri="{FF2B5EF4-FFF2-40B4-BE49-F238E27FC236}">
                  <a16:creationId xmlns:a16="http://schemas.microsoft.com/office/drawing/2014/main" id="{904A69A9-948C-B43D-6127-C106C0FD42CB}"/>
                </a:ext>
              </a:extLst>
            </p:cNvPr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2058;p78">
              <a:extLst>
                <a:ext uri="{FF2B5EF4-FFF2-40B4-BE49-F238E27FC236}">
                  <a16:creationId xmlns:a16="http://schemas.microsoft.com/office/drawing/2014/main" id="{631270FB-F8F2-2D04-A587-B2C561D010DA}"/>
                </a:ext>
              </a:extLst>
            </p:cNvPr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2059;p78">
              <a:extLst>
                <a:ext uri="{FF2B5EF4-FFF2-40B4-BE49-F238E27FC236}">
                  <a16:creationId xmlns:a16="http://schemas.microsoft.com/office/drawing/2014/main" id="{499CA469-1EEA-DD15-8790-F030E5FA7961}"/>
                </a:ext>
              </a:extLst>
            </p:cNvPr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2060;p78">
              <a:extLst>
                <a:ext uri="{FF2B5EF4-FFF2-40B4-BE49-F238E27FC236}">
                  <a16:creationId xmlns:a16="http://schemas.microsoft.com/office/drawing/2014/main" id="{3688F3E5-7F35-60F1-88FB-260CDE393C99}"/>
                </a:ext>
              </a:extLst>
            </p:cNvPr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2061;p78">
              <a:extLst>
                <a:ext uri="{FF2B5EF4-FFF2-40B4-BE49-F238E27FC236}">
                  <a16:creationId xmlns:a16="http://schemas.microsoft.com/office/drawing/2014/main" id="{A0C4D76B-8707-0A96-342A-FE792A51312C}"/>
                </a:ext>
              </a:extLst>
            </p:cNvPr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2062;p78">
              <a:extLst>
                <a:ext uri="{FF2B5EF4-FFF2-40B4-BE49-F238E27FC236}">
                  <a16:creationId xmlns:a16="http://schemas.microsoft.com/office/drawing/2014/main" id="{AA0D096B-DF04-1BF5-B353-5DA1AADB7A95}"/>
                </a:ext>
              </a:extLst>
            </p:cNvPr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2063;p78">
              <a:extLst>
                <a:ext uri="{FF2B5EF4-FFF2-40B4-BE49-F238E27FC236}">
                  <a16:creationId xmlns:a16="http://schemas.microsoft.com/office/drawing/2014/main" id="{9684586B-5582-85A6-7769-B522D89E1CBB}"/>
                </a:ext>
              </a:extLst>
            </p:cNvPr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2064;p78">
              <a:extLst>
                <a:ext uri="{FF2B5EF4-FFF2-40B4-BE49-F238E27FC236}">
                  <a16:creationId xmlns:a16="http://schemas.microsoft.com/office/drawing/2014/main" id="{1C1C5491-AAB6-3D6E-E53D-CE9D1ABEFF31}"/>
                </a:ext>
              </a:extLst>
            </p:cNvPr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2065;p78">
              <a:extLst>
                <a:ext uri="{FF2B5EF4-FFF2-40B4-BE49-F238E27FC236}">
                  <a16:creationId xmlns:a16="http://schemas.microsoft.com/office/drawing/2014/main" id="{1EAE0DA9-F2FB-7E47-AF88-6E7894693B88}"/>
                </a:ext>
              </a:extLst>
            </p:cNvPr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2066;p78">
              <a:extLst>
                <a:ext uri="{FF2B5EF4-FFF2-40B4-BE49-F238E27FC236}">
                  <a16:creationId xmlns:a16="http://schemas.microsoft.com/office/drawing/2014/main" id="{BE930085-4B9E-20A5-90AD-01605BC88E0A}"/>
                </a:ext>
              </a:extLst>
            </p:cNvPr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2067;p78">
              <a:extLst>
                <a:ext uri="{FF2B5EF4-FFF2-40B4-BE49-F238E27FC236}">
                  <a16:creationId xmlns:a16="http://schemas.microsoft.com/office/drawing/2014/main" id="{F09D8000-6618-44A4-B2B1-958D74EFF93E}"/>
                </a:ext>
              </a:extLst>
            </p:cNvPr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2068;p78">
              <a:extLst>
                <a:ext uri="{FF2B5EF4-FFF2-40B4-BE49-F238E27FC236}">
                  <a16:creationId xmlns:a16="http://schemas.microsoft.com/office/drawing/2014/main" id="{EE6279AA-20B2-704E-37E4-F5CBEB056EC2}"/>
                </a:ext>
              </a:extLst>
            </p:cNvPr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2069;p78">
              <a:extLst>
                <a:ext uri="{FF2B5EF4-FFF2-40B4-BE49-F238E27FC236}">
                  <a16:creationId xmlns:a16="http://schemas.microsoft.com/office/drawing/2014/main" id="{08AA68B7-028C-2C9E-3D86-DA67C5784E6A}"/>
                </a:ext>
              </a:extLst>
            </p:cNvPr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2070;p78">
              <a:extLst>
                <a:ext uri="{FF2B5EF4-FFF2-40B4-BE49-F238E27FC236}">
                  <a16:creationId xmlns:a16="http://schemas.microsoft.com/office/drawing/2014/main" id="{46014669-0868-FE5F-860C-EF46588D40E6}"/>
                </a:ext>
              </a:extLst>
            </p:cNvPr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2071;p78">
              <a:extLst>
                <a:ext uri="{FF2B5EF4-FFF2-40B4-BE49-F238E27FC236}">
                  <a16:creationId xmlns:a16="http://schemas.microsoft.com/office/drawing/2014/main" id="{5760C15D-E312-E3AE-FAA8-7DE99EAB786F}"/>
                </a:ext>
              </a:extLst>
            </p:cNvPr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2072;p78">
              <a:extLst>
                <a:ext uri="{FF2B5EF4-FFF2-40B4-BE49-F238E27FC236}">
                  <a16:creationId xmlns:a16="http://schemas.microsoft.com/office/drawing/2014/main" id="{062998F3-F6A4-3408-729E-1E3301D72958}"/>
                </a:ext>
              </a:extLst>
            </p:cNvPr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2073;p78">
              <a:extLst>
                <a:ext uri="{FF2B5EF4-FFF2-40B4-BE49-F238E27FC236}">
                  <a16:creationId xmlns:a16="http://schemas.microsoft.com/office/drawing/2014/main" id="{4BCF7DD6-2FD9-D35B-530A-029D40E67CD0}"/>
                </a:ext>
              </a:extLst>
            </p:cNvPr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2074;p78">
              <a:extLst>
                <a:ext uri="{FF2B5EF4-FFF2-40B4-BE49-F238E27FC236}">
                  <a16:creationId xmlns:a16="http://schemas.microsoft.com/office/drawing/2014/main" id="{CFC48230-B965-7924-43DB-1D11832A397A}"/>
                </a:ext>
              </a:extLst>
            </p:cNvPr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2075;p78">
              <a:extLst>
                <a:ext uri="{FF2B5EF4-FFF2-40B4-BE49-F238E27FC236}">
                  <a16:creationId xmlns:a16="http://schemas.microsoft.com/office/drawing/2014/main" id="{89509AFA-64D5-C584-F92B-3F78DCF2732B}"/>
                </a:ext>
              </a:extLst>
            </p:cNvPr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2076;p78">
              <a:extLst>
                <a:ext uri="{FF2B5EF4-FFF2-40B4-BE49-F238E27FC236}">
                  <a16:creationId xmlns:a16="http://schemas.microsoft.com/office/drawing/2014/main" id="{78DE79A3-62C2-6B1D-8ADD-AB526A764959}"/>
                </a:ext>
              </a:extLst>
            </p:cNvPr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2077;p78">
              <a:extLst>
                <a:ext uri="{FF2B5EF4-FFF2-40B4-BE49-F238E27FC236}">
                  <a16:creationId xmlns:a16="http://schemas.microsoft.com/office/drawing/2014/main" id="{31B44764-0FCC-2393-5839-A6E4C80CC0E6}"/>
                </a:ext>
              </a:extLst>
            </p:cNvPr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2078;p78">
              <a:extLst>
                <a:ext uri="{FF2B5EF4-FFF2-40B4-BE49-F238E27FC236}">
                  <a16:creationId xmlns:a16="http://schemas.microsoft.com/office/drawing/2014/main" id="{87724BE7-CBCA-CF40-2535-7F47E124E773}"/>
                </a:ext>
              </a:extLst>
            </p:cNvPr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2079;p78">
              <a:extLst>
                <a:ext uri="{FF2B5EF4-FFF2-40B4-BE49-F238E27FC236}">
                  <a16:creationId xmlns:a16="http://schemas.microsoft.com/office/drawing/2014/main" id="{B97C673A-87CA-6773-359D-035D54AFE652}"/>
                </a:ext>
              </a:extLst>
            </p:cNvPr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2080;p78">
              <a:extLst>
                <a:ext uri="{FF2B5EF4-FFF2-40B4-BE49-F238E27FC236}">
                  <a16:creationId xmlns:a16="http://schemas.microsoft.com/office/drawing/2014/main" id="{F04FA8BF-BBF7-B024-2CB1-7413D8588F8E}"/>
                </a:ext>
              </a:extLst>
            </p:cNvPr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2081;p78">
              <a:extLst>
                <a:ext uri="{FF2B5EF4-FFF2-40B4-BE49-F238E27FC236}">
                  <a16:creationId xmlns:a16="http://schemas.microsoft.com/office/drawing/2014/main" id="{08BA7110-F6FC-2DDB-29B2-CCC60C1C3B47}"/>
                </a:ext>
              </a:extLst>
            </p:cNvPr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2082;p78">
              <a:extLst>
                <a:ext uri="{FF2B5EF4-FFF2-40B4-BE49-F238E27FC236}">
                  <a16:creationId xmlns:a16="http://schemas.microsoft.com/office/drawing/2014/main" id="{11CBA024-C812-72C7-0D91-EC386A21BB1C}"/>
                </a:ext>
              </a:extLst>
            </p:cNvPr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2083;p78">
              <a:extLst>
                <a:ext uri="{FF2B5EF4-FFF2-40B4-BE49-F238E27FC236}">
                  <a16:creationId xmlns:a16="http://schemas.microsoft.com/office/drawing/2014/main" id="{29AF42A9-FF52-668D-8769-D7497205CB59}"/>
                </a:ext>
              </a:extLst>
            </p:cNvPr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2084;p78">
              <a:extLst>
                <a:ext uri="{FF2B5EF4-FFF2-40B4-BE49-F238E27FC236}">
                  <a16:creationId xmlns:a16="http://schemas.microsoft.com/office/drawing/2014/main" id="{845F7258-FC6C-B409-7C01-19597B373E78}"/>
                </a:ext>
              </a:extLst>
            </p:cNvPr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2085;p78">
              <a:extLst>
                <a:ext uri="{FF2B5EF4-FFF2-40B4-BE49-F238E27FC236}">
                  <a16:creationId xmlns:a16="http://schemas.microsoft.com/office/drawing/2014/main" id="{B4664C7A-6E0D-21C2-F754-3D5AB7593CE3}"/>
                </a:ext>
              </a:extLst>
            </p:cNvPr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2086;p78">
              <a:extLst>
                <a:ext uri="{FF2B5EF4-FFF2-40B4-BE49-F238E27FC236}">
                  <a16:creationId xmlns:a16="http://schemas.microsoft.com/office/drawing/2014/main" id="{27B6A340-EC6E-705A-1524-DDB29E2564C5}"/>
                </a:ext>
              </a:extLst>
            </p:cNvPr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2087;p78">
              <a:extLst>
                <a:ext uri="{FF2B5EF4-FFF2-40B4-BE49-F238E27FC236}">
                  <a16:creationId xmlns:a16="http://schemas.microsoft.com/office/drawing/2014/main" id="{CEBE3174-50C9-62FC-E70E-A2CD0C1C3355}"/>
                </a:ext>
              </a:extLst>
            </p:cNvPr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2088;p78">
              <a:extLst>
                <a:ext uri="{FF2B5EF4-FFF2-40B4-BE49-F238E27FC236}">
                  <a16:creationId xmlns:a16="http://schemas.microsoft.com/office/drawing/2014/main" id="{1C77EB6C-2FBC-14DA-EB60-71407FBFB717}"/>
                </a:ext>
              </a:extLst>
            </p:cNvPr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2089;p78">
              <a:extLst>
                <a:ext uri="{FF2B5EF4-FFF2-40B4-BE49-F238E27FC236}">
                  <a16:creationId xmlns:a16="http://schemas.microsoft.com/office/drawing/2014/main" id="{7BFD191B-6C67-761A-D304-3BE8B82B229F}"/>
                </a:ext>
              </a:extLst>
            </p:cNvPr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2090;p78">
              <a:extLst>
                <a:ext uri="{FF2B5EF4-FFF2-40B4-BE49-F238E27FC236}">
                  <a16:creationId xmlns:a16="http://schemas.microsoft.com/office/drawing/2014/main" id="{F03C78FD-04F6-553A-CD29-B440130F7446}"/>
                </a:ext>
              </a:extLst>
            </p:cNvPr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2091;p78">
              <a:extLst>
                <a:ext uri="{FF2B5EF4-FFF2-40B4-BE49-F238E27FC236}">
                  <a16:creationId xmlns:a16="http://schemas.microsoft.com/office/drawing/2014/main" id="{EF2110D5-220A-9AE5-4EC6-9D66A4840410}"/>
                </a:ext>
              </a:extLst>
            </p:cNvPr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2092;p78">
              <a:extLst>
                <a:ext uri="{FF2B5EF4-FFF2-40B4-BE49-F238E27FC236}">
                  <a16:creationId xmlns:a16="http://schemas.microsoft.com/office/drawing/2014/main" id="{DAA25800-13A8-0AF1-B774-4D7858B8C501}"/>
                </a:ext>
              </a:extLst>
            </p:cNvPr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2093;p78">
              <a:extLst>
                <a:ext uri="{FF2B5EF4-FFF2-40B4-BE49-F238E27FC236}">
                  <a16:creationId xmlns:a16="http://schemas.microsoft.com/office/drawing/2014/main" id="{588C966D-F2DD-1D02-2BA0-F75BC396BA5B}"/>
                </a:ext>
              </a:extLst>
            </p:cNvPr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2094;p78">
              <a:extLst>
                <a:ext uri="{FF2B5EF4-FFF2-40B4-BE49-F238E27FC236}">
                  <a16:creationId xmlns:a16="http://schemas.microsoft.com/office/drawing/2014/main" id="{D06965FC-CE67-F794-5F8D-CA4BE32F2968}"/>
                </a:ext>
              </a:extLst>
            </p:cNvPr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2095;p78">
              <a:extLst>
                <a:ext uri="{FF2B5EF4-FFF2-40B4-BE49-F238E27FC236}">
                  <a16:creationId xmlns:a16="http://schemas.microsoft.com/office/drawing/2014/main" id="{598F79D5-17FC-C5CC-C37B-CBB7D096E519}"/>
                </a:ext>
              </a:extLst>
            </p:cNvPr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2096;p78">
              <a:extLst>
                <a:ext uri="{FF2B5EF4-FFF2-40B4-BE49-F238E27FC236}">
                  <a16:creationId xmlns:a16="http://schemas.microsoft.com/office/drawing/2014/main" id="{4529AB43-FD6B-0BEF-24BB-97A6162C82E6}"/>
                </a:ext>
              </a:extLst>
            </p:cNvPr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2097;p78">
              <a:extLst>
                <a:ext uri="{FF2B5EF4-FFF2-40B4-BE49-F238E27FC236}">
                  <a16:creationId xmlns:a16="http://schemas.microsoft.com/office/drawing/2014/main" id="{B5E71807-1D68-C37E-ECBA-0AF7225A6FFF}"/>
                </a:ext>
              </a:extLst>
            </p:cNvPr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2098;p78">
              <a:extLst>
                <a:ext uri="{FF2B5EF4-FFF2-40B4-BE49-F238E27FC236}">
                  <a16:creationId xmlns:a16="http://schemas.microsoft.com/office/drawing/2014/main" id="{F69AA9ED-5B8F-84BA-BCBC-5F53ED12AC05}"/>
                </a:ext>
              </a:extLst>
            </p:cNvPr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2099;p78">
              <a:extLst>
                <a:ext uri="{FF2B5EF4-FFF2-40B4-BE49-F238E27FC236}">
                  <a16:creationId xmlns:a16="http://schemas.microsoft.com/office/drawing/2014/main" id="{8C311A3C-CC6B-940C-D882-225C27E06466}"/>
                </a:ext>
              </a:extLst>
            </p:cNvPr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2100;p78">
              <a:extLst>
                <a:ext uri="{FF2B5EF4-FFF2-40B4-BE49-F238E27FC236}">
                  <a16:creationId xmlns:a16="http://schemas.microsoft.com/office/drawing/2014/main" id="{121D5EEF-152C-E663-EC8D-81BC14C6F06A}"/>
                </a:ext>
              </a:extLst>
            </p:cNvPr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2101;p78">
              <a:extLst>
                <a:ext uri="{FF2B5EF4-FFF2-40B4-BE49-F238E27FC236}">
                  <a16:creationId xmlns:a16="http://schemas.microsoft.com/office/drawing/2014/main" id="{8665F6F9-21F6-613A-B13F-8F0373954914}"/>
                </a:ext>
              </a:extLst>
            </p:cNvPr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2102;p78">
              <a:extLst>
                <a:ext uri="{FF2B5EF4-FFF2-40B4-BE49-F238E27FC236}">
                  <a16:creationId xmlns:a16="http://schemas.microsoft.com/office/drawing/2014/main" id="{50D30CCF-FB1C-0B1F-C7F0-DEDF64A6833D}"/>
                </a:ext>
              </a:extLst>
            </p:cNvPr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2103;p78">
              <a:extLst>
                <a:ext uri="{FF2B5EF4-FFF2-40B4-BE49-F238E27FC236}">
                  <a16:creationId xmlns:a16="http://schemas.microsoft.com/office/drawing/2014/main" id="{F9791700-C587-0F8B-D66D-2E2223CBB033}"/>
                </a:ext>
              </a:extLst>
            </p:cNvPr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2104;p78">
              <a:extLst>
                <a:ext uri="{FF2B5EF4-FFF2-40B4-BE49-F238E27FC236}">
                  <a16:creationId xmlns:a16="http://schemas.microsoft.com/office/drawing/2014/main" id="{8D583C81-027A-7159-A6E8-B202FE8114C4}"/>
                </a:ext>
              </a:extLst>
            </p:cNvPr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2105;p78">
              <a:extLst>
                <a:ext uri="{FF2B5EF4-FFF2-40B4-BE49-F238E27FC236}">
                  <a16:creationId xmlns:a16="http://schemas.microsoft.com/office/drawing/2014/main" id="{50337091-2B8B-9940-097E-738DF8F01342}"/>
                </a:ext>
              </a:extLst>
            </p:cNvPr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2106;p78">
              <a:extLst>
                <a:ext uri="{FF2B5EF4-FFF2-40B4-BE49-F238E27FC236}">
                  <a16:creationId xmlns:a16="http://schemas.microsoft.com/office/drawing/2014/main" id="{67240DAF-6C99-ACA7-4820-96B12ED9E759}"/>
                </a:ext>
              </a:extLst>
            </p:cNvPr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2107;p78">
              <a:extLst>
                <a:ext uri="{FF2B5EF4-FFF2-40B4-BE49-F238E27FC236}">
                  <a16:creationId xmlns:a16="http://schemas.microsoft.com/office/drawing/2014/main" id="{6BEC30D5-6B06-2F8F-29A3-8F5E9664A684}"/>
                </a:ext>
              </a:extLst>
            </p:cNvPr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2108;p78">
              <a:extLst>
                <a:ext uri="{FF2B5EF4-FFF2-40B4-BE49-F238E27FC236}">
                  <a16:creationId xmlns:a16="http://schemas.microsoft.com/office/drawing/2014/main" id="{CD56E759-E2DC-F677-2581-3A33AE98D098}"/>
                </a:ext>
              </a:extLst>
            </p:cNvPr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2109;p78">
              <a:extLst>
                <a:ext uri="{FF2B5EF4-FFF2-40B4-BE49-F238E27FC236}">
                  <a16:creationId xmlns:a16="http://schemas.microsoft.com/office/drawing/2014/main" id="{4DF6683C-1174-C373-A0BB-FF1867FB6D50}"/>
                </a:ext>
              </a:extLst>
            </p:cNvPr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2110;p78">
              <a:extLst>
                <a:ext uri="{FF2B5EF4-FFF2-40B4-BE49-F238E27FC236}">
                  <a16:creationId xmlns:a16="http://schemas.microsoft.com/office/drawing/2014/main" id="{291C74C6-3538-0157-5FA5-E1615B984953}"/>
                </a:ext>
              </a:extLst>
            </p:cNvPr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2111;p78">
              <a:extLst>
                <a:ext uri="{FF2B5EF4-FFF2-40B4-BE49-F238E27FC236}">
                  <a16:creationId xmlns:a16="http://schemas.microsoft.com/office/drawing/2014/main" id="{4A85E4D6-4F5D-EF95-6AA8-C1DB2F8EF13F}"/>
                </a:ext>
              </a:extLst>
            </p:cNvPr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2112;p78">
              <a:extLst>
                <a:ext uri="{FF2B5EF4-FFF2-40B4-BE49-F238E27FC236}">
                  <a16:creationId xmlns:a16="http://schemas.microsoft.com/office/drawing/2014/main" id="{FB5B866A-C53F-9D98-F6B6-04AA095550A2}"/>
                </a:ext>
              </a:extLst>
            </p:cNvPr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2113;p78">
              <a:extLst>
                <a:ext uri="{FF2B5EF4-FFF2-40B4-BE49-F238E27FC236}">
                  <a16:creationId xmlns:a16="http://schemas.microsoft.com/office/drawing/2014/main" id="{185C8CED-FE9E-34D9-3E81-8C3C58B83887}"/>
                </a:ext>
              </a:extLst>
            </p:cNvPr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2114;p78">
              <a:extLst>
                <a:ext uri="{FF2B5EF4-FFF2-40B4-BE49-F238E27FC236}">
                  <a16:creationId xmlns:a16="http://schemas.microsoft.com/office/drawing/2014/main" id="{DA7FC679-90CE-8C5E-742B-BEB85E1C325E}"/>
                </a:ext>
              </a:extLst>
            </p:cNvPr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2115;p78">
              <a:extLst>
                <a:ext uri="{FF2B5EF4-FFF2-40B4-BE49-F238E27FC236}">
                  <a16:creationId xmlns:a16="http://schemas.microsoft.com/office/drawing/2014/main" id="{FE7F29B9-B2C8-9E06-8EA8-B4B7C5C00D68}"/>
                </a:ext>
              </a:extLst>
            </p:cNvPr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2116;p78">
              <a:extLst>
                <a:ext uri="{FF2B5EF4-FFF2-40B4-BE49-F238E27FC236}">
                  <a16:creationId xmlns:a16="http://schemas.microsoft.com/office/drawing/2014/main" id="{AF1DED57-703E-D673-3229-260FC0D2F4F8}"/>
                </a:ext>
              </a:extLst>
            </p:cNvPr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2117;p78">
              <a:extLst>
                <a:ext uri="{FF2B5EF4-FFF2-40B4-BE49-F238E27FC236}">
                  <a16:creationId xmlns:a16="http://schemas.microsoft.com/office/drawing/2014/main" id="{B3F81DCA-6671-A4CC-E192-8CFBDAFD0C11}"/>
                </a:ext>
              </a:extLst>
            </p:cNvPr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2118;p78">
              <a:extLst>
                <a:ext uri="{FF2B5EF4-FFF2-40B4-BE49-F238E27FC236}">
                  <a16:creationId xmlns:a16="http://schemas.microsoft.com/office/drawing/2014/main" id="{6B11F0EA-EB4F-3132-2E77-6386E88CDB90}"/>
                </a:ext>
              </a:extLst>
            </p:cNvPr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2119;p78">
              <a:extLst>
                <a:ext uri="{FF2B5EF4-FFF2-40B4-BE49-F238E27FC236}">
                  <a16:creationId xmlns:a16="http://schemas.microsoft.com/office/drawing/2014/main" id="{98F7ABF8-B16D-ECE1-E4AE-ACF57122FF51}"/>
                </a:ext>
              </a:extLst>
            </p:cNvPr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2120;p78">
              <a:extLst>
                <a:ext uri="{FF2B5EF4-FFF2-40B4-BE49-F238E27FC236}">
                  <a16:creationId xmlns:a16="http://schemas.microsoft.com/office/drawing/2014/main" id="{B2813A65-20DF-AE13-84BE-8FF8373FD50A}"/>
                </a:ext>
              </a:extLst>
            </p:cNvPr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2121;p78">
              <a:extLst>
                <a:ext uri="{FF2B5EF4-FFF2-40B4-BE49-F238E27FC236}">
                  <a16:creationId xmlns:a16="http://schemas.microsoft.com/office/drawing/2014/main" id="{C97D6570-98D7-81B1-2C46-523E5E2627F0}"/>
                </a:ext>
              </a:extLst>
            </p:cNvPr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2122;p78">
              <a:extLst>
                <a:ext uri="{FF2B5EF4-FFF2-40B4-BE49-F238E27FC236}">
                  <a16:creationId xmlns:a16="http://schemas.microsoft.com/office/drawing/2014/main" id="{3B24884D-568D-5280-7852-C5EA43C34D79}"/>
                </a:ext>
              </a:extLst>
            </p:cNvPr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2123;p78">
              <a:extLst>
                <a:ext uri="{FF2B5EF4-FFF2-40B4-BE49-F238E27FC236}">
                  <a16:creationId xmlns:a16="http://schemas.microsoft.com/office/drawing/2014/main" id="{49C74A8B-4195-0CB3-9971-7BE4259714B1}"/>
                </a:ext>
              </a:extLst>
            </p:cNvPr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2124;p78">
              <a:extLst>
                <a:ext uri="{FF2B5EF4-FFF2-40B4-BE49-F238E27FC236}">
                  <a16:creationId xmlns:a16="http://schemas.microsoft.com/office/drawing/2014/main" id="{9E9AE504-CC60-1C60-512A-34548F9A9BCB}"/>
                </a:ext>
              </a:extLst>
            </p:cNvPr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2125;p78">
              <a:extLst>
                <a:ext uri="{FF2B5EF4-FFF2-40B4-BE49-F238E27FC236}">
                  <a16:creationId xmlns:a16="http://schemas.microsoft.com/office/drawing/2014/main" id="{74E59B61-79C5-CF09-A82E-28799C37E01B}"/>
                </a:ext>
              </a:extLst>
            </p:cNvPr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2126;p78">
              <a:extLst>
                <a:ext uri="{FF2B5EF4-FFF2-40B4-BE49-F238E27FC236}">
                  <a16:creationId xmlns:a16="http://schemas.microsoft.com/office/drawing/2014/main" id="{548554F1-375C-58BD-7DEA-B352B89FA048}"/>
                </a:ext>
              </a:extLst>
            </p:cNvPr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2127;p78">
              <a:extLst>
                <a:ext uri="{FF2B5EF4-FFF2-40B4-BE49-F238E27FC236}">
                  <a16:creationId xmlns:a16="http://schemas.microsoft.com/office/drawing/2014/main" id="{CD625999-186E-42A1-D4C8-5050722C0F33}"/>
                </a:ext>
              </a:extLst>
            </p:cNvPr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2128;p78">
              <a:extLst>
                <a:ext uri="{FF2B5EF4-FFF2-40B4-BE49-F238E27FC236}">
                  <a16:creationId xmlns:a16="http://schemas.microsoft.com/office/drawing/2014/main" id="{BAD07E3D-EEE9-3127-C32E-C92CBD76DA10}"/>
                </a:ext>
              </a:extLst>
            </p:cNvPr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2129;p78">
              <a:extLst>
                <a:ext uri="{FF2B5EF4-FFF2-40B4-BE49-F238E27FC236}">
                  <a16:creationId xmlns:a16="http://schemas.microsoft.com/office/drawing/2014/main" id="{609829D4-EE23-6655-38E6-1867CCAABA0C}"/>
                </a:ext>
              </a:extLst>
            </p:cNvPr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2130;p78">
              <a:extLst>
                <a:ext uri="{FF2B5EF4-FFF2-40B4-BE49-F238E27FC236}">
                  <a16:creationId xmlns:a16="http://schemas.microsoft.com/office/drawing/2014/main" id="{146154D8-3583-14B9-5588-6071858EA588}"/>
                </a:ext>
              </a:extLst>
            </p:cNvPr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2131;p78">
              <a:extLst>
                <a:ext uri="{FF2B5EF4-FFF2-40B4-BE49-F238E27FC236}">
                  <a16:creationId xmlns:a16="http://schemas.microsoft.com/office/drawing/2014/main" id="{653F12EA-C2EA-68A6-DE52-FA49CE63283B}"/>
                </a:ext>
              </a:extLst>
            </p:cNvPr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2132;p78">
              <a:extLst>
                <a:ext uri="{FF2B5EF4-FFF2-40B4-BE49-F238E27FC236}">
                  <a16:creationId xmlns:a16="http://schemas.microsoft.com/office/drawing/2014/main" id="{46F41755-EA37-EFE2-5C90-91C4426810EA}"/>
                </a:ext>
              </a:extLst>
            </p:cNvPr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2133;p78">
              <a:extLst>
                <a:ext uri="{FF2B5EF4-FFF2-40B4-BE49-F238E27FC236}">
                  <a16:creationId xmlns:a16="http://schemas.microsoft.com/office/drawing/2014/main" id="{5BFA755F-0A68-5170-3096-7A1141774201}"/>
                </a:ext>
              </a:extLst>
            </p:cNvPr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2134;p78">
              <a:extLst>
                <a:ext uri="{FF2B5EF4-FFF2-40B4-BE49-F238E27FC236}">
                  <a16:creationId xmlns:a16="http://schemas.microsoft.com/office/drawing/2014/main" id="{1B0EB766-2B3A-5660-2E21-D7E2ECB6F1E9}"/>
                </a:ext>
              </a:extLst>
            </p:cNvPr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2135;p78">
              <a:extLst>
                <a:ext uri="{FF2B5EF4-FFF2-40B4-BE49-F238E27FC236}">
                  <a16:creationId xmlns:a16="http://schemas.microsoft.com/office/drawing/2014/main" id="{BE40B9B4-8099-3E3E-EA54-803F867E6F1E}"/>
                </a:ext>
              </a:extLst>
            </p:cNvPr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2136;p78">
              <a:extLst>
                <a:ext uri="{FF2B5EF4-FFF2-40B4-BE49-F238E27FC236}">
                  <a16:creationId xmlns:a16="http://schemas.microsoft.com/office/drawing/2014/main" id="{1AC2F318-8701-079D-0795-5B9D7D35F30C}"/>
                </a:ext>
              </a:extLst>
            </p:cNvPr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2137;p78">
              <a:extLst>
                <a:ext uri="{FF2B5EF4-FFF2-40B4-BE49-F238E27FC236}">
                  <a16:creationId xmlns:a16="http://schemas.microsoft.com/office/drawing/2014/main" id="{7ECD2761-733E-7E44-0DC8-EF514074B379}"/>
                </a:ext>
              </a:extLst>
            </p:cNvPr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2138;p78">
              <a:extLst>
                <a:ext uri="{FF2B5EF4-FFF2-40B4-BE49-F238E27FC236}">
                  <a16:creationId xmlns:a16="http://schemas.microsoft.com/office/drawing/2014/main" id="{6A71577A-1AE9-0527-A172-385A4215C746}"/>
                </a:ext>
              </a:extLst>
            </p:cNvPr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2139;p78">
              <a:extLst>
                <a:ext uri="{FF2B5EF4-FFF2-40B4-BE49-F238E27FC236}">
                  <a16:creationId xmlns:a16="http://schemas.microsoft.com/office/drawing/2014/main" id="{593EF77A-47DC-D44E-CE50-E457F5AF6ED7}"/>
                </a:ext>
              </a:extLst>
            </p:cNvPr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2140;p78">
              <a:extLst>
                <a:ext uri="{FF2B5EF4-FFF2-40B4-BE49-F238E27FC236}">
                  <a16:creationId xmlns:a16="http://schemas.microsoft.com/office/drawing/2014/main" id="{48F751DE-93B4-C083-848D-978D97FBB1F2}"/>
                </a:ext>
              </a:extLst>
            </p:cNvPr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2141;p78">
              <a:extLst>
                <a:ext uri="{FF2B5EF4-FFF2-40B4-BE49-F238E27FC236}">
                  <a16:creationId xmlns:a16="http://schemas.microsoft.com/office/drawing/2014/main" id="{10E42B92-6FCE-D1E9-3CF1-9488085A29A6}"/>
                </a:ext>
              </a:extLst>
            </p:cNvPr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2142;p78">
              <a:extLst>
                <a:ext uri="{FF2B5EF4-FFF2-40B4-BE49-F238E27FC236}">
                  <a16:creationId xmlns:a16="http://schemas.microsoft.com/office/drawing/2014/main" id="{01257DF9-9FAE-A5C8-98BE-BF4959C4FC9A}"/>
                </a:ext>
              </a:extLst>
            </p:cNvPr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2143;p78">
              <a:extLst>
                <a:ext uri="{FF2B5EF4-FFF2-40B4-BE49-F238E27FC236}">
                  <a16:creationId xmlns:a16="http://schemas.microsoft.com/office/drawing/2014/main" id="{DC58570D-4C96-A979-24DD-47855156CD1D}"/>
                </a:ext>
              </a:extLst>
            </p:cNvPr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2144;p78">
              <a:extLst>
                <a:ext uri="{FF2B5EF4-FFF2-40B4-BE49-F238E27FC236}">
                  <a16:creationId xmlns:a16="http://schemas.microsoft.com/office/drawing/2014/main" id="{42BFCA3C-76AD-628D-724E-AB9028925E74}"/>
                </a:ext>
              </a:extLst>
            </p:cNvPr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2145;p78">
              <a:extLst>
                <a:ext uri="{FF2B5EF4-FFF2-40B4-BE49-F238E27FC236}">
                  <a16:creationId xmlns:a16="http://schemas.microsoft.com/office/drawing/2014/main" id="{0E07F726-3CB6-3100-9372-C57791229F36}"/>
                </a:ext>
              </a:extLst>
            </p:cNvPr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2146;p78">
              <a:extLst>
                <a:ext uri="{FF2B5EF4-FFF2-40B4-BE49-F238E27FC236}">
                  <a16:creationId xmlns:a16="http://schemas.microsoft.com/office/drawing/2014/main" id="{B3FAE868-8BB0-C094-13F7-315C2EE88311}"/>
                </a:ext>
              </a:extLst>
            </p:cNvPr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2147;p78">
              <a:extLst>
                <a:ext uri="{FF2B5EF4-FFF2-40B4-BE49-F238E27FC236}">
                  <a16:creationId xmlns:a16="http://schemas.microsoft.com/office/drawing/2014/main" id="{5BD44168-3D86-074E-8CFE-776EBAC4790D}"/>
                </a:ext>
              </a:extLst>
            </p:cNvPr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2148;p78">
              <a:extLst>
                <a:ext uri="{FF2B5EF4-FFF2-40B4-BE49-F238E27FC236}">
                  <a16:creationId xmlns:a16="http://schemas.microsoft.com/office/drawing/2014/main" id="{FB31E36C-85E4-2B1B-FF3D-98BE01D1C154}"/>
                </a:ext>
              </a:extLst>
            </p:cNvPr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2149;p78">
              <a:extLst>
                <a:ext uri="{FF2B5EF4-FFF2-40B4-BE49-F238E27FC236}">
                  <a16:creationId xmlns:a16="http://schemas.microsoft.com/office/drawing/2014/main" id="{7CC3C6CF-7CBD-C941-08BF-C17059AF2784}"/>
                </a:ext>
              </a:extLst>
            </p:cNvPr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2150;p78">
              <a:extLst>
                <a:ext uri="{FF2B5EF4-FFF2-40B4-BE49-F238E27FC236}">
                  <a16:creationId xmlns:a16="http://schemas.microsoft.com/office/drawing/2014/main" id="{39E9EA1D-1520-DBEA-0FAE-4C15F7FD9F85}"/>
                </a:ext>
              </a:extLst>
            </p:cNvPr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2151;p78">
              <a:extLst>
                <a:ext uri="{FF2B5EF4-FFF2-40B4-BE49-F238E27FC236}">
                  <a16:creationId xmlns:a16="http://schemas.microsoft.com/office/drawing/2014/main" id="{C5399847-959F-F935-6579-13E660D61CB2}"/>
                </a:ext>
              </a:extLst>
            </p:cNvPr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2152;p78">
              <a:extLst>
                <a:ext uri="{FF2B5EF4-FFF2-40B4-BE49-F238E27FC236}">
                  <a16:creationId xmlns:a16="http://schemas.microsoft.com/office/drawing/2014/main" id="{E0BEEC34-3BDF-B1FD-A4DC-0A014CC85E12}"/>
                </a:ext>
              </a:extLst>
            </p:cNvPr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2153;p78">
              <a:extLst>
                <a:ext uri="{FF2B5EF4-FFF2-40B4-BE49-F238E27FC236}">
                  <a16:creationId xmlns:a16="http://schemas.microsoft.com/office/drawing/2014/main" id="{1272DA95-B6A7-B884-8B7C-136B379A7B49}"/>
                </a:ext>
              </a:extLst>
            </p:cNvPr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2154;p78">
              <a:extLst>
                <a:ext uri="{FF2B5EF4-FFF2-40B4-BE49-F238E27FC236}">
                  <a16:creationId xmlns:a16="http://schemas.microsoft.com/office/drawing/2014/main" id="{F6A2C020-722F-87D0-F68B-C25711A0D05C}"/>
                </a:ext>
              </a:extLst>
            </p:cNvPr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2155;p78">
              <a:extLst>
                <a:ext uri="{FF2B5EF4-FFF2-40B4-BE49-F238E27FC236}">
                  <a16:creationId xmlns:a16="http://schemas.microsoft.com/office/drawing/2014/main" id="{98A082AB-71BB-F311-5242-EF7FCF324DD0}"/>
                </a:ext>
              </a:extLst>
            </p:cNvPr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2156;p78">
              <a:extLst>
                <a:ext uri="{FF2B5EF4-FFF2-40B4-BE49-F238E27FC236}">
                  <a16:creationId xmlns:a16="http://schemas.microsoft.com/office/drawing/2014/main" id="{1268A1E3-9F3F-7F47-9CF5-625A5D995AC6}"/>
                </a:ext>
              </a:extLst>
            </p:cNvPr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2157;p78">
              <a:extLst>
                <a:ext uri="{FF2B5EF4-FFF2-40B4-BE49-F238E27FC236}">
                  <a16:creationId xmlns:a16="http://schemas.microsoft.com/office/drawing/2014/main" id="{E23396ED-088F-3FCF-096D-3A3B66BCDF30}"/>
                </a:ext>
              </a:extLst>
            </p:cNvPr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2158;p78">
              <a:extLst>
                <a:ext uri="{FF2B5EF4-FFF2-40B4-BE49-F238E27FC236}">
                  <a16:creationId xmlns:a16="http://schemas.microsoft.com/office/drawing/2014/main" id="{4E2876A1-D38E-7C11-C2EA-04ADE3B93E01}"/>
                </a:ext>
              </a:extLst>
            </p:cNvPr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2159;p78">
              <a:extLst>
                <a:ext uri="{FF2B5EF4-FFF2-40B4-BE49-F238E27FC236}">
                  <a16:creationId xmlns:a16="http://schemas.microsoft.com/office/drawing/2014/main" id="{85E98A7B-7333-E489-A6AA-481ED1B2D1DB}"/>
                </a:ext>
              </a:extLst>
            </p:cNvPr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2160;p78">
              <a:extLst>
                <a:ext uri="{FF2B5EF4-FFF2-40B4-BE49-F238E27FC236}">
                  <a16:creationId xmlns:a16="http://schemas.microsoft.com/office/drawing/2014/main" id="{4C48B288-D3F1-40FD-26DD-599129E5A385}"/>
                </a:ext>
              </a:extLst>
            </p:cNvPr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2161;p78">
              <a:extLst>
                <a:ext uri="{FF2B5EF4-FFF2-40B4-BE49-F238E27FC236}">
                  <a16:creationId xmlns:a16="http://schemas.microsoft.com/office/drawing/2014/main" id="{84236E23-E5F4-64B9-A804-EE0ED3AA1718}"/>
                </a:ext>
              </a:extLst>
            </p:cNvPr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2162;p78">
              <a:extLst>
                <a:ext uri="{FF2B5EF4-FFF2-40B4-BE49-F238E27FC236}">
                  <a16:creationId xmlns:a16="http://schemas.microsoft.com/office/drawing/2014/main" id="{217FBE59-9D11-DDBC-8EF7-41877F62DED2}"/>
                </a:ext>
              </a:extLst>
            </p:cNvPr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2163;p78">
              <a:extLst>
                <a:ext uri="{FF2B5EF4-FFF2-40B4-BE49-F238E27FC236}">
                  <a16:creationId xmlns:a16="http://schemas.microsoft.com/office/drawing/2014/main" id="{BB3EDDF6-87FA-0010-A76A-125C21524038}"/>
                </a:ext>
              </a:extLst>
            </p:cNvPr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2164;p78">
              <a:extLst>
                <a:ext uri="{FF2B5EF4-FFF2-40B4-BE49-F238E27FC236}">
                  <a16:creationId xmlns:a16="http://schemas.microsoft.com/office/drawing/2014/main" id="{32B7CD8F-A00F-0075-757C-8B335B61793C}"/>
                </a:ext>
              </a:extLst>
            </p:cNvPr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2165;p78">
              <a:extLst>
                <a:ext uri="{FF2B5EF4-FFF2-40B4-BE49-F238E27FC236}">
                  <a16:creationId xmlns:a16="http://schemas.microsoft.com/office/drawing/2014/main" id="{83D6E60D-A633-25CC-C144-23167ECFED57}"/>
                </a:ext>
              </a:extLst>
            </p:cNvPr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2166;p78">
              <a:extLst>
                <a:ext uri="{FF2B5EF4-FFF2-40B4-BE49-F238E27FC236}">
                  <a16:creationId xmlns:a16="http://schemas.microsoft.com/office/drawing/2014/main" id="{D84F7563-ADCB-1736-B3CA-218709AF06DA}"/>
                </a:ext>
              </a:extLst>
            </p:cNvPr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2167;p78">
              <a:extLst>
                <a:ext uri="{FF2B5EF4-FFF2-40B4-BE49-F238E27FC236}">
                  <a16:creationId xmlns:a16="http://schemas.microsoft.com/office/drawing/2014/main" id="{24079F73-B3F9-90F7-4ADA-7CF55C88943D}"/>
                </a:ext>
              </a:extLst>
            </p:cNvPr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2168;p78">
              <a:extLst>
                <a:ext uri="{FF2B5EF4-FFF2-40B4-BE49-F238E27FC236}">
                  <a16:creationId xmlns:a16="http://schemas.microsoft.com/office/drawing/2014/main" id="{E1826FCD-9AA0-C46B-7A86-389FF0FD6D00}"/>
                </a:ext>
              </a:extLst>
            </p:cNvPr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2169;p78">
              <a:extLst>
                <a:ext uri="{FF2B5EF4-FFF2-40B4-BE49-F238E27FC236}">
                  <a16:creationId xmlns:a16="http://schemas.microsoft.com/office/drawing/2014/main" id="{20309B6B-02EC-E200-E6E3-50D9E736E1EE}"/>
                </a:ext>
              </a:extLst>
            </p:cNvPr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2170;p78">
              <a:extLst>
                <a:ext uri="{FF2B5EF4-FFF2-40B4-BE49-F238E27FC236}">
                  <a16:creationId xmlns:a16="http://schemas.microsoft.com/office/drawing/2014/main" id="{649AD35C-1FFA-E45C-6075-9B9279F51EE1}"/>
                </a:ext>
              </a:extLst>
            </p:cNvPr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2171;p78">
              <a:extLst>
                <a:ext uri="{FF2B5EF4-FFF2-40B4-BE49-F238E27FC236}">
                  <a16:creationId xmlns:a16="http://schemas.microsoft.com/office/drawing/2014/main" id="{742BCF20-34ED-C30F-00C6-19C1D09D226A}"/>
                </a:ext>
              </a:extLst>
            </p:cNvPr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2172;p78">
              <a:extLst>
                <a:ext uri="{FF2B5EF4-FFF2-40B4-BE49-F238E27FC236}">
                  <a16:creationId xmlns:a16="http://schemas.microsoft.com/office/drawing/2014/main" id="{624BD26B-F5BA-7D13-DBEF-E0D5616C2ABF}"/>
                </a:ext>
              </a:extLst>
            </p:cNvPr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2173;p78">
              <a:extLst>
                <a:ext uri="{FF2B5EF4-FFF2-40B4-BE49-F238E27FC236}">
                  <a16:creationId xmlns:a16="http://schemas.microsoft.com/office/drawing/2014/main" id="{52377724-5694-4987-D1E7-D4826F09A8CD}"/>
                </a:ext>
              </a:extLst>
            </p:cNvPr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2174;p78">
              <a:extLst>
                <a:ext uri="{FF2B5EF4-FFF2-40B4-BE49-F238E27FC236}">
                  <a16:creationId xmlns:a16="http://schemas.microsoft.com/office/drawing/2014/main" id="{51D8A52B-2E4D-FEC8-1853-F67A4F9DFF3B}"/>
                </a:ext>
              </a:extLst>
            </p:cNvPr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2175;p78">
              <a:extLst>
                <a:ext uri="{FF2B5EF4-FFF2-40B4-BE49-F238E27FC236}">
                  <a16:creationId xmlns:a16="http://schemas.microsoft.com/office/drawing/2014/main" id="{A8485DC1-0288-8E59-CDA3-14A7110C37D2}"/>
                </a:ext>
              </a:extLst>
            </p:cNvPr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2176;p78">
              <a:extLst>
                <a:ext uri="{FF2B5EF4-FFF2-40B4-BE49-F238E27FC236}">
                  <a16:creationId xmlns:a16="http://schemas.microsoft.com/office/drawing/2014/main" id="{6C6EE8B9-052B-4C5A-7F48-D7110ED35F50}"/>
                </a:ext>
              </a:extLst>
            </p:cNvPr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2177;p78">
              <a:extLst>
                <a:ext uri="{FF2B5EF4-FFF2-40B4-BE49-F238E27FC236}">
                  <a16:creationId xmlns:a16="http://schemas.microsoft.com/office/drawing/2014/main" id="{11B0D869-0653-936C-50EB-67C5C5A7160F}"/>
                </a:ext>
              </a:extLst>
            </p:cNvPr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2178;p78">
              <a:extLst>
                <a:ext uri="{FF2B5EF4-FFF2-40B4-BE49-F238E27FC236}">
                  <a16:creationId xmlns:a16="http://schemas.microsoft.com/office/drawing/2014/main" id="{2E13F26C-2355-4C83-66F9-9F6D4424A68E}"/>
                </a:ext>
              </a:extLst>
            </p:cNvPr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2179;p78">
              <a:extLst>
                <a:ext uri="{FF2B5EF4-FFF2-40B4-BE49-F238E27FC236}">
                  <a16:creationId xmlns:a16="http://schemas.microsoft.com/office/drawing/2014/main" id="{57B874C6-8CB2-C79F-880A-9D6E58E37FFE}"/>
                </a:ext>
              </a:extLst>
            </p:cNvPr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2180;p78">
              <a:extLst>
                <a:ext uri="{FF2B5EF4-FFF2-40B4-BE49-F238E27FC236}">
                  <a16:creationId xmlns:a16="http://schemas.microsoft.com/office/drawing/2014/main" id="{13A637F3-E708-5C9C-4A90-F484F7410FA5}"/>
                </a:ext>
              </a:extLst>
            </p:cNvPr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2181;p78">
              <a:extLst>
                <a:ext uri="{FF2B5EF4-FFF2-40B4-BE49-F238E27FC236}">
                  <a16:creationId xmlns:a16="http://schemas.microsoft.com/office/drawing/2014/main" id="{BAE221E9-24C7-2449-61DC-671B1CF4ECE0}"/>
                </a:ext>
              </a:extLst>
            </p:cNvPr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2182;p78">
              <a:extLst>
                <a:ext uri="{FF2B5EF4-FFF2-40B4-BE49-F238E27FC236}">
                  <a16:creationId xmlns:a16="http://schemas.microsoft.com/office/drawing/2014/main" id="{E1CC8853-976F-0308-4503-82ACEBFA4743}"/>
                </a:ext>
              </a:extLst>
            </p:cNvPr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2183;p78">
              <a:extLst>
                <a:ext uri="{FF2B5EF4-FFF2-40B4-BE49-F238E27FC236}">
                  <a16:creationId xmlns:a16="http://schemas.microsoft.com/office/drawing/2014/main" id="{1D34117C-C069-61A4-8DB8-F04697A2D2EB}"/>
                </a:ext>
              </a:extLst>
            </p:cNvPr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2184;p78">
              <a:extLst>
                <a:ext uri="{FF2B5EF4-FFF2-40B4-BE49-F238E27FC236}">
                  <a16:creationId xmlns:a16="http://schemas.microsoft.com/office/drawing/2014/main" id="{EA056521-356C-D368-9F59-17BF74D99FD4}"/>
                </a:ext>
              </a:extLst>
            </p:cNvPr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2185;p78">
              <a:extLst>
                <a:ext uri="{FF2B5EF4-FFF2-40B4-BE49-F238E27FC236}">
                  <a16:creationId xmlns:a16="http://schemas.microsoft.com/office/drawing/2014/main" id="{0CFBFF42-5BD9-374C-5DC3-4F5D51E607FF}"/>
                </a:ext>
              </a:extLst>
            </p:cNvPr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2186;p78">
              <a:extLst>
                <a:ext uri="{FF2B5EF4-FFF2-40B4-BE49-F238E27FC236}">
                  <a16:creationId xmlns:a16="http://schemas.microsoft.com/office/drawing/2014/main" id="{5F800498-E422-C96E-35CE-F3837F93EAF1}"/>
                </a:ext>
              </a:extLst>
            </p:cNvPr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2187;p78">
              <a:extLst>
                <a:ext uri="{FF2B5EF4-FFF2-40B4-BE49-F238E27FC236}">
                  <a16:creationId xmlns:a16="http://schemas.microsoft.com/office/drawing/2014/main" id="{81E4DABB-9E79-85BB-E665-732EE5148CCE}"/>
                </a:ext>
              </a:extLst>
            </p:cNvPr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2188;p78">
              <a:extLst>
                <a:ext uri="{FF2B5EF4-FFF2-40B4-BE49-F238E27FC236}">
                  <a16:creationId xmlns:a16="http://schemas.microsoft.com/office/drawing/2014/main" id="{A03B26C4-6F45-C350-960E-5D124D0F7D2A}"/>
                </a:ext>
              </a:extLst>
            </p:cNvPr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2189;p78">
              <a:extLst>
                <a:ext uri="{FF2B5EF4-FFF2-40B4-BE49-F238E27FC236}">
                  <a16:creationId xmlns:a16="http://schemas.microsoft.com/office/drawing/2014/main" id="{85B1DDF5-54CD-5484-BFA7-28A498FFACE9}"/>
                </a:ext>
              </a:extLst>
            </p:cNvPr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2190;p78">
              <a:extLst>
                <a:ext uri="{FF2B5EF4-FFF2-40B4-BE49-F238E27FC236}">
                  <a16:creationId xmlns:a16="http://schemas.microsoft.com/office/drawing/2014/main" id="{65128A4D-E0A8-13A1-B25A-C052B4A5F6E3}"/>
                </a:ext>
              </a:extLst>
            </p:cNvPr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2191;p78">
              <a:extLst>
                <a:ext uri="{FF2B5EF4-FFF2-40B4-BE49-F238E27FC236}">
                  <a16:creationId xmlns:a16="http://schemas.microsoft.com/office/drawing/2014/main" id="{59BB0CA4-FBD9-75B1-17F3-2845D94BE171}"/>
                </a:ext>
              </a:extLst>
            </p:cNvPr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2192;p78">
              <a:extLst>
                <a:ext uri="{FF2B5EF4-FFF2-40B4-BE49-F238E27FC236}">
                  <a16:creationId xmlns:a16="http://schemas.microsoft.com/office/drawing/2014/main" id="{5F275C9B-04F2-492D-E92C-60B93146FE74}"/>
                </a:ext>
              </a:extLst>
            </p:cNvPr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2193;p78">
              <a:extLst>
                <a:ext uri="{FF2B5EF4-FFF2-40B4-BE49-F238E27FC236}">
                  <a16:creationId xmlns:a16="http://schemas.microsoft.com/office/drawing/2014/main" id="{DD9C9857-6C9C-216D-A00E-42E11EAEFBEC}"/>
                </a:ext>
              </a:extLst>
            </p:cNvPr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2194;p78">
              <a:extLst>
                <a:ext uri="{FF2B5EF4-FFF2-40B4-BE49-F238E27FC236}">
                  <a16:creationId xmlns:a16="http://schemas.microsoft.com/office/drawing/2014/main" id="{6F511A80-71E7-1DA8-13DF-56ACE4C1F04F}"/>
                </a:ext>
              </a:extLst>
            </p:cNvPr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2195;p78">
              <a:extLst>
                <a:ext uri="{FF2B5EF4-FFF2-40B4-BE49-F238E27FC236}">
                  <a16:creationId xmlns:a16="http://schemas.microsoft.com/office/drawing/2014/main" id="{B0405783-E3D7-F96C-BD44-C010EF9A3723}"/>
                </a:ext>
              </a:extLst>
            </p:cNvPr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2196;p78">
              <a:extLst>
                <a:ext uri="{FF2B5EF4-FFF2-40B4-BE49-F238E27FC236}">
                  <a16:creationId xmlns:a16="http://schemas.microsoft.com/office/drawing/2014/main" id="{F1916201-16E8-7D3B-9348-B503FF7F2E30}"/>
                </a:ext>
              </a:extLst>
            </p:cNvPr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2197;p78">
              <a:extLst>
                <a:ext uri="{FF2B5EF4-FFF2-40B4-BE49-F238E27FC236}">
                  <a16:creationId xmlns:a16="http://schemas.microsoft.com/office/drawing/2014/main" id="{1BD9AB1E-9589-9E4E-9A6F-1C137C9BB865}"/>
                </a:ext>
              </a:extLst>
            </p:cNvPr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2198;p78">
              <a:extLst>
                <a:ext uri="{FF2B5EF4-FFF2-40B4-BE49-F238E27FC236}">
                  <a16:creationId xmlns:a16="http://schemas.microsoft.com/office/drawing/2014/main" id="{3393A196-E834-136C-9276-4C94D361EE77}"/>
                </a:ext>
              </a:extLst>
            </p:cNvPr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2199;p78">
              <a:extLst>
                <a:ext uri="{FF2B5EF4-FFF2-40B4-BE49-F238E27FC236}">
                  <a16:creationId xmlns:a16="http://schemas.microsoft.com/office/drawing/2014/main" id="{297E0E41-130E-3FC7-9482-720452B8C20A}"/>
                </a:ext>
              </a:extLst>
            </p:cNvPr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2200;p78">
              <a:extLst>
                <a:ext uri="{FF2B5EF4-FFF2-40B4-BE49-F238E27FC236}">
                  <a16:creationId xmlns:a16="http://schemas.microsoft.com/office/drawing/2014/main" id="{2890FA4C-4DBF-F9B3-304E-057C0710BD0E}"/>
                </a:ext>
              </a:extLst>
            </p:cNvPr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2201;p78">
              <a:extLst>
                <a:ext uri="{FF2B5EF4-FFF2-40B4-BE49-F238E27FC236}">
                  <a16:creationId xmlns:a16="http://schemas.microsoft.com/office/drawing/2014/main" id="{86BB068C-2672-D1F4-10E5-277BA1D7FE55}"/>
                </a:ext>
              </a:extLst>
            </p:cNvPr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2202;p78">
              <a:extLst>
                <a:ext uri="{FF2B5EF4-FFF2-40B4-BE49-F238E27FC236}">
                  <a16:creationId xmlns:a16="http://schemas.microsoft.com/office/drawing/2014/main" id="{6D1C58E6-01C7-4FC4-4CEE-BB2A6340C5F1}"/>
                </a:ext>
              </a:extLst>
            </p:cNvPr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2203;p78">
              <a:extLst>
                <a:ext uri="{FF2B5EF4-FFF2-40B4-BE49-F238E27FC236}">
                  <a16:creationId xmlns:a16="http://schemas.microsoft.com/office/drawing/2014/main" id="{05FEE820-9A8C-199E-A9FC-C29A9AA83874}"/>
                </a:ext>
              </a:extLst>
            </p:cNvPr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2204;p78">
              <a:extLst>
                <a:ext uri="{FF2B5EF4-FFF2-40B4-BE49-F238E27FC236}">
                  <a16:creationId xmlns:a16="http://schemas.microsoft.com/office/drawing/2014/main" id="{21D6E677-4F25-204F-A371-84A4763926F3}"/>
                </a:ext>
              </a:extLst>
            </p:cNvPr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2205;p78">
              <a:extLst>
                <a:ext uri="{FF2B5EF4-FFF2-40B4-BE49-F238E27FC236}">
                  <a16:creationId xmlns:a16="http://schemas.microsoft.com/office/drawing/2014/main" id="{49BEC282-27EA-1385-957E-2259F21D84C0}"/>
                </a:ext>
              </a:extLst>
            </p:cNvPr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2206;p78">
              <a:extLst>
                <a:ext uri="{FF2B5EF4-FFF2-40B4-BE49-F238E27FC236}">
                  <a16:creationId xmlns:a16="http://schemas.microsoft.com/office/drawing/2014/main" id="{797335F8-7DAC-A9A3-4883-212A6425ABD9}"/>
                </a:ext>
              </a:extLst>
            </p:cNvPr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2207;p78">
              <a:extLst>
                <a:ext uri="{FF2B5EF4-FFF2-40B4-BE49-F238E27FC236}">
                  <a16:creationId xmlns:a16="http://schemas.microsoft.com/office/drawing/2014/main" id="{1C5E1FF7-90AA-9117-0833-5D77B2E6A038}"/>
                </a:ext>
              </a:extLst>
            </p:cNvPr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2208;p78">
              <a:extLst>
                <a:ext uri="{FF2B5EF4-FFF2-40B4-BE49-F238E27FC236}">
                  <a16:creationId xmlns:a16="http://schemas.microsoft.com/office/drawing/2014/main" id="{60D27701-D6AA-DF5A-5420-1BA17F69481D}"/>
                </a:ext>
              </a:extLst>
            </p:cNvPr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2209;p78">
              <a:extLst>
                <a:ext uri="{FF2B5EF4-FFF2-40B4-BE49-F238E27FC236}">
                  <a16:creationId xmlns:a16="http://schemas.microsoft.com/office/drawing/2014/main" id="{0B60D82B-50C8-89DB-BABB-4EAC271916B2}"/>
                </a:ext>
              </a:extLst>
            </p:cNvPr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2210;p78">
              <a:extLst>
                <a:ext uri="{FF2B5EF4-FFF2-40B4-BE49-F238E27FC236}">
                  <a16:creationId xmlns:a16="http://schemas.microsoft.com/office/drawing/2014/main" id="{F5438B55-015B-948B-703D-F48423B60A61}"/>
                </a:ext>
              </a:extLst>
            </p:cNvPr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2211;p78">
              <a:extLst>
                <a:ext uri="{FF2B5EF4-FFF2-40B4-BE49-F238E27FC236}">
                  <a16:creationId xmlns:a16="http://schemas.microsoft.com/office/drawing/2014/main" id="{2E964795-1B1E-30E0-A82B-23FE1C3FF76E}"/>
                </a:ext>
              </a:extLst>
            </p:cNvPr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2212;p78">
              <a:extLst>
                <a:ext uri="{FF2B5EF4-FFF2-40B4-BE49-F238E27FC236}">
                  <a16:creationId xmlns:a16="http://schemas.microsoft.com/office/drawing/2014/main" id="{E388135E-7B21-0E24-6541-E0E44A033AA4}"/>
                </a:ext>
              </a:extLst>
            </p:cNvPr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2213;p78">
              <a:extLst>
                <a:ext uri="{FF2B5EF4-FFF2-40B4-BE49-F238E27FC236}">
                  <a16:creationId xmlns:a16="http://schemas.microsoft.com/office/drawing/2014/main" id="{DF696B5D-8C89-9141-97EF-35C80DCD327B}"/>
                </a:ext>
              </a:extLst>
            </p:cNvPr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2214;p78">
              <a:extLst>
                <a:ext uri="{FF2B5EF4-FFF2-40B4-BE49-F238E27FC236}">
                  <a16:creationId xmlns:a16="http://schemas.microsoft.com/office/drawing/2014/main" id="{675A7DFB-7257-007F-0700-F79C0A3F150D}"/>
                </a:ext>
              </a:extLst>
            </p:cNvPr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2215;p78">
              <a:extLst>
                <a:ext uri="{FF2B5EF4-FFF2-40B4-BE49-F238E27FC236}">
                  <a16:creationId xmlns:a16="http://schemas.microsoft.com/office/drawing/2014/main" id="{BDB71CDD-E46F-C548-B814-B7D929BDD77F}"/>
                </a:ext>
              </a:extLst>
            </p:cNvPr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2216;p78">
              <a:extLst>
                <a:ext uri="{FF2B5EF4-FFF2-40B4-BE49-F238E27FC236}">
                  <a16:creationId xmlns:a16="http://schemas.microsoft.com/office/drawing/2014/main" id="{BF956FE3-B2D1-3F07-4B7F-3F0881DC802E}"/>
                </a:ext>
              </a:extLst>
            </p:cNvPr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2217;p78">
              <a:extLst>
                <a:ext uri="{FF2B5EF4-FFF2-40B4-BE49-F238E27FC236}">
                  <a16:creationId xmlns:a16="http://schemas.microsoft.com/office/drawing/2014/main" id="{FC027977-AD34-4A33-E90E-18A39EAFCC5E}"/>
                </a:ext>
              </a:extLst>
            </p:cNvPr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2218;p78">
              <a:extLst>
                <a:ext uri="{FF2B5EF4-FFF2-40B4-BE49-F238E27FC236}">
                  <a16:creationId xmlns:a16="http://schemas.microsoft.com/office/drawing/2014/main" id="{7757FD87-52A2-9C1E-3F17-B78AD1ED21F2}"/>
                </a:ext>
              </a:extLst>
            </p:cNvPr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2219;p78">
              <a:extLst>
                <a:ext uri="{FF2B5EF4-FFF2-40B4-BE49-F238E27FC236}">
                  <a16:creationId xmlns:a16="http://schemas.microsoft.com/office/drawing/2014/main" id="{EEC0D831-0178-3531-F4B5-E392EFC14E52}"/>
                </a:ext>
              </a:extLst>
            </p:cNvPr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2220;p78">
              <a:extLst>
                <a:ext uri="{FF2B5EF4-FFF2-40B4-BE49-F238E27FC236}">
                  <a16:creationId xmlns:a16="http://schemas.microsoft.com/office/drawing/2014/main" id="{3EB12D63-CCE9-D71B-1036-365773849160}"/>
                </a:ext>
              </a:extLst>
            </p:cNvPr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2221;p78">
              <a:extLst>
                <a:ext uri="{FF2B5EF4-FFF2-40B4-BE49-F238E27FC236}">
                  <a16:creationId xmlns:a16="http://schemas.microsoft.com/office/drawing/2014/main" id="{02F4DF7D-A3B0-568A-7693-FF0A51589C64}"/>
                </a:ext>
              </a:extLst>
            </p:cNvPr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2222;p78">
              <a:extLst>
                <a:ext uri="{FF2B5EF4-FFF2-40B4-BE49-F238E27FC236}">
                  <a16:creationId xmlns:a16="http://schemas.microsoft.com/office/drawing/2014/main" id="{BBCF7479-A9BF-96CD-B90E-B9687DBDB557}"/>
                </a:ext>
              </a:extLst>
            </p:cNvPr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2223;p78">
              <a:extLst>
                <a:ext uri="{FF2B5EF4-FFF2-40B4-BE49-F238E27FC236}">
                  <a16:creationId xmlns:a16="http://schemas.microsoft.com/office/drawing/2014/main" id="{59DB70BD-69DE-528C-D4A9-6A37238967BB}"/>
                </a:ext>
              </a:extLst>
            </p:cNvPr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2224;p78">
              <a:extLst>
                <a:ext uri="{FF2B5EF4-FFF2-40B4-BE49-F238E27FC236}">
                  <a16:creationId xmlns:a16="http://schemas.microsoft.com/office/drawing/2014/main" id="{FEE7FF0C-74BB-F5CB-88C7-1B9324481A22}"/>
                </a:ext>
              </a:extLst>
            </p:cNvPr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2225;p78">
              <a:extLst>
                <a:ext uri="{FF2B5EF4-FFF2-40B4-BE49-F238E27FC236}">
                  <a16:creationId xmlns:a16="http://schemas.microsoft.com/office/drawing/2014/main" id="{2D7AA2C6-E557-1E6A-6B94-24FF1F3E111A}"/>
                </a:ext>
              </a:extLst>
            </p:cNvPr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2226;p78">
              <a:extLst>
                <a:ext uri="{FF2B5EF4-FFF2-40B4-BE49-F238E27FC236}">
                  <a16:creationId xmlns:a16="http://schemas.microsoft.com/office/drawing/2014/main" id="{F0DA35FD-F97A-7045-925B-648F0ABAECB3}"/>
                </a:ext>
              </a:extLst>
            </p:cNvPr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2227;p78">
              <a:extLst>
                <a:ext uri="{FF2B5EF4-FFF2-40B4-BE49-F238E27FC236}">
                  <a16:creationId xmlns:a16="http://schemas.microsoft.com/office/drawing/2014/main" id="{FD03380B-50B6-71A1-CF9F-5465A0A49E43}"/>
                </a:ext>
              </a:extLst>
            </p:cNvPr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2228;p78">
              <a:extLst>
                <a:ext uri="{FF2B5EF4-FFF2-40B4-BE49-F238E27FC236}">
                  <a16:creationId xmlns:a16="http://schemas.microsoft.com/office/drawing/2014/main" id="{90E3E1D3-C5EB-83C9-1252-3A22F3C77E7F}"/>
                </a:ext>
              </a:extLst>
            </p:cNvPr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2229;p78">
              <a:extLst>
                <a:ext uri="{FF2B5EF4-FFF2-40B4-BE49-F238E27FC236}">
                  <a16:creationId xmlns:a16="http://schemas.microsoft.com/office/drawing/2014/main" id="{B3E9C8CF-6DCB-8F84-378E-A6EE8532A9E7}"/>
                </a:ext>
              </a:extLst>
            </p:cNvPr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2230;p78">
              <a:extLst>
                <a:ext uri="{FF2B5EF4-FFF2-40B4-BE49-F238E27FC236}">
                  <a16:creationId xmlns:a16="http://schemas.microsoft.com/office/drawing/2014/main" id="{094F5BE4-64F3-02E9-79E0-AA677890351D}"/>
                </a:ext>
              </a:extLst>
            </p:cNvPr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2231;p78">
              <a:extLst>
                <a:ext uri="{FF2B5EF4-FFF2-40B4-BE49-F238E27FC236}">
                  <a16:creationId xmlns:a16="http://schemas.microsoft.com/office/drawing/2014/main" id="{F329C2B2-F300-466D-1565-5D538FBFCBBE}"/>
                </a:ext>
              </a:extLst>
            </p:cNvPr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2232;p78">
              <a:extLst>
                <a:ext uri="{FF2B5EF4-FFF2-40B4-BE49-F238E27FC236}">
                  <a16:creationId xmlns:a16="http://schemas.microsoft.com/office/drawing/2014/main" id="{377FB096-14BB-9857-72AC-57A4198819C0}"/>
                </a:ext>
              </a:extLst>
            </p:cNvPr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2233;p78">
              <a:extLst>
                <a:ext uri="{FF2B5EF4-FFF2-40B4-BE49-F238E27FC236}">
                  <a16:creationId xmlns:a16="http://schemas.microsoft.com/office/drawing/2014/main" id="{8C092BEE-C5DE-5E8A-7886-D2DDFC188289}"/>
                </a:ext>
              </a:extLst>
            </p:cNvPr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2234;p78">
              <a:extLst>
                <a:ext uri="{FF2B5EF4-FFF2-40B4-BE49-F238E27FC236}">
                  <a16:creationId xmlns:a16="http://schemas.microsoft.com/office/drawing/2014/main" id="{6B6C856D-0EE0-CFC7-0147-420A9923DB8D}"/>
                </a:ext>
              </a:extLst>
            </p:cNvPr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2235;p78">
              <a:extLst>
                <a:ext uri="{FF2B5EF4-FFF2-40B4-BE49-F238E27FC236}">
                  <a16:creationId xmlns:a16="http://schemas.microsoft.com/office/drawing/2014/main" id="{9F603CF6-79FD-FFF9-C872-948AA27409F6}"/>
                </a:ext>
              </a:extLst>
            </p:cNvPr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2236;p78">
              <a:extLst>
                <a:ext uri="{FF2B5EF4-FFF2-40B4-BE49-F238E27FC236}">
                  <a16:creationId xmlns:a16="http://schemas.microsoft.com/office/drawing/2014/main" id="{B16E9536-152E-29BB-D64B-8143E3DCF2F9}"/>
                </a:ext>
              </a:extLst>
            </p:cNvPr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2237;p78">
              <a:extLst>
                <a:ext uri="{FF2B5EF4-FFF2-40B4-BE49-F238E27FC236}">
                  <a16:creationId xmlns:a16="http://schemas.microsoft.com/office/drawing/2014/main" id="{5873A27D-A2D4-EB3D-3F1D-C0807F95CBBF}"/>
                </a:ext>
              </a:extLst>
            </p:cNvPr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2238;p78">
              <a:extLst>
                <a:ext uri="{FF2B5EF4-FFF2-40B4-BE49-F238E27FC236}">
                  <a16:creationId xmlns:a16="http://schemas.microsoft.com/office/drawing/2014/main" id="{55871CEF-987A-A7CE-9817-278DB30193DF}"/>
                </a:ext>
              </a:extLst>
            </p:cNvPr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2239;p78">
              <a:extLst>
                <a:ext uri="{FF2B5EF4-FFF2-40B4-BE49-F238E27FC236}">
                  <a16:creationId xmlns:a16="http://schemas.microsoft.com/office/drawing/2014/main" id="{A2514B2D-4662-FD37-AC84-3636FFD92E18}"/>
                </a:ext>
              </a:extLst>
            </p:cNvPr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2240;p78">
              <a:extLst>
                <a:ext uri="{FF2B5EF4-FFF2-40B4-BE49-F238E27FC236}">
                  <a16:creationId xmlns:a16="http://schemas.microsoft.com/office/drawing/2014/main" id="{32F50376-B4F8-31C6-9717-2F26F870DB60}"/>
                </a:ext>
              </a:extLst>
            </p:cNvPr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2241;p78">
              <a:extLst>
                <a:ext uri="{FF2B5EF4-FFF2-40B4-BE49-F238E27FC236}">
                  <a16:creationId xmlns:a16="http://schemas.microsoft.com/office/drawing/2014/main" id="{8117D2F6-8EB0-1B94-55F3-06065628ED8C}"/>
                </a:ext>
              </a:extLst>
            </p:cNvPr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2242;p78">
              <a:extLst>
                <a:ext uri="{FF2B5EF4-FFF2-40B4-BE49-F238E27FC236}">
                  <a16:creationId xmlns:a16="http://schemas.microsoft.com/office/drawing/2014/main" id="{870216FF-9B36-FB88-4C54-679666126FD4}"/>
                </a:ext>
              </a:extLst>
            </p:cNvPr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2243;p78">
              <a:extLst>
                <a:ext uri="{FF2B5EF4-FFF2-40B4-BE49-F238E27FC236}">
                  <a16:creationId xmlns:a16="http://schemas.microsoft.com/office/drawing/2014/main" id="{A6F03BD3-9838-F22F-DF88-F8ECF78372A4}"/>
                </a:ext>
              </a:extLst>
            </p:cNvPr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2244;p78">
              <a:extLst>
                <a:ext uri="{FF2B5EF4-FFF2-40B4-BE49-F238E27FC236}">
                  <a16:creationId xmlns:a16="http://schemas.microsoft.com/office/drawing/2014/main" id="{B60C54AD-90ED-D4AD-591A-B767A6615730}"/>
                </a:ext>
              </a:extLst>
            </p:cNvPr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2245;p78">
              <a:extLst>
                <a:ext uri="{FF2B5EF4-FFF2-40B4-BE49-F238E27FC236}">
                  <a16:creationId xmlns:a16="http://schemas.microsoft.com/office/drawing/2014/main" id="{A129C306-F02F-6EFA-7281-F978732151D6}"/>
                </a:ext>
              </a:extLst>
            </p:cNvPr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2246;p78">
              <a:extLst>
                <a:ext uri="{FF2B5EF4-FFF2-40B4-BE49-F238E27FC236}">
                  <a16:creationId xmlns:a16="http://schemas.microsoft.com/office/drawing/2014/main" id="{E197F2FA-F662-6D14-3E96-E678F5381826}"/>
                </a:ext>
              </a:extLst>
            </p:cNvPr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2247;p78">
              <a:extLst>
                <a:ext uri="{FF2B5EF4-FFF2-40B4-BE49-F238E27FC236}">
                  <a16:creationId xmlns:a16="http://schemas.microsoft.com/office/drawing/2014/main" id="{45C843D1-BCFF-90EB-8F66-65DA4E573FF4}"/>
                </a:ext>
              </a:extLst>
            </p:cNvPr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2248;p78">
              <a:extLst>
                <a:ext uri="{FF2B5EF4-FFF2-40B4-BE49-F238E27FC236}">
                  <a16:creationId xmlns:a16="http://schemas.microsoft.com/office/drawing/2014/main" id="{B0D5466D-FC8A-C5AF-4270-EC79C8218DE9}"/>
                </a:ext>
              </a:extLst>
            </p:cNvPr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2249;p78">
              <a:extLst>
                <a:ext uri="{FF2B5EF4-FFF2-40B4-BE49-F238E27FC236}">
                  <a16:creationId xmlns:a16="http://schemas.microsoft.com/office/drawing/2014/main" id="{9D1F43EF-3DF2-28A2-88C8-2A8D7A6B35BB}"/>
                </a:ext>
              </a:extLst>
            </p:cNvPr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2250;p78">
              <a:extLst>
                <a:ext uri="{FF2B5EF4-FFF2-40B4-BE49-F238E27FC236}">
                  <a16:creationId xmlns:a16="http://schemas.microsoft.com/office/drawing/2014/main" id="{8E8E49AC-7FC5-EF06-E4A0-AC6B3FCF9C66}"/>
                </a:ext>
              </a:extLst>
            </p:cNvPr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2251;p78">
              <a:extLst>
                <a:ext uri="{FF2B5EF4-FFF2-40B4-BE49-F238E27FC236}">
                  <a16:creationId xmlns:a16="http://schemas.microsoft.com/office/drawing/2014/main" id="{048C67D9-6E3A-9E2C-A7A6-9CA14ADC468C}"/>
                </a:ext>
              </a:extLst>
            </p:cNvPr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2252;p78">
              <a:extLst>
                <a:ext uri="{FF2B5EF4-FFF2-40B4-BE49-F238E27FC236}">
                  <a16:creationId xmlns:a16="http://schemas.microsoft.com/office/drawing/2014/main" id="{64317C3B-F52D-1230-F07F-E08A459CCC48}"/>
                </a:ext>
              </a:extLst>
            </p:cNvPr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2253;p78">
              <a:extLst>
                <a:ext uri="{FF2B5EF4-FFF2-40B4-BE49-F238E27FC236}">
                  <a16:creationId xmlns:a16="http://schemas.microsoft.com/office/drawing/2014/main" id="{725003D1-20FD-A1B8-399D-0AD64A1E0CC7}"/>
                </a:ext>
              </a:extLst>
            </p:cNvPr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2254;p78">
              <a:extLst>
                <a:ext uri="{FF2B5EF4-FFF2-40B4-BE49-F238E27FC236}">
                  <a16:creationId xmlns:a16="http://schemas.microsoft.com/office/drawing/2014/main" id="{627B7B0A-CC85-69B1-103A-E59B4EF64BA8}"/>
                </a:ext>
              </a:extLst>
            </p:cNvPr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2255;p78">
              <a:extLst>
                <a:ext uri="{FF2B5EF4-FFF2-40B4-BE49-F238E27FC236}">
                  <a16:creationId xmlns:a16="http://schemas.microsoft.com/office/drawing/2014/main" id="{1CCC98BF-4F9A-AB67-FA7D-FD8B61DF897C}"/>
                </a:ext>
              </a:extLst>
            </p:cNvPr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2256;p78">
              <a:extLst>
                <a:ext uri="{FF2B5EF4-FFF2-40B4-BE49-F238E27FC236}">
                  <a16:creationId xmlns:a16="http://schemas.microsoft.com/office/drawing/2014/main" id="{975ECF35-352C-87C7-BFFF-D0DB823FFFD9}"/>
                </a:ext>
              </a:extLst>
            </p:cNvPr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2257;p78">
              <a:extLst>
                <a:ext uri="{FF2B5EF4-FFF2-40B4-BE49-F238E27FC236}">
                  <a16:creationId xmlns:a16="http://schemas.microsoft.com/office/drawing/2014/main" id="{BB07FD3A-A000-8C6A-ABC8-C2A5C6C3E169}"/>
                </a:ext>
              </a:extLst>
            </p:cNvPr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2258;p78">
              <a:extLst>
                <a:ext uri="{FF2B5EF4-FFF2-40B4-BE49-F238E27FC236}">
                  <a16:creationId xmlns:a16="http://schemas.microsoft.com/office/drawing/2014/main" id="{A5DB5B85-C360-CA8A-D12B-4AD082B2DC1A}"/>
                </a:ext>
              </a:extLst>
            </p:cNvPr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2259;p78">
              <a:extLst>
                <a:ext uri="{FF2B5EF4-FFF2-40B4-BE49-F238E27FC236}">
                  <a16:creationId xmlns:a16="http://schemas.microsoft.com/office/drawing/2014/main" id="{A3EB8AA8-680C-A72B-E8BE-318BF6E09573}"/>
                </a:ext>
              </a:extLst>
            </p:cNvPr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2260;p78">
              <a:extLst>
                <a:ext uri="{FF2B5EF4-FFF2-40B4-BE49-F238E27FC236}">
                  <a16:creationId xmlns:a16="http://schemas.microsoft.com/office/drawing/2014/main" id="{9B77DBB3-05EF-E5E7-2775-E4E5164713AB}"/>
                </a:ext>
              </a:extLst>
            </p:cNvPr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2261;p78">
              <a:extLst>
                <a:ext uri="{FF2B5EF4-FFF2-40B4-BE49-F238E27FC236}">
                  <a16:creationId xmlns:a16="http://schemas.microsoft.com/office/drawing/2014/main" id="{D690B806-9736-CE14-2339-9362F278BD6F}"/>
                </a:ext>
              </a:extLst>
            </p:cNvPr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2262;p78">
              <a:extLst>
                <a:ext uri="{FF2B5EF4-FFF2-40B4-BE49-F238E27FC236}">
                  <a16:creationId xmlns:a16="http://schemas.microsoft.com/office/drawing/2014/main" id="{444BA6B8-47D7-CE15-E8A0-76E87008F8E4}"/>
                </a:ext>
              </a:extLst>
            </p:cNvPr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2263;p78">
              <a:extLst>
                <a:ext uri="{FF2B5EF4-FFF2-40B4-BE49-F238E27FC236}">
                  <a16:creationId xmlns:a16="http://schemas.microsoft.com/office/drawing/2014/main" id="{5239AEBA-4A30-1CB4-84AA-103050EF7618}"/>
                </a:ext>
              </a:extLst>
            </p:cNvPr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2264;p78">
              <a:extLst>
                <a:ext uri="{FF2B5EF4-FFF2-40B4-BE49-F238E27FC236}">
                  <a16:creationId xmlns:a16="http://schemas.microsoft.com/office/drawing/2014/main" id="{E6D44986-E801-094A-67E8-F54595365FCE}"/>
                </a:ext>
              </a:extLst>
            </p:cNvPr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2265;p78">
              <a:extLst>
                <a:ext uri="{FF2B5EF4-FFF2-40B4-BE49-F238E27FC236}">
                  <a16:creationId xmlns:a16="http://schemas.microsoft.com/office/drawing/2014/main" id="{FD143CFD-77EE-DB3D-A943-880FD9A4F155}"/>
                </a:ext>
              </a:extLst>
            </p:cNvPr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2266;p78">
              <a:extLst>
                <a:ext uri="{FF2B5EF4-FFF2-40B4-BE49-F238E27FC236}">
                  <a16:creationId xmlns:a16="http://schemas.microsoft.com/office/drawing/2014/main" id="{0E4DA244-E554-F068-C358-26EAC0446DF1}"/>
                </a:ext>
              </a:extLst>
            </p:cNvPr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2267;p78">
              <a:extLst>
                <a:ext uri="{FF2B5EF4-FFF2-40B4-BE49-F238E27FC236}">
                  <a16:creationId xmlns:a16="http://schemas.microsoft.com/office/drawing/2014/main" id="{C80B3E01-E677-6C99-ECE8-6F21EC64DE5B}"/>
                </a:ext>
              </a:extLst>
            </p:cNvPr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2268;p78">
              <a:extLst>
                <a:ext uri="{FF2B5EF4-FFF2-40B4-BE49-F238E27FC236}">
                  <a16:creationId xmlns:a16="http://schemas.microsoft.com/office/drawing/2014/main" id="{DCD60DF6-67F3-23D8-AF83-AEE057A0BFA5}"/>
                </a:ext>
              </a:extLst>
            </p:cNvPr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2269;p78">
              <a:extLst>
                <a:ext uri="{FF2B5EF4-FFF2-40B4-BE49-F238E27FC236}">
                  <a16:creationId xmlns:a16="http://schemas.microsoft.com/office/drawing/2014/main" id="{5E77928F-87EA-9373-2F0C-3ED6DC7F6981}"/>
                </a:ext>
              </a:extLst>
            </p:cNvPr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2270;p78">
              <a:extLst>
                <a:ext uri="{FF2B5EF4-FFF2-40B4-BE49-F238E27FC236}">
                  <a16:creationId xmlns:a16="http://schemas.microsoft.com/office/drawing/2014/main" id="{79657EEA-8340-EBEF-275F-05F19BF2A6B1}"/>
                </a:ext>
              </a:extLst>
            </p:cNvPr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2271;p78">
              <a:extLst>
                <a:ext uri="{FF2B5EF4-FFF2-40B4-BE49-F238E27FC236}">
                  <a16:creationId xmlns:a16="http://schemas.microsoft.com/office/drawing/2014/main" id="{778838E9-482B-4B35-4386-57DEB9E63942}"/>
                </a:ext>
              </a:extLst>
            </p:cNvPr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2272;p78">
              <a:extLst>
                <a:ext uri="{FF2B5EF4-FFF2-40B4-BE49-F238E27FC236}">
                  <a16:creationId xmlns:a16="http://schemas.microsoft.com/office/drawing/2014/main" id="{0FCFC957-6AB0-B6B0-12BF-91CE98FA8265}"/>
                </a:ext>
              </a:extLst>
            </p:cNvPr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2273;p78">
              <a:extLst>
                <a:ext uri="{FF2B5EF4-FFF2-40B4-BE49-F238E27FC236}">
                  <a16:creationId xmlns:a16="http://schemas.microsoft.com/office/drawing/2014/main" id="{53B9CE41-CCB7-1725-440B-6E495D1500C8}"/>
                </a:ext>
              </a:extLst>
            </p:cNvPr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2274;p78">
              <a:extLst>
                <a:ext uri="{FF2B5EF4-FFF2-40B4-BE49-F238E27FC236}">
                  <a16:creationId xmlns:a16="http://schemas.microsoft.com/office/drawing/2014/main" id="{5A296336-28AD-A73F-2F5A-1E2F305B458C}"/>
                </a:ext>
              </a:extLst>
            </p:cNvPr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2275;p78">
              <a:extLst>
                <a:ext uri="{FF2B5EF4-FFF2-40B4-BE49-F238E27FC236}">
                  <a16:creationId xmlns:a16="http://schemas.microsoft.com/office/drawing/2014/main" id="{3FA70A03-2F05-E4C1-A0DA-D64032EB6218}"/>
                </a:ext>
              </a:extLst>
            </p:cNvPr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2276;p78">
              <a:extLst>
                <a:ext uri="{FF2B5EF4-FFF2-40B4-BE49-F238E27FC236}">
                  <a16:creationId xmlns:a16="http://schemas.microsoft.com/office/drawing/2014/main" id="{64AB2C2C-4DB4-34A9-6FD3-C7CC9C253934}"/>
                </a:ext>
              </a:extLst>
            </p:cNvPr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2277;p78">
              <a:extLst>
                <a:ext uri="{FF2B5EF4-FFF2-40B4-BE49-F238E27FC236}">
                  <a16:creationId xmlns:a16="http://schemas.microsoft.com/office/drawing/2014/main" id="{2F1CF8E6-20D9-4F74-E300-25D4BB012E6E}"/>
                </a:ext>
              </a:extLst>
            </p:cNvPr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2278;p78">
              <a:extLst>
                <a:ext uri="{FF2B5EF4-FFF2-40B4-BE49-F238E27FC236}">
                  <a16:creationId xmlns:a16="http://schemas.microsoft.com/office/drawing/2014/main" id="{5A4D9FB5-13D1-7B5F-D610-3F697C409464}"/>
                </a:ext>
              </a:extLst>
            </p:cNvPr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2279;p78">
              <a:extLst>
                <a:ext uri="{FF2B5EF4-FFF2-40B4-BE49-F238E27FC236}">
                  <a16:creationId xmlns:a16="http://schemas.microsoft.com/office/drawing/2014/main" id="{829DE7DE-1C12-99EF-05BB-1E4EC053D81F}"/>
                </a:ext>
              </a:extLst>
            </p:cNvPr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2280;p78">
              <a:extLst>
                <a:ext uri="{FF2B5EF4-FFF2-40B4-BE49-F238E27FC236}">
                  <a16:creationId xmlns:a16="http://schemas.microsoft.com/office/drawing/2014/main" id="{EA04AFC3-6157-DC6A-7EBB-1B807A015BDB}"/>
                </a:ext>
              </a:extLst>
            </p:cNvPr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2281;p78">
              <a:extLst>
                <a:ext uri="{FF2B5EF4-FFF2-40B4-BE49-F238E27FC236}">
                  <a16:creationId xmlns:a16="http://schemas.microsoft.com/office/drawing/2014/main" id="{EBBEC900-7597-A0BA-6EEF-935DF52CD2A8}"/>
                </a:ext>
              </a:extLst>
            </p:cNvPr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2282;p78">
              <a:extLst>
                <a:ext uri="{FF2B5EF4-FFF2-40B4-BE49-F238E27FC236}">
                  <a16:creationId xmlns:a16="http://schemas.microsoft.com/office/drawing/2014/main" id="{BF61FBD5-C433-E13D-2FBE-5A784B4D7A21}"/>
                </a:ext>
              </a:extLst>
            </p:cNvPr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2283;p78">
              <a:extLst>
                <a:ext uri="{FF2B5EF4-FFF2-40B4-BE49-F238E27FC236}">
                  <a16:creationId xmlns:a16="http://schemas.microsoft.com/office/drawing/2014/main" id="{AEF6A301-791F-1FE7-4617-D6DD3AF50C93}"/>
                </a:ext>
              </a:extLst>
            </p:cNvPr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2284;p78">
              <a:extLst>
                <a:ext uri="{FF2B5EF4-FFF2-40B4-BE49-F238E27FC236}">
                  <a16:creationId xmlns:a16="http://schemas.microsoft.com/office/drawing/2014/main" id="{A54773E2-CAD6-C872-BA8E-5F9B1D3CC60E}"/>
                </a:ext>
              </a:extLst>
            </p:cNvPr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2285;p78">
              <a:extLst>
                <a:ext uri="{FF2B5EF4-FFF2-40B4-BE49-F238E27FC236}">
                  <a16:creationId xmlns:a16="http://schemas.microsoft.com/office/drawing/2014/main" id="{28708B4B-086A-20A1-C759-9ED67F22C4AB}"/>
                </a:ext>
              </a:extLst>
            </p:cNvPr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2286;p78">
              <a:extLst>
                <a:ext uri="{FF2B5EF4-FFF2-40B4-BE49-F238E27FC236}">
                  <a16:creationId xmlns:a16="http://schemas.microsoft.com/office/drawing/2014/main" id="{43196F16-251B-80C9-56E5-66AFBE6DB2F8}"/>
                </a:ext>
              </a:extLst>
            </p:cNvPr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2287;p78">
              <a:extLst>
                <a:ext uri="{FF2B5EF4-FFF2-40B4-BE49-F238E27FC236}">
                  <a16:creationId xmlns:a16="http://schemas.microsoft.com/office/drawing/2014/main" id="{2372B102-DC69-6F99-0A57-CD5411F70D9E}"/>
                </a:ext>
              </a:extLst>
            </p:cNvPr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2288;p78">
              <a:extLst>
                <a:ext uri="{FF2B5EF4-FFF2-40B4-BE49-F238E27FC236}">
                  <a16:creationId xmlns:a16="http://schemas.microsoft.com/office/drawing/2014/main" id="{26E60BEA-B395-1ED7-D046-70B6BBD71A7F}"/>
                </a:ext>
              </a:extLst>
            </p:cNvPr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2289;p78">
              <a:extLst>
                <a:ext uri="{FF2B5EF4-FFF2-40B4-BE49-F238E27FC236}">
                  <a16:creationId xmlns:a16="http://schemas.microsoft.com/office/drawing/2014/main" id="{D8E35C94-B84C-116B-F650-C08EC6D51494}"/>
                </a:ext>
              </a:extLst>
            </p:cNvPr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2290;p78">
              <a:extLst>
                <a:ext uri="{FF2B5EF4-FFF2-40B4-BE49-F238E27FC236}">
                  <a16:creationId xmlns:a16="http://schemas.microsoft.com/office/drawing/2014/main" id="{4EFB6B30-5D38-113B-A5CF-9B6907A4265D}"/>
                </a:ext>
              </a:extLst>
            </p:cNvPr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2291;p78">
              <a:extLst>
                <a:ext uri="{FF2B5EF4-FFF2-40B4-BE49-F238E27FC236}">
                  <a16:creationId xmlns:a16="http://schemas.microsoft.com/office/drawing/2014/main" id="{F20A59C6-F2F8-6AF8-2028-8A114575DFD5}"/>
                </a:ext>
              </a:extLst>
            </p:cNvPr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2292;p78">
              <a:extLst>
                <a:ext uri="{FF2B5EF4-FFF2-40B4-BE49-F238E27FC236}">
                  <a16:creationId xmlns:a16="http://schemas.microsoft.com/office/drawing/2014/main" id="{41F291CB-120E-9ABA-C776-630D158946E4}"/>
                </a:ext>
              </a:extLst>
            </p:cNvPr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2293;p78">
              <a:extLst>
                <a:ext uri="{FF2B5EF4-FFF2-40B4-BE49-F238E27FC236}">
                  <a16:creationId xmlns:a16="http://schemas.microsoft.com/office/drawing/2014/main" id="{0990D993-843C-11CA-7680-F4AEA8F8743C}"/>
                </a:ext>
              </a:extLst>
            </p:cNvPr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2294;p78">
              <a:extLst>
                <a:ext uri="{FF2B5EF4-FFF2-40B4-BE49-F238E27FC236}">
                  <a16:creationId xmlns:a16="http://schemas.microsoft.com/office/drawing/2014/main" id="{87A826CC-67FB-C1C5-09E7-011780C0B78C}"/>
                </a:ext>
              </a:extLst>
            </p:cNvPr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2295;p78">
              <a:extLst>
                <a:ext uri="{FF2B5EF4-FFF2-40B4-BE49-F238E27FC236}">
                  <a16:creationId xmlns:a16="http://schemas.microsoft.com/office/drawing/2014/main" id="{49459E3B-0B38-D444-25DD-5DB88C2B7F8F}"/>
                </a:ext>
              </a:extLst>
            </p:cNvPr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2296;p78">
              <a:extLst>
                <a:ext uri="{FF2B5EF4-FFF2-40B4-BE49-F238E27FC236}">
                  <a16:creationId xmlns:a16="http://schemas.microsoft.com/office/drawing/2014/main" id="{94D3958C-B645-AB34-DA8D-CC3ECB8EB243}"/>
                </a:ext>
              </a:extLst>
            </p:cNvPr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2297;p78">
              <a:extLst>
                <a:ext uri="{FF2B5EF4-FFF2-40B4-BE49-F238E27FC236}">
                  <a16:creationId xmlns:a16="http://schemas.microsoft.com/office/drawing/2014/main" id="{BE5496F5-91B4-E985-0581-F91F22EFD539}"/>
                </a:ext>
              </a:extLst>
            </p:cNvPr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2298;p78">
              <a:extLst>
                <a:ext uri="{FF2B5EF4-FFF2-40B4-BE49-F238E27FC236}">
                  <a16:creationId xmlns:a16="http://schemas.microsoft.com/office/drawing/2014/main" id="{AB6188B1-D667-9D4B-72F1-4EF0EE931A79}"/>
                </a:ext>
              </a:extLst>
            </p:cNvPr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2299;p78">
              <a:extLst>
                <a:ext uri="{FF2B5EF4-FFF2-40B4-BE49-F238E27FC236}">
                  <a16:creationId xmlns:a16="http://schemas.microsoft.com/office/drawing/2014/main" id="{A6D59E06-0AB2-8F7E-36D7-0D5E681603E3}"/>
                </a:ext>
              </a:extLst>
            </p:cNvPr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2300;p78">
              <a:extLst>
                <a:ext uri="{FF2B5EF4-FFF2-40B4-BE49-F238E27FC236}">
                  <a16:creationId xmlns:a16="http://schemas.microsoft.com/office/drawing/2014/main" id="{DF4E480F-159E-69B9-7526-F4AC9CADD98E}"/>
                </a:ext>
              </a:extLst>
            </p:cNvPr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2301;p78">
              <a:extLst>
                <a:ext uri="{FF2B5EF4-FFF2-40B4-BE49-F238E27FC236}">
                  <a16:creationId xmlns:a16="http://schemas.microsoft.com/office/drawing/2014/main" id="{C9777C82-9C00-BAF8-F748-D4CA4E8DC396}"/>
                </a:ext>
              </a:extLst>
            </p:cNvPr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2302;p78">
              <a:extLst>
                <a:ext uri="{FF2B5EF4-FFF2-40B4-BE49-F238E27FC236}">
                  <a16:creationId xmlns:a16="http://schemas.microsoft.com/office/drawing/2014/main" id="{29EC9723-5C70-FE62-4A33-B6E291673B65}"/>
                </a:ext>
              </a:extLst>
            </p:cNvPr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2303;p78">
              <a:extLst>
                <a:ext uri="{FF2B5EF4-FFF2-40B4-BE49-F238E27FC236}">
                  <a16:creationId xmlns:a16="http://schemas.microsoft.com/office/drawing/2014/main" id="{C33EEB9D-DE54-A632-0FEA-37A0698800C6}"/>
                </a:ext>
              </a:extLst>
            </p:cNvPr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2304;p78">
              <a:extLst>
                <a:ext uri="{FF2B5EF4-FFF2-40B4-BE49-F238E27FC236}">
                  <a16:creationId xmlns:a16="http://schemas.microsoft.com/office/drawing/2014/main" id="{FEFC90B0-C56D-90BD-1D1E-D34529243DE6}"/>
                </a:ext>
              </a:extLst>
            </p:cNvPr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2305;p78">
              <a:extLst>
                <a:ext uri="{FF2B5EF4-FFF2-40B4-BE49-F238E27FC236}">
                  <a16:creationId xmlns:a16="http://schemas.microsoft.com/office/drawing/2014/main" id="{25CB0ABD-B3FC-FEAF-590F-7EC8899CA4AD}"/>
                </a:ext>
              </a:extLst>
            </p:cNvPr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2306;p78">
              <a:extLst>
                <a:ext uri="{FF2B5EF4-FFF2-40B4-BE49-F238E27FC236}">
                  <a16:creationId xmlns:a16="http://schemas.microsoft.com/office/drawing/2014/main" id="{1E48889D-7D31-C971-8FC5-A00B240A7626}"/>
                </a:ext>
              </a:extLst>
            </p:cNvPr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2307;p78">
              <a:extLst>
                <a:ext uri="{FF2B5EF4-FFF2-40B4-BE49-F238E27FC236}">
                  <a16:creationId xmlns:a16="http://schemas.microsoft.com/office/drawing/2014/main" id="{A9C871AD-047A-C021-9E77-F32513B3339F}"/>
                </a:ext>
              </a:extLst>
            </p:cNvPr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2308;p78">
              <a:extLst>
                <a:ext uri="{FF2B5EF4-FFF2-40B4-BE49-F238E27FC236}">
                  <a16:creationId xmlns:a16="http://schemas.microsoft.com/office/drawing/2014/main" id="{F031FABB-02F4-CA2B-0771-69D1380FAD14}"/>
                </a:ext>
              </a:extLst>
            </p:cNvPr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2309;p78">
              <a:extLst>
                <a:ext uri="{FF2B5EF4-FFF2-40B4-BE49-F238E27FC236}">
                  <a16:creationId xmlns:a16="http://schemas.microsoft.com/office/drawing/2014/main" id="{1D5BEEEB-ED12-22B6-6A1A-61AEE098EA11}"/>
                </a:ext>
              </a:extLst>
            </p:cNvPr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2310;p78">
              <a:extLst>
                <a:ext uri="{FF2B5EF4-FFF2-40B4-BE49-F238E27FC236}">
                  <a16:creationId xmlns:a16="http://schemas.microsoft.com/office/drawing/2014/main" id="{BDB6A622-6979-A337-FB67-26F2BB7AF2CE}"/>
                </a:ext>
              </a:extLst>
            </p:cNvPr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2311;p78">
              <a:extLst>
                <a:ext uri="{FF2B5EF4-FFF2-40B4-BE49-F238E27FC236}">
                  <a16:creationId xmlns:a16="http://schemas.microsoft.com/office/drawing/2014/main" id="{5BC620C2-11B5-ABE7-5580-4A89191854E1}"/>
                </a:ext>
              </a:extLst>
            </p:cNvPr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2312;p78">
              <a:extLst>
                <a:ext uri="{FF2B5EF4-FFF2-40B4-BE49-F238E27FC236}">
                  <a16:creationId xmlns:a16="http://schemas.microsoft.com/office/drawing/2014/main" id="{CA36E839-659B-B444-9296-2616218D0F42}"/>
                </a:ext>
              </a:extLst>
            </p:cNvPr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2313;p78">
              <a:extLst>
                <a:ext uri="{FF2B5EF4-FFF2-40B4-BE49-F238E27FC236}">
                  <a16:creationId xmlns:a16="http://schemas.microsoft.com/office/drawing/2014/main" id="{8E23ADAC-47BE-866B-53D4-51CB0B262FF3}"/>
                </a:ext>
              </a:extLst>
            </p:cNvPr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2314;p78">
              <a:extLst>
                <a:ext uri="{FF2B5EF4-FFF2-40B4-BE49-F238E27FC236}">
                  <a16:creationId xmlns:a16="http://schemas.microsoft.com/office/drawing/2014/main" id="{159657D7-026E-43CC-F818-53F5EEAB3D63}"/>
                </a:ext>
              </a:extLst>
            </p:cNvPr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2315;p78">
              <a:extLst>
                <a:ext uri="{FF2B5EF4-FFF2-40B4-BE49-F238E27FC236}">
                  <a16:creationId xmlns:a16="http://schemas.microsoft.com/office/drawing/2014/main" id="{CFF8CC53-851B-1566-5530-5E1548C150C8}"/>
                </a:ext>
              </a:extLst>
            </p:cNvPr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2316;p78">
              <a:extLst>
                <a:ext uri="{FF2B5EF4-FFF2-40B4-BE49-F238E27FC236}">
                  <a16:creationId xmlns:a16="http://schemas.microsoft.com/office/drawing/2014/main" id="{910558AD-801A-18F0-DE81-C4568E3A1D6E}"/>
                </a:ext>
              </a:extLst>
            </p:cNvPr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2317;p78">
              <a:extLst>
                <a:ext uri="{FF2B5EF4-FFF2-40B4-BE49-F238E27FC236}">
                  <a16:creationId xmlns:a16="http://schemas.microsoft.com/office/drawing/2014/main" id="{7E611336-8954-5F9C-72DA-9EF56997D0E1}"/>
                </a:ext>
              </a:extLst>
            </p:cNvPr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2318;p78">
              <a:extLst>
                <a:ext uri="{FF2B5EF4-FFF2-40B4-BE49-F238E27FC236}">
                  <a16:creationId xmlns:a16="http://schemas.microsoft.com/office/drawing/2014/main" id="{E71CF12D-987D-D84D-F1C1-DFFF9DAED2A4}"/>
                </a:ext>
              </a:extLst>
            </p:cNvPr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2319;p78">
              <a:extLst>
                <a:ext uri="{FF2B5EF4-FFF2-40B4-BE49-F238E27FC236}">
                  <a16:creationId xmlns:a16="http://schemas.microsoft.com/office/drawing/2014/main" id="{B08EA90C-E398-073B-3444-85DF1D1C6483}"/>
                </a:ext>
              </a:extLst>
            </p:cNvPr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2320;p78">
              <a:extLst>
                <a:ext uri="{FF2B5EF4-FFF2-40B4-BE49-F238E27FC236}">
                  <a16:creationId xmlns:a16="http://schemas.microsoft.com/office/drawing/2014/main" id="{1E6DD938-96F9-34AD-9C89-647BAA9FD4E3}"/>
                </a:ext>
              </a:extLst>
            </p:cNvPr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2321;p78">
              <a:extLst>
                <a:ext uri="{FF2B5EF4-FFF2-40B4-BE49-F238E27FC236}">
                  <a16:creationId xmlns:a16="http://schemas.microsoft.com/office/drawing/2014/main" id="{BC38F390-B354-AEF4-2F8A-204B2F0BB279}"/>
                </a:ext>
              </a:extLst>
            </p:cNvPr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2322;p78">
              <a:extLst>
                <a:ext uri="{FF2B5EF4-FFF2-40B4-BE49-F238E27FC236}">
                  <a16:creationId xmlns:a16="http://schemas.microsoft.com/office/drawing/2014/main" id="{CB077B3C-90FA-AFE9-8BB2-0418B0E3E857}"/>
                </a:ext>
              </a:extLst>
            </p:cNvPr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2323;p78">
              <a:extLst>
                <a:ext uri="{FF2B5EF4-FFF2-40B4-BE49-F238E27FC236}">
                  <a16:creationId xmlns:a16="http://schemas.microsoft.com/office/drawing/2014/main" id="{73C68EDA-AD1C-374A-46E6-1FE32513E015}"/>
                </a:ext>
              </a:extLst>
            </p:cNvPr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2324;p78">
              <a:extLst>
                <a:ext uri="{FF2B5EF4-FFF2-40B4-BE49-F238E27FC236}">
                  <a16:creationId xmlns:a16="http://schemas.microsoft.com/office/drawing/2014/main" id="{48FA3072-998B-8608-2CF6-9D0518FDCFFA}"/>
                </a:ext>
              </a:extLst>
            </p:cNvPr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2325;p78">
              <a:extLst>
                <a:ext uri="{FF2B5EF4-FFF2-40B4-BE49-F238E27FC236}">
                  <a16:creationId xmlns:a16="http://schemas.microsoft.com/office/drawing/2014/main" id="{F326CC25-9203-11BD-0874-63F2B70F28BF}"/>
                </a:ext>
              </a:extLst>
            </p:cNvPr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2326;p78">
              <a:extLst>
                <a:ext uri="{FF2B5EF4-FFF2-40B4-BE49-F238E27FC236}">
                  <a16:creationId xmlns:a16="http://schemas.microsoft.com/office/drawing/2014/main" id="{25BB6241-3AED-55A9-1DD8-BBBF219747CE}"/>
                </a:ext>
              </a:extLst>
            </p:cNvPr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2327;p78">
              <a:extLst>
                <a:ext uri="{FF2B5EF4-FFF2-40B4-BE49-F238E27FC236}">
                  <a16:creationId xmlns:a16="http://schemas.microsoft.com/office/drawing/2014/main" id="{47953331-31F4-8443-A3D1-49A04C527EF1}"/>
                </a:ext>
              </a:extLst>
            </p:cNvPr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2328;p78">
              <a:extLst>
                <a:ext uri="{FF2B5EF4-FFF2-40B4-BE49-F238E27FC236}">
                  <a16:creationId xmlns:a16="http://schemas.microsoft.com/office/drawing/2014/main" id="{33DE85F4-669E-472F-9BC2-BD951154E4D0}"/>
                </a:ext>
              </a:extLst>
            </p:cNvPr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2329;p78">
              <a:extLst>
                <a:ext uri="{FF2B5EF4-FFF2-40B4-BE49-F238E27FC236}">
                  <a16:creationId xmlns:a16="http://schemas.microsoft.com/office/drawing/2014/main" id="{30832D0F-61CE-2FEC-A955-E4D1C561B908}"/>
                </a:ext>
              </a:extLst>
            </p:cNvPr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2330;p78">
              <a:extLst>
                <a:ext uri="{FF2B5EF4-FFF2-40B4-BE49-F238E27FC236}">
                  <a16:creationId xmlns:a16="http://schemas.microsoft.com/office/drawing/2014/main" id="{9E9F2C44-8CB4-C2C3-44C6-738A6B9FD32F}"/>
                </a:ext>
              </a:extLst>
            </p:cNvPr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2331;p78">
              <a:extLst>
                <a:ext uri="{FF2B5EF4-FFF2-40B4-BE49-F238E27FC236}">
                  <a16:creationId xmlns:a16="http://schemas.microsoft.com/office/drawing/2014/main" id="{4FA89F64-1553-4C4E-5387-52728EDA4AC0}"/>
                </a:ext>
              </a:extLst>
            </p:cNvPr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2332;p78">
              <a:extLst>
                <a:ext uri="{FF2B5EF4-FFF2-40B4-BE49-F238E27FC236}">
                  <a16:creationId xmlns:a16="http://schemas.microsoft.com/office/drawing/2014/main" id="{40C2CED4-79E2-92AD-C480-BAC2EF4139F2}"/>
                </a:ext>
              </a:extLst>
            </p:cNvPr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2333;p78">
              <a:extLst>
                <a:ext uri="{FF2B5EF4-FFF2-40B4-BE49-F238E27FC236}">
                  <a16:creationId xmlns:a16="http://schemas.microsoft.com/office/drawing/2014/main" id="{17D3E484-AC2F-DB12-1681-1C146C15FD35}"/>
                </a:ext>
              </a:extLst>
            </p:cNvPr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2334;p78">
              <a:extLst>
                <a:ext uri="{FF2B5EF4-FFF2-40B4-BE49-F238E27FC236}">
                  <a16:creationId xmlns:a16="http://schemas.microsoft.com/office/drawing/2014/main" id="{4666A3C3-04D7-A047-3B1B-6C6C78F62A1C}"/>
                </a:ext>
              </a:extLst>
            </p:cNvPr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2335;p78">
              <a:extLst>
                <a:ext uri="{FF2B5EF4-FFF2-40B4-BE49-F238E27FC236}">
                  <a16:creationId xmlns:a16="http://schemas.microsoft.com/office/drawing/2014/main" id="{61A2CB3C-6AFF-8AE0-0467-4842455AB099}"/>
                </a:ext>
              </a:extLst>
            </p:cNvPr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2336;p78">
              <a:extLst>
                <a:ext uri="{FF2B5EF4-FFF2-40B4-BE49-F238E27FC236}">
                  <a16:creationId xmlns:a16="http://schemas.microsoft.com/office/drawing/2014/main" id="{5F25ACA3-2172-30ED-BC78-D9E135435DCD}"/>
                </a:ext>
              </a:extLst>
            </p:cNvPr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2337;p78">
              <a:extLst>
                <a:ext uri="{FF2B5EF4-FFF2-40B4-BE49-F238E27FC236}">
                  <a16:creationId xmlns:a16="http://schemas.microsoft.com/office/drawing/2014/main" id="{BD7939E4-98F2-8871-7940-3B7FE7553D66}"/>
                </a:ext>
              </a:extLst>
            </p:cNvPr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2338;p78">
              <a:extLst>
                <a:ext uri="{FF2B5EF4-FFF2-40B4-BE49-F238E27FC236}">
                  <a16:creationId xmlns:a16="http://schemas.microsoft.com/office/drawing/2014/main" id="{6E018828-AABD-43BD-9BF8-82C1E680E542}"/>
                </a:ext>
              </a:extLst>
            </p:cNvPr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2339;p78">
              <a:extLst>
                <a:ext uri="{FF2B5EF4-FFF2-40B4-BE49-F238E27FC236}">
                  <a16:creationId xmlns:a16="http://schemas.microsoft.com/office/drawing/2014/main" id="{7DAE3F73-EF3A-EDCD-8AD1-E955A4861A17}"/>
                </a:ext>
              </a:extLst>
            </p:cNvPr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2340;p78">
              <a:extLst>
                <a:ext uri="{FF2B5EF4-FFF2-40B4-BE49-F238E27FC236}">
                  <a16:creationId xmlns:a16="http://schemas.microsoft.com/office/drawing/2014/main" id="{92E706FF-5F1D-4F6E-5974-B2C781317337}"/>
                </a:ext>
              </a:extLst>
            </p:cNvPr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2341;p78">
              <a:extLst>
                <a:ext uri="{FF2B5EF4-FFF2-40B4-BE49-F238E27FC236}">
                  <a16:creationId xmlns:a16="http://schemas.microsoft.com/office/drawing/2014/main" id="{9C16F411-19FC-3C87-10E5-C5C56E30735D}"/>
                </a:ext>
              </a:extLst>
            </p:cNvPr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2342;p78">
              <a:extLst>
                <a:ext uri="{FF2B5EF4-FFF2-40B4-BE49-F238E27FC236}">
                  <a16:creationId xmlns:a16="http://schemas.microsoft.com/office/drawing/2014/main" id="{9AD0A45D-82C5-F728-8638-67FB8E9CD575}"/>
                </a:ext>
              </a:extLst>
            </p:cNvPr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2343;p78">
              <a:extLst>
                <a:ext uri="{FF2B5EF4-FFF2-40B4-BE49-F238E27FC236}">
                  <a16:creationId xmlns:a16="http://schemas.microsoft.com/office/drawing/2014/main" id="{E025412B-7044-BC54-A2DC-D2F2D1CB05A3}"/>
                </a:ext>
              </a:extLst>
            </p:cNvPr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2344;p78">
              <a:extLst>
                <a:ext uri="{FF2B5EF4-FFF2-40B4-BE49-F238E27FC236}">
                  <a16:creationId xmlns:a16="http://schemas.microsoft.com/office/drawing/2014/main" id="{4818919A-43BA-A4B2-8E72-45F3BDE15122}"/>
                </a:ext>
              </a:extLst>
            </p:cNvPr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2345;p78">
              <a:extLst>
                <a:ext uri="{FF2B5EF4-FFF2-40B4-BE49-F238E27FC236}">
                  <a16:creationId xmlns:a16="http://schemas.microsoft.com/office/drawing/2014/main" id="{4651D3E9-705A-6ED7-E7BD-897300C62CBB}"/>
                </a:ext>
              </a:extLst>
            </p:cNvPr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2346;p78">
              <a:extLst>
                <a:ext uri="{FF2B5EF4-FFF2-40B4-BE49-F238E27FC236}">
                  <a16:creationId xmlns:a16="http://schemas.microsoft.com/office/drawing/2014/main" id="{00AF3D56-FD73-1AB2-A295-7175D3407563}"/>
                </a:ext>
              </a:extLst>
            </p:cNvPr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2347;p78">
              <a:extLst>
                <a:ext uri="{FF2B5EF4-FFF2-40B4-BE49-F238E27FC236}">
                  <a16:creationId xmlns:a16="http://schemas.microsoft.com/office/drawing/2014/main" id="{FEAA316C-6996-9E82-4CA0-20E3D7A17D2B}"/>
                </a:ext>
              </a:extLst>
            </p:cNvPr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2348;p78">
              <a:extLst>
                <a:ext uri="{FF2B5EF4-FFF2-40B4-BE49-F238E27FC236}">
                  <a16:creationId xmlns:a16="http://schemas.microsoft.com/office/drawing/2014/main" id="{1545C97E-7E8B-7C8F-05A0-E5019AB29F7C}"/>
                </a:ext>
              </a:extLst>
            </p:cNvPr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2349;p78">
              <a:extLst>
                <a:ext uri="{FF2B5EF4-FFF2-40B4-BE49-F238E27FC236}">
                  <a16:creationId xmlns:a16="http://schemas.microsoft.com/office/drawing/2014/main" id="{7D5992FB-681E-05E5-332E-0D5F7255CBA3}"/>
                </a:ext>
              </a:extLst>
            </p:cNvPr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2350;p78">
              <a:extLst>
                <a:ext uri="{FF2B5EF4-FFF2-40B4-BE49-F238E27FC236}">
                  <a16:creationId xmlns:a16="http://schemas.microsoft.com/office/drawing/2014/main" id="{74D8D499-7DEE-1439-A228-E64FE093C5E6}"/>
                </a:ext>
              </a:extLst>
            </p:cNvPr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2351;p78">
              <a:extLst>
                <a:ext uri="{FF2B5EF4-FFF2-40B4-BE49-F238E27FC236}">
                  <a16:creationId xmlns:a16="http://schemas.microsoft.com/office/drawing/2014/main" id="{4DDFBFA0-1700-1757-9BDF-ED40D78C2014}"/>
                </a:ext>
              </a:extLst>
            </p:cNvPr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2352;p78">
              <a:extLst>
                <a:ext uri="{FF2B5EF4-FFF2-40B4-BE49-F238E27FC236}">
                  <a16:creationId xmlns:a16="http://schemas.microsoft.com/office/drawing/2014/main" id="{8D54D03B-0A14-DCDC-39E5-65A3DB21A043}"/>
                </a:ext>
              </a:extLst>
            </p:cNvPr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2353;p78">
              <a:extLst>
                <a:ext uri="{FF2B5EF4-FFF2-40B4-BE49-F238E27FC236}">
                  <a16:creationId xmlns:a16="http://schemas.microsoft.com/office/drawing/2014/main" id="{8F6722F5-D2DF-9EE0-10F0-340B92F55F98}"/>
                </a:ext>
              </a:extLst>
            </p:cNvPr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2354;p78">
              <a:extLst>
                <a:ext uri="{FF2B5EF4-FFF2-40B4-BE49-F238E27FC236}">
                  <a16:creationId xmlns:a16="http://schemas.microsoft.com/office/drawing/2014/main" id="{BCAFECED-3E23-E00F-490E-DFE7951964EC}"/>
                </a:ext>
              </a:extLst>
            </p:cNvPr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2355;p78">
              <a:extLst>
                <a:ext uri="{FF2B5EF4-FFF2-40B4-BE49-F238E27FC236}">
                  <a16:creationId xmlns:a16="http://schemas.microsoft.com/office/drawing/2014/main" id="{35F6C9D9-EC0D-1B71-777C-2565FEBE1AAA}"/>
                </a:ext>
              </a:extLst>
            </p:cNvPr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2356;p78">
              <a:extLst>
                <a:ext uri="{FF2B5EF4-FFF2-40B4-BE49-F238E27FC236}">
                  <a16:creationId xmlns:a16="http://schemas.microsoft.com/office/drawing/2014/main" id="{C8E0280D-4F0E-8277-BFEE-EED9FFF43FBE}"/>
                </a:ext>
              </a:extLst>
            </p:cNvPr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2357;p78">
              <a:extLst>
                <a:ext uri="{FF2B5EF4-FFF2-40B4-BE49-F238E27FC236}">
                  <a16:creationId xmlns:a16="http://schemas.microsoft.com/office/drawing/2014/main" id="{4736CC67-BD88-2E79-E1BC-80D324309C2B}"/>
                </a:ext>
              </a:extLst>
            </p:cNvPr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2358;p78">
              <a:extLst>
                <a:ext uri="{FF2B5EF4-FFF2-40B4-BE49-F238E27FC236}">
                  <a16:creationId xmlns:a16="http://schemas.microsoft.com/office/drawing/2014/main" id="{CC4D9770-71BD-6714-AD4C-2EC81974F1AB}"/>
                </a:ext>
              </a:extLst>
            </p:cNvPr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2359;p78">
              <a:extLst>
                <a:ext uri="{FF2B5EF4-FFF2-40B4-BE49-F238E27FC236}">
                  <a16:creationId xmlns:a16="http://schemas.microsoft.com/office/drawing/2014/main" id="{FDA25066-3454-BAEE-5A0C-F26B73355BC7}"/>
                </a:ext>
              </a:extLst>
            </p:cNvPr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2360;p78">
              <a:extLst>
                <a:ext uri="{FF2B5EF4-FFF2-40B4-BE49-F238E27FC236}">
                  <a16:creationId xmlns:a16="http://schemas.microsoft.com/office/drawing/2014/main" id="{2340D42E-2311-0CF1-ABCB-997BBC33D1F6}"/>
                </a:ext>
              </a:extLst>
            </p:cNvPr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2361;p78">
              <a:extLst>
                <a:ext uri="{FF2B5EF4-FFF2-40B4-BE49-F238E27FC236}">
                  <a16:creationId xmlns:a16="http://schemas.microsoft.com/office/drawing/2014/main" id="{C2B348D4-6340-C43E-C5BC-C6E3DD65B87B}"/>
                </a:ext>
              </a:extLst>
            </p:cNvPr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2362;p78">
              <a:extLst>
                <a:ext uri="{FF2B5EF4-FFF2-40B4-BE49-F238E27FC236}">
                  <a16:creationId xmlns:a16="http://schemas.microsoft.com/office/drawing/2014/main" id="{CF50E65A-B142-B433-91B8-124877A34C42}"/>
                </a:ext>
              </a:extLst>
            </p:cNvPr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2363;p78">
              <a:extLst>
                <a:ext uri="{FF2B5EF4-FFF2-40B4-BE49-F238E27FC236}">
                  <a16:creationId xmlns:a16="http://schemas.microsoft.com/office/drawing/2014/main" id="{FD8FAF59-6B33-7257-85EB-7F14E5FAD9F7}"/>
                </a:ext>
              </a:extLst>
            </p:cNvPr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2364;p78">
              <a:extLst>
                <a:ext uri="{FF2B5EF4-FFF2-40B4-BE49-F238E27FC236}">
                  <a16:creationId xmlns:a16="http://schemas.microsoft.com/office/drawing/2014/main" id="{B5B899B7-05BB-A229-9F46-B6C521E73BF6}"/>
                </a:ext>
              </a:extLst>
            </p:cNvPr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2365;p78">
              <a:extLst>
                <a:ext uri="{FF2B5EF4-FFF2-40B4-BE49-F238E27FC236}">
                  <a16:creationId xmlns:a16="http://schemas.microsoft.com/office/drawing/2014/main" id="{E69F51FC-FFC6-E1C8-8F48-3816F1C89D30}"/>
                </a:ext>
              </a:extLst>
            </p:cNvPr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2366;p78">
              <a:extLst>
                <a:ext uri="{FF2B5EF4-FFF2-40B4-BE49-F238E27FC236}">
                  <a16:creationId xmlns:a16="http://schemas.microsoft.com/office/drawing/2014/main" id="{AC2F3FFA-6F66-1CA5-87A1-EFCA4CAE1F8A}"/>
                </a:ext>
              </a:extLst>
            </p:cNvPr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2367;p78">
              <a:extLst>
                <a:ext uri="{FF2B5EF4-FFF2-40B4-BE49-F238E27FC236}">
                  <a16:creationId xmlns:a16="http://schemas.microsoft.com/office/drawing/2014/main" id="{0C128930-FF18-BD86-8458-D79EBB9E411A}"/>
                </a:ext>
              </a:extLst>
            </p:cNvPr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2368;p78">
              <a:extLst>
                <a:ext uri="{FF2B5EF4-FFF2-40B4-BE49-F238E27FC236}">
                  <a16:creationId xmlns:a16="http://schemas.microsoft.com/office/drawing/2014/main" id="{1EB2D993-F657-B827-84D9-8D40C12C642D}"/>
                </a:ext>
              </a:extLst>
            </p:cNvPr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2369;p78">
              <a:extLst>
                <a:ext uri="{FF2B5EF4-FFF2-40B4-BE49-F238E27FC236}">
                  <a16:creationId xmlns:a16="http://schemas.microsoft.com/office/drawing/2014/main" id="{6EDDEE00-629D-AA06-B2DB-F6C05308E895}"/>
                </a:ext>
              </a:extLst>
            </p:cNvPr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2370;p78">
              <a:extLst>
                <a:ext uri="{FF2B5EF4-FFF2-40B4-BE49-F238E27FC236}">
                  <a16:creationId xmlns:a16="http://schemas.microsoft.com/office/drawing/2014/main" id="{D0A1CE21-CCD0-2E00-86B8-254E6C5E3243}"/>
                </a:ext>
              </a:extLst>
            </p:cNvPr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2371;p78">
              <a:extLst>
                <a:ext uri="{FF2B5EF4-FFF2-40B4-BE49-F238E27FC236}">
                  <a16:creationId xmlns:a16="http://schemas.microsoft.com/office/drawing/2014/main" id="{A193E9EF-5262-25DB-F205-A80B8EBE4473}"/>
                </a:ext>
              </a:extLst>
            </p:cNvPr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2372;p78">
              <a:extLst>
                <a:ext uri="{FF2B5EF4-FFF2-40B4-BE49-F238E27FC236}">
                  <a16:creationId xmlns:a16="http://schemas.microsoft.com/office/drawing/2014/main" id="{9592EA67-6592-55F7-D959-D0E4C7F2C095}"/>
                </a:ext>
              </a:extLst>
            </p:cNvPr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2373;p78">
              <a:extLst>
                <a:ext uri="{FF2B5EF4-FFF2-40B4-BE49-F238E27FC236}">
                  <a16:creationId xmlns:a16="http://schemas.microsoft.com/office/drawing/2014/main" id="{CA7EFE73-D21A-C6F7-CB46-048212FD2CED}"/>
                </a:ext>
              </a:extLst>
            </p:cNvPr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2374;p78">
              <a:extLst>
                <a:ext uri="{FF2B5EF4-FFF2-40B4-BE49-F238E27FC236}">
                  <a16:creationId xmlns:a16="http://schemas.microsoft.com/office/drawing/2014/main" id="{A133655F-7C1D-AAB6-80C7-3E9BFE91AD0C}"/>
                </a:ext>
              </a:extLst>
            </p:cNvPr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2375;p78">
              <a:extLst>
                <a:ext uri="{FF2B5EF4-FFF2-40B4-BE49-F238E27FC236}">
                  <a16:creationId xmlns:a16="http://schemas.microsoft.com/office/drawing/2014/main" id="{2F4A74CE-5121-EA93-EE37-DE6851D63ADD}"/>
                </a:ext>
              </a:extLst>
            </p:cNvPr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2376;p78">
              <a:extLst>
                <a:ext uri="{FF2B5EF4-FFF2-40B4-BE49-F238E27FC236}">
                  <a16:creationId xmlns:a16="http://schemas.microsoft.com/office/drawing/2014/main" id="{CB1405AC-F362-F222-51FE-25E0F994A22C}"/>
                </a:ext>
              </a:extLst>
            </p:cNvPr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2377;p78">
              <a:extLst>
                <a:ext uri="{FF2B5EF4-FFF2-40B4-BE49-F238E27FC236}">
                  <a16:creationId xmlns:a16="http://schemas.microsoft.com/office/drawing/2014/main" id="{B18E94C9-F253-148E-EAE4-C46D1B39E1CF}"/>
                </a:ext>
              </a:extLst>
            </p:cNvPr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2378;p78">
              <a:extLst>
                <a:ext uri="{FF2B5EF4-FFF2-40B4-BE49-F238E27FC236}">
                  <a16:creationId xmlns:a16="http://schemas.microsoft.com/office/drawing/2014/main" id="{D08BF748-CFE6-10C4-4921-2BE0FE5609F6}"/>
                </a:ext>
              </a:extLst>
            </p:cNvPr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2379;p78">
              <a:extLst>
                <a:ext uri="{FF2B5EF4-FFF2-40B4-BE49-F238E27FC236}">
                  <a16:creationId xmlns:a16="http://schemas.microsoft.com/office/drawing/2014/main" id="{12B0858B-2AA7-1407-EBAF-15D9D2345F23}"/>
                </a:ext>
              </a:extLst>
            </p:cNvPr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2380;p78">
              <a:extLst>
                <a:ext uri="{FF2B5EF4-FFF2-40B4-BE49-F238E27FC236}">
                  <a16:creationId xmlns:a16="http://schemas.microsoft.com/office/drawing/2014/main" id="{40F3E769-8022-004C-512E-3BC13D259E27}"/>
                </a:ext>
              </a:extLst>
            </p:cNvPr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2381;p78">
              <a:extLst>
                <a:ext uri="{FF2B5EF4-FFF2-40B4-BE49-F238E27FC236}">
                  <a16:creationId xmlns:a16="http://schemas.microsoft.com/office/drawing/2014/main" id="{8E1DDEC8-3C2A-9586-F3BA-70FECFD45372}"/>
                </a:ext>
              </a:extLst>
            </p:cNvPr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2382;p78">
              <a:extLst>
                <a:ext uri="{FF2B5EF4-FFF2-40B4-BE49-F238E27FC236}">
                  <a16:creationId xmlns:a16="http://schemas.microsoft.com/office/drawing/2014/main" id="{8F822663-1404-DB8D-C266-C862D88D8D74}"/>
                </a:ext>
              </a:extLst>
            </p:cNvPr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2383;p78">
              <a:extLst>
                <a:ext uri="{FF2B5EF4-FFF2-40B4-BE49-F238E27FC236}">
                  <a16:creationId xmlns:a16="http://schemas.microsoft.com/office/drawing/2014/main" id="{70EEC808-CB59-0504-F27C-655EC07798A3}"/>
                </a:ext>
              </a:extLst>
            </p:cNvPr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2384;p78">
              <a:extLst>
                <a:ext uri="{FF2B5EF4-FFF2-40B4-BE49-F238E27FC236}">
                  <a16:creationId xmlns:a16="http://schemas.microsoft.com/office/drawing/2014/main" id="{56B1685A-21CB-904D-5721-B1BAD1097199}"/>
                </a:ext>
              </a:extLst>
            </p:cNvPr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2385;p78">
              <a:extLst>
                <a:ext uri="{FF2B5EF4-FFF2-40B4-BE49-F238E27FC236}">
                  <a16:creationId xmlns:a16="http://schemas.microsoft.com/office/drawing/2014/main" id="{53D26BE3-4686-F307-C9BA-8ED7032D39A4}"/>
                </a:ext>
              </a:extLst>
            </p:cNvPr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2386;p78">
              <a:extLst>
                <a:ext uri="{FF2B5EF4-FFF2-40B4-BE49-F238E27FC236}">
                  <a16:creationId xmlns:a16="http://schemas.microsoft.com/office/drawing/2014/main" id="{ABAB67FE-BC69-037D-5D3C-E85B04692C2B}"/>
                </a:ext>
              </a:extLst>
            </p:cNvPr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2387;p78">
              <a:extLst>
                <a:ext uri="{FF2B5EF4-FFF2-40B4-BE49-F238E27FC236}">
                  <a16:creationId xmlns:a16="http://schemas.microsoft.com/office/drawing/2014/main" id="{DD24CF14-B605-1D25-69B7-5D1707D46328}"/>
                </a:ext>
              </a:extLst>
            </p:cNvPr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2388;p78">
              <a:extLst>
                <a:ext uri="{FF2B5EF4-FFF2-40B4-BE49-F238E27FC236}">
                  <a16:creationId xmlns:a16="http://schemas.microsoft.com/office/drawing/2014/main" id="{6442D044-126B-D0CD-FB3B-6D66C241E2A8}"/>
                </a:ext>
              </a:extLst>
            </p:cNvPr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2389;p78">
              <a:extLst>
                <a:ext uri="{FF2B5EF4-FFF2-40B4-BE49-F238E27FC236}">
                  <a16:creationId xmlns:a16="http://schemas.microsoft.com/office/drawing/2014/main" id="{515109B6-969A-DA4F-A112-E81521703716}"/>
                </a:ext>
              </a:extLst>
            </p:cNvPr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2390;p78">
              <a:extLst>
                <a:ext uri="{FF2B5EF4-FFF2-40B4-BE49-F238E27FC236}">
                  <a16:creationId xmlns:a16="http://schemas.microsoft.com/office/drawing/2014/main" id="{CB8E0112-B96F-F8E5-3423-F5D7BAB5D7B4}"/>
                </a:ext>
              </a:extLst>
            </p:cNvPr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2391;p78">
              <a:extLst>
                <a:ext uri="{FF2B5EF4-FFF2-40B4-BE49-F238E27FC236}">
                  <a16:creationId xmlns:a16="http://schemas.microsoft.com/office/drawing/2014/main" id="{2128A125-019A-DF34-19ED-362F8B628EE5}"/>
                </a:ext>
              </a:extLst>
            </p:cNvPr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2392;p78">
              <a:extLst>
                <a:ext uri="{FF2B5EF4-FFF2-40B4-BE49-F238E27FC236}">
                  <a16:creationId xmlns:a16="http://schemas.microsoft.com/office/drawing/2014/main" id="{D44AB3A0-27EE-1FB6-2398-C77062F83D57}"/>
                </a:ext>
              </a:extLst>
            </p:cNvPr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2393;p78">
              <a:extLst>
                <a:ext uri="{FF2B5EF4-FFF2-40B4-BE49-F238E27FC236}">
                  <a16:creationId xmlns:a16="http://schemas.microsoft.com/office/drawing/2014/main" id="{F920B540-A7FA-1BED-4EC6-DA40571B66A7}"/>
                </a:ext>
              </a:extLst>
            </p:cNvPr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2394;p78">
              <a:extLst>
                <a:ext uri="{FF2B5EF4-FFF2-40B4-BE49-F238E27FC236}">
                  <a16:creationId xmlns:a16="http://schemas.microsoft.com/office/drawing/2014/main" id="{B6001145-1E21-30A3-26AF-9515ADC2FBE3}"/>
                </a:ext>
              </a:extLst>
            </p:cNvPr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2395;p78">
              <a:extLst>
                <a:ext uri="{FF2B5EF4-FFF2-40B4-BE49-F238E27FC236}">
                  <a16:creationId xmlns:a16="http://schemas.microsoft.com/office/drawing/2014/main" id="{E5BBB495-5830-A762-DDD5-7DC83900A029}"/>
                </a:ext>
              </a:extLst>
            </p:cNvPr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2396;p78">
              <a:extLst>
                <a:ext uri="{FF2B5EF4-FFF2-40B4-BE49-F238E27FC236}">
                  <a16:creationId xmlns:a16="http://schemas.microsoft.com/office/drawing/2014/main" id="{02587D86-AE4F-9C48-1E64-AD6FAFD46A39}"/>
                </a:ext>
              </a:extLst>
            </p:cNvPr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2397;p78">
              <a:extLst>
                <a:ext uri="{FF2B5EF4-FFF2-40B4-BE49-F238E27FC236}">
                  <a16:creationId xmlns:a16="http://schemas.microsoft.com/office/drawing/2014/main" id="{08AF0B14-A6E2-C2B4-0832-36542A2F74D6}"/>
                </a:ext>
              </a:extLst>
            </p:cNvPr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2398;p78">
              <a:extLst>
                <a:ext uri="{FF2B5EF4-FFF2-40B4-BE49-F238E27FC236}">
                  <a16:creationId xmlns:a16="http://schemas.microsoft.com/office/drawing/2014/main" id="{9832D4E1-40CF-32B5-4BA3-8BB98F4B3BD1}"/>
                </a:ext>
              </a:extLst>
            </p:cNvPr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2399;p78">
              <a:extLst>
                <a:ext uri="{FF2B5EF4-FFF2-40B4-BE49-F238E27FC236}">
                  <a16:creationId xmlns:a16="http://schemas.microsoft.com/office/drawing/2014/main" id="{DFEC61EE-6DD9-91C7-AA70-1323586F5840}"/>
                </a:ext>
              </a:extLst>
            </p:cNvPr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2400;p78">
              <a:extLst>
                <a:ext uri="{FF2B5EF4-FFF2-40B4-BE49-F238E27FC236}">
                  <a16:creationId xmlns:a16="http://schemas.microsoft.com/office/drawing/2014/main" id="{A3E73534-B61E-9E08-E9B6-742D3896D266}"/>
                </a:ext>
              </a:extLst>
            </p:cNvPr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2401;p78">
              <a:extLst>
                <a:ext uri="{FF2B5EF4-FFF2-40B4-BE49-F238E27FC236}">
                  <a16:creationId xmlns:a16="http://schemas.microsoft.com/office/drawing/2014/main" id="{37EFE118-3DBB-9C3D-4F40-C0135F1EF28B}"/>
                </a:ext>
              </a:extLst>
            </p:cNvPr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2402;p78">
              <a:extLst>
                <a:ext uri="{FF2B5EF4-FFF2-40B4-BE49-F238E27FC236}">
                  <a16:creationId xmlns:a16="http://schemas.microsoft.com/office/drawing/2014/main" id="{2A7B59EB-5731-D80D-59A7-61915B7D3F90}"/>
                </a:ext>
              </a:extLst>
            </p:cNvPr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2403;p78">
              <a:extLst>
                <a:ext uri="{FF2B5EF4-FFF2-40B4-BE49-F238E27FC236}">
                  <a16:creationId xmlns:a16="http://schemas.microsoft.com/office/drawing/2014/main" id="{B22D334B-38C3-566A-7767-88F00224FA1D}"/>
                </a:ext>
              </a:extLst>
            </p:cNvPr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2404;p78">
              <a:extLst>
                <a:ext uri="{FF2B5EF4-FFF2-40B4-BE49-F238E27FC236}">
                  <a16:creationId xmlns:a16="http://schemas.microsoft.com/office/drawing/2014/main" id="{1393BC5D-C27E-08EA-BFDB-38A0ECFFF50F}"/>
                </a:ext>
              </a:extLst>
            </p:cNvPr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2405;p78">
              <a:extLst>
                <a:ext uri="{FF2B5EF4-FFF2-40B4-BE49-F238E27FC236}">
                  <a16:creationId xmlns:a16="http://schemas.microsoft.com/office/drawing/2014/main" id="{4E83F10D-3703-9066-1F1F-F0CDFE628C51}"/>
                </a:ext>
              </a:extLst>
            </p:cNvPr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2406;p78">
              <a:extLst>
                <a:ext uri="{FF2B5EF4-FFF2-40B4-BE49-F238E27FC236}">
                  <a16:creationId xmlns:a16="http://schemas.microsoft.com/office/drawing/2014/main" id="{932B5286-CDB5-B994-CF67-58B7C23B72E9}"/>
                </a:ext>
              </a:extLst>
            </p:cNvPr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2407;p78">
              <a:extLst>
                <a:ext uri="{FF2B5EF4-FFF2-40B4-BE49-F238E27FC236}">
                  <a16:creationId xmlns:a16="http://schemas.microsoft.com/office/drawing/2014/main" id="{8081E7F1-91E7-A3A5-89DD-EEB21DF8E386}"/>
                </a:ext>
              </a:extLst>
            </p:cNvPr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2408;p78">
              <a:extLst>
                <a:ext uri="{FF2B5EF4-FFF2-40B4-BE49-F238E27FC236}">
                  <a16:creationId xmlns:a16="http://schemas.microsoft.com/office/drawing/2014/main" id="{B7743FE2-A4E6-9B4C-5F1C-B7F11FE66F35}"/>
                </a:ext>
              </a:extLst>
            </p:cNvPr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2409;p78">
              <a:extLst>
                <a:ext uri="{FF2B5EF4-FFF2-40B4-BE49-F238E27FC236}">
                  <a16:creationId xmlns:a16="http://schemas.microsoft.com/office/drawing/2014/main" id="{B1B8869A-F370-28CE-BB93-925380AD490A}"/>
                </a:ext>
              </a:extLst>
            </p:cNvPr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2410;p78">
              <a:extLst>
                <a:ext uri="{FF2B5EF4-FFF2-40B4-BE49-F238E27FC236}">
                  <a16:creationId xmlns:a16="http://schemas.microsoft.com/office/drawing/2014/main" id="{5237CC3D-83F5-31E2-31FE-49B30A3F8B86}"/>
                </a:ext>
              </a:extLst>
            </p:cNvPr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2411;p78">
              <a:extLst>
                <a:ext uri="{FF2B5EF4-FFF2-40B4-BE49-F238E27FC236}">
                  <a16:creationId xmlns:a16="http://schemas.microsoft.com/office/drawing/2014/main" id="{92053939-E5BB-3D7B-BFB3-00EE59BCBE50}"/>
                </a:ext>
              </a:extLst>
            </p:cNvPr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2412;p78">
              <a:extLst>
                <a:ext uri="{FF2B5EF4-FFF2-40B4-BE49-F238E27FC236}">
                  <a16:creationId xmlns:a16="http://schemas.microsoft.com/office/drawing/2014/main" id="{72AB5741-1B24-ECE1-2F54-EC0754F1AC47}"/>
                </a:ext>
              </a:extLst>
            </p:cNvPr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2413;p78">
              <a:extLst>
                <a:ext uri="{FF2B5EF4-FFF2-40B4-BE49-F238E27FC236}">
                  <a16:creationId xmlns:a16="http://schemas.microsoft.com/office/drawing/2014/main" id="{4BFEE5E4-F913-4F35-B25E-21A6FD70900F}"/>
                </a:ext>
              </a:extLst>
            </p:cNvPr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2414;p78">
              <a:extLst>
                <a:ext uri="{FF2B5EF4-FFF2-40B4-BE49-F238E27FC236}">
                  <a16:creationId xmlns:a16="http://schemas.microsoft.com/office/drawing/2014/main" id="{5C6F4C8A-2322-DA73-25A1-C38F57475440}"/>
                </a:ext>
              </a:extLst>
            </p:cNvPr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2415;p78">
              <a:extLst>
                <a:ext uri="{FF2B5EF4-FFF2-40B4-BE49-F238E27FC236}">
                  <a16:creationId xmlns:a16="http://schemas.microsoft.com/office/drawing/2014/main" id="{54BFBD4A-A6B7-60E6-8996-C651DCD1C4D0}"/>
                </a:ext>
              </a:extLst>
            </p:cNvPr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2416;p78">
              <a:extLst>
                <a:ext uri="{FF2B5EF4-FFF2-40B4-BE49-F238E27FC236}">
                  <a16:creationId xmlns:a16="http://schemas.microsoft.com/office/drawing/2014/main" id="{0B4E3E6E-31E0-DED4-13FA-2E4630B0492F}"/>
                </a:ext>
              </a:extLst>
            </p:cNvPr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2417;p78">
              <a:extLst>
                <a:ext uri="{FF2B5EF4-FFF2-40B4-BE49-F238E27FC236}">
                  <a16:creationId xmlns:a16="http://schemas.microsoft.com/office/drawing/2014/main" id="{70FB4506-2B0E-7EA0-8064-94B117B8FD2D}"/>
                </a:ext>
              </a:extLst>
            </p:cNvPr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2418;p78">
              <a:extLst>
                <a:ext uri="{FF2B5EF4-FFF2-40B4-BE49-F238E27FC236}">
                  <a16:creationId xmlns:a16="http://schemas.microsoft.com/office/drawing/2014/main" id="{59148283-1851-BC59-9CD2-B20D61373A5B}"/>
                </a:ext>
              </a:extLst>
            </p:cNvPr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2419;p78">
              <a:extLst>
                <a:ext uri="{FF2B5EF4-FFF2-40B4-BE49-F238E27FC236}">
                  <a16:creationId xmlns:a16="http://schemas.microsoft.com/office/drawing/2014/main" id="{960E3F2D-A88D-6B4A-B2BB-58B5CFFA05A9}"/>
                </a:ext>
              </a:extLst>
            </p:cNvPr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2420;p78">
              <a:extLst>
                <a:ext uri="{FF2B5EF4-FFF2-40B4-BE49-F238E27FC236}">
                  <a16:creationId xmlns:a16="http://schemas.microsoft.com/office/drawing/2014/main" id="{BA5A2184-E3BF-C816-87A6-AD985E887041}"/>
                </a:ext>
              </a:extLst>
            </p:cNvPr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2421;p78">
              <a:extLst>
                <a:ext uri="{FF2B5EF4-FFF2-40B4-BE49-F238E27FC236}">
                  <a16:creationId xmlns:a16="http://schemas.microsoft.com/office/drawing/2014/main" id="{1DCF7578-3248-071F-4C89-D2C9048E888D}"/>
                </a:ext>
              </a:extLst>
            </p:cNvPr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2422;p78">
              <a:extLst>
                <a:ext uri="{FF2B5EF4-FFF2-40B4-BE49-F238E27FC236}">
                  <a16:creationId xmlns:a16="http://schemas.microsoft.com/office/drawing/2014/main" id="{4F9A06E1-A766-5E8E-8A5F-F1B3FE3EF84C}"/>
                </a:ext>
              </a:extLst>
            </p:cNvPr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2423;p78">
              <a:extLst>
                <a:ext uri="{FF2B5EF4-FFF2-40B4-BE49-F238E27FC236}">
                  <a16:creationId xmlns:a16="http://schemas.microsoft.com/office/drawing/2014/main" id="{2ED1A7CA-69FD-9B72-ED67-25FAE4E3040B}"/>
                </a:ext>
              </a:extLst>
            </p:cNvPr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2424;p78">
              <a:extLst>
                <a:ext uri="{FF2B5EF4-FFF2-40B4-BE49-F238E27FC236}">
                  <a16:creationId xmlns:a16="http://schemas.microsoft.com/office/drawing/2014/main" id="{0F84AD14-4188-6320-012D-94BBAE8E4E64}"/>
                </a:ext>
              </a:extLst>
            </p:cNvPr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2425;p78">
              <a:extLst>
                <a:ext uri="{FF2B5EF4-FFF2-40B4-BE49-F238E27FC236}">
                  <a16:creationId xmlns:a16="http://schemas.microsoft.com/office/drawing/2014/main" id="{51410BB7-4813-242E-131B-A390207C85A3}"/>
                </a:ext>
              </a:extLst>
            </p:cNvPr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2426;p78">
              <a:extLst>
                <a:ext uri="{FF2B5EF4-FFF2-40B4-BE49-F238E27FC236}">
                  <a16:creationId xmlns:a16="http://schemas.microsoft.com/office/drawing/2014/main" id="{23E8BB9E-838D-C07F-91A4-735BB9FD2AFF}"/>
                </a:ext>
              </a:extLst>
            </p:cNvPr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2427;p78">
              <a:extLst>
                <a:ext uri="{FF2B5EF4-FFF2-40B4-BE49-F238E27FC236}">
                  <a16:creationId xmlns:a16="http://schemas.microsoft.com/office/drawing/2014/main" id="{EA8968CD-F34F-526D-15C9-D21DBA6DBD4F}"/>
                </a:ext>
              </a:extLst>
            </p:cNvPr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2428;p78">
              <a:extLst>
                <a:ext uri="{FF2B5EF4-FFF2-40B4-BE49-F238E27FC236}">
                  <a16:creationId xmlns:a16="http://schemas.microsoft.com/office/drawing/2014/main" id="{7D009DB3-93BD-4663-08AE-99966EAF8FE7}"/>
                </a:ext>
              </a:extLst>
            </p:cNvPr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2429;p78">
              <a:extLst>
                <a:ext uri="{FF2B5EF4-FFF2-40B4-BE49-F238E27FC236}">
                  <a16:creationId xmlns:a16="http://schemas.microsoft.com/office/drawing/2014/main" id="{00901B2A-2DBD-5664-5DFA-91B7392C087D}"/>
                </a:ext>
              </a:extLst>
            </p:cNvPr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2430;p78">
              <a:extLst>
                <a:ext uri="{FF2B5EF4-FFF2-40B4-BE49-F238E27FC236}">
                  <a16:creationId xmlns:a16="http://schemas.microsoft.com/office/drawing/2014/main" id="{1F0C1CC4-5F09-F898-88A9-0BCF5514ED27}"/>
                </a:ext>
              </a:extLst>
            </p:cNvPr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2431;p78">
              <a:extLst>
                <a:ext uri="{FF2B5EF4-FFF2-40B4-BE49-F238E27FC236}">
                  <a16:creationId xmlns:a16="http://schemas.microsoft.com/office/drawing/2014/main" id="{3AD92E54-E8C9-82F5-DD12-DD3802A47C0B}"/>
                </a:ext>
              </a:extLst>
            </p:cNvPr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2432;p78">
              <a:extLst>
                <a:ext uri="{FF2B5EF4-FFF2-40B4-BE49-F238E27FC236}">
                  <a16:creationId xmlns:a16="http://schemas.microsoft.com/office/drawing/2014/main" id="{1973F6F9-85E7-26C7-82A6-D05B91B6F3F1}"/>
                </a:ext>
              </a:extLst>
            </p:cNvPr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2433;p78">
              <a:extLst>
                <a:ext uri="{FF2B5EF4-FFF2-40B4-BE49-F238E27FC236}">
                  <a16:creationId xmlns:a16="http://schemas.microsoft.com/office/drawing/2014/main" id="{3989511F-DF27-0C6A-75AD-FAAB47AE7D7A}"/>
                </a:ext>
              </a:extLst>
            </p:cNvPr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2434;p78">
              <a:extLst>
                <a:ext uri="{FF2B5EF4-FFF2-40B4-BE49-F238E27FC236}">
                  <a16:creationId xmlns:a16="http://schemas.microsoft.com/office/drawing/2014/main" id="{F4F891BA-9526-8F6C-C6BF-22462F2B4E4F}"/>
                </a:ext>
              </a:extLst>
            </p:cNvPr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2435;p78">
              <a:extLst>
                <a:ext uri="{FF2B5EF4-FFF2-40B4-BE49-F238E27FC236}">
                  <a16:creationId xmlns:a16="http://schemas.microsoft.com/office/drawing/2014/main" id="{5D004F8B-05A3-0FA7-B5C5-FD0E0B02BDE1}"/>
                </a:ext>
              </a:extLst>
            </p:cNvPr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2436;p78">
              <a:extLst>
                <a:ext uri="{FF2B5EF4-FFF2-40B4-BE49-F238E27FC236}">
                  <a16:creationId xmlns:a16="http://schemas.microsoft.com/office/drawing/2014/main" id="{E8B78BF0-F728-1023-C31E-5CCE87D05197}"/>
                </a:ext>
              </a:extLst>
            </p:cNvPr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2437;p78">
              <a:extLst>
                <a:ext uri="{FF2B5EF4-FFF2-40B4-BE49-F238E27FC236}">
                  <a16:creationId xmlns:a16="http://schemas.microsoft.com/office/drawing/2014/main" id="{A67A08CA-E9C4-3853-5B60-8892E74A1102}"/>
                </a:ext>
              </a:extLst>
            </p:cNvPr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2438;p78">
              <a:extLst>
                <a:ext uri="{FF2B5EF4-FFF2-40B4-BE49-F238E27FC236}">
                  <a16:creationId xmlns:a16="http://schemas.microsoft.com/office/drawing/2014/main" id="{854C9736-E328-AF3D-547B-17542CB75B85}"/>
                </a:ext>
              </a:extLst>
            </p:cNvPr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2439;p78">
              <a:extLst>
                <a:ext uri="{FF2B5EF4-FFF2-40B4-BE49-F238E27FC236}">
                  <a16:creationId xmlns:a16="http://schemas.microsoft.com/office/drawing/2014/main" id="{B6A00A14-D0B6-F8AA-1143-453B08043F32}"/>
                </a:ext>
              </a:extLst>
            </p:cNvPr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2440;p78">
              <a:extLst>
                <a:ext uri="{FF2B5EF4-FFF2-40B4-BE49-F238E27FC236}">
                  <a16:creationId xmlns:a16="http://schemas.microsoft.com/office/drawing/2014/main" id="{B623E749-1158-0875-4322-92CE0D51CF9B}"/>
                </a:ext>
              </a:extLst>
            </p:cNvPr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2441;p78">
              <a:extLst>
                <a:ext uri="{FF2B5EF4-FFF2-40B4-BE49-F238E27FC236}">
                  <a16:creationId xmlns:a16="http://schemas.microsoft.com/office/drawing/2014/main" id="{954113F7-5871-A733-1A42-E93E4CD0DB2E}"/>
                </a:ext>
              </a:extLst>
            </p:cNvPr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2442;p78">
              <a:extLst>
                <a:ext uri="{FF2B5EF4-FFF2-40B4-BE49-F238E27FC236}">
                  <a16:creationId xmlns:a16="http://schemas.microsoft.com/office/drawing/2014/main" id="{D435A1A0-178A-F004-F241-A3E48ADD81B0}"/>
                </a:ext>
              </a:extLst>
            </p:cNvPr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2443;p78">
              <a:extLst>
                <a:ext uri="{FF2B5EF4-FFF2-40B4-BE49-F238E27FC236}">
                  <a16:creationId xmlns:a16="http://schemas.microsoft.com/office/drawing/2014/main" id="{7794C61D-9097-6123-EAD5-D6FEFB9E10F0}"/>
                </a:ext>
              </a:extLst>
            </p:cNvPr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2444;p78">
              <a:extLst>
                <a:ext uri="{FF2B5EF4-FFF2-40B4-BE49-F238E27FC236}">
                  <a16:creationId xmlns:a16="http://schemas.microsoft.com/office/drawing/2014/main" id="{0F4E4928-3A09-B3ED-9E01-15F9C4941F43}"/>
                </a:ext>
              </a:extLst>
            </p:cNvPr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2445;p78">
              <a:extLst>
                <a:ext uri="{FF2B5EF4-FFF2-40B4-BE49-F238E27FC236}">
                  <a16:creationId xmlns:a16="http://schemas.microsoft.com/office/drawing/2014/main" id="{06BFE797-B428-507D-22B9-11D50E0C8810}"/>
                </a:ext>
              </a:extLst>
            </p:cNvPr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2446;p78">
              <a:extLst>
                <a:ext uri="{FF2B5EF4-FFF2-40B4-BE49-F238E27FC236}">
                  <a16:creationId xmlns:a16="http://schemas.microsoft.com/office/drawing/2014/main" id="{E9DE7922-5815-25E4-21A5-5CB4CCEA8779}"/>
                </a:ext>
              </a:extLst>
            </p:cNvPr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2447;p78">
              <a:extLst>
                <a:ext uri="{FF2B5EF4-FFF2-40B4-BE49-F238E27FC236}">
                  <a16:creationId xmlns:a16="http://schemas.microsoft.com/office/drawing/2014/main" id="{0D0BEFB0-813F-B933-677E-4E8A63AF95B9}"/>
                </a:ext>
              </a:extLst>
            </p:cNvPr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2448;p78">
              <a:extLst>
                <a:ext uri="{FF2B5EF4-FFF2-40B4-BE49-F238E27FC236}">
                  <a16:creationId xmlns:a16="http://schemas.microsoft.com/office/drawing/2014/main" id="{462B715F-9D61-296E-DF5B-8A50ED217FA6}"/>
                </a:ext>
              </a:extLst>
            </p:cNvPr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2449;p78">
              <a:extLst>
                <a:ext uri="{FF2B5EF4-FFF2-40B4-BE49-F238E27FC236}">
                  <a16:creationId xmlns:a16="http://schemas.microsoft.com/office/drawing/2014/main" id="{AE61128F-E0D6-D93B-0231-762234E2C381}"/>
                </a:ext>
              </a:extLst>
            </p:cNvPr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2450;p78">
              <a:extLst>
                <a:ext uri="{FF2B5EF4-FFF2-40B4-BE49-F238E27FC236}">
                  <a16:creationId xmlns:a16="http://schemas.microsoft.com/office/drawing/2014/main" id="{0E41E64D-E66D-9621-576E-3AD0CD025E34}"/>
                </a:ext>
              </a:extLst>
            </p:cNvPr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2451;p78">
              <a:extLst>
                <a:ext uri="{FF2B5EF4-FFF2-40B4-BE49-F238E27FC236}">
                  <a16:creationId xmlns:a16="http://schemas.microsoft.com/office/drawing/2014/main" id="{C7EDBDCF-636C-9DD9-8CDA-C5CF832D7750}"/>
                </a:ext>
              </a:extLst>
            </p:cNvPr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2452;p78">
              <a:extLst>
                <a:ext uri="{FF2B5EF4-FFF2-40B4-BE49-F238E27FC236}">
                  <a16:creationId xmlns:a16="http://schemas.microsoft.com/office/drawing/2014/main" id="{1BBAEA74-496A-A844-F321-E779A510F034}"/>
                </a:ext>
              </a:extLst>
            </p:cNvPr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2453;p78">
              <a:extLst>
                <a:ext uri="{FF2B5EF4-FFF2-40B4-BE49-F238E27FC236}">
                  <a16:creationId xmlns:a16="http://schemas.microsoft.com/office/drawing/2014/main" id="{1946EA0D-6EC2-7D6D-E7DA-9AC9D73BA61E}"/>
                </a:ext>
              </a:extLst>
            </p:cNvPr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2454;p78">
              <a:extLst>
                <a:ext uri="{FF2B5EF4-FFF2-40B4-BE49-F238E27FC236}">
                  <a16:creationId xmlns:a16="http://schemas.microsoft.com/office/drawing/2014/main" id="{CB0825EB-A82D-13CD-87B1-143F1798E5D6}"/>
                </a:ext>
              </a:extLst>
            </p:cNvPr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2455;p78">
              <a:extLst>
                <a:ext uri="{FF2B5EF4-FFF2-40B4-BE49-F238E27FC236}">
                  <a16:creationId xmlns:a16="http://schemas.microsoft.com/office/drawing/2014/main" id="{7270FB67-978A-A338-A480-3B77FBC4C64A}"/>
                </a:ext>
              </a:extLst>
            </p:cNvPr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2456;p78">
              <a:extLst>
                <a:ext uri="{FF2B5EF4-FFF2-40B4-BE49-F238E27FC236}">
                  <a16:creationId xmlns:a16="http://schemas.microsoft.com/office/drawing/2014/main" id="{82546357-FDE3-E8D8-A00D-89CC6E1A4AB7}"/>
                </a:ext>
              </a:extLst>
            </p:cNvPr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2457;p78">
              <a:extLst>
                <a:ext uri="{FF2B5EF4-FFF2-40B4-BE49-F238E27FC236}">
                  <a16:creationId xmlns:a16="http://schemas.microsoft.com/office/drawing/2014/main" id="{B8B32BB6-D42A-0195-B910-6F3580B73038}"/>
                </a:ext>
              </a:extLst>
            </p:cNvPr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2458;p78">
              <a:extLst>
                <a:ext uri="{FF2B5EF4-FFF2-40B4-BE49-F238E27FC236}">
                  <a16:creationId xmlns:a16="http://schemas.microsoft.com/office/drawing/2014/main" id="{8DB5B4B5-C47A-1F9E-0981-063AAAB0C722}"/>
                </a:ext>
              </a:extLst>
            </p:cNvPr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2459;p78">
              <a:extLst>
                <a:ext uri="{FF2B5EF4-FFF2-40B4-BE49-F238E27FC236}">
                  <a16:creationId xmlns:a16="http://schemas.microsoft.com/office/drawing/2014/main" id="{E9DA1F36-C275-0E24-D21C-BE8F72368E2A}"/>
                </a:ext>
              </a:extLst>
            </p:cNvPr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2460;p78">
              <a:extLst>
                <a:ext uri="{FF2B5EF4-FFF2-40B4-BE49-F238E27FC236}">
                  <a16:creationId xmlns:a16="http://schemas.microsoft.com/office/drawing/2014/main" id="{38E1808C-B654-66B8-10DF-D94E024B21B4}"/>
                </a:ext>
              </a:extLst>
            </p:cNvPr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2461;p78">
              <a:extLst>
                <a:ext uri="{FF2B5EF4-FFF2-40B4-BE49-F238E27FC236}">
                  <a16:creationId xmlns:a16="http://schemas.microsoft.com/office/drawing/2014/main" id="{AD04DAC5-238D-8F08-0406-9DEB5628C009}"/>
                </a:ext>
              </a:extLst>
            </p:cNvPr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2462;p78">
              <a:extLst>
                <a:ext uri="{FF2B5EF4-FFF2-40B4-BE49-F238E27FC236}">
                  <a16:creationId xmlns:a16="http://schemas.microsoft.com/office/drawing/2014/main" id="{58C4CF7E-1647-D647-9A03-7DB6B794D5E7}"/>
                </a:ext>
              </a:extLst>
            </p:cNvPr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2463;p78">
              <a:extLst>
                <a:ext uri="{FF2B5EF4-FFF2-40B4-BE49-F238E27FC236}">
                  <a16:creationId xmlns:a16="http://schemas.microsoft.com/office/drawing/2014/main" id="{3946CC9F-93BF-3854-D3B5-469290688F1C}"/>
                </a:ext>
              </a:extLst>
            </p:cNvPr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2464;p78">
              <a:extLst>
                <a:ext uri="{FF2B5EF4-FFF2-40B4-BE49-F238E27FC236}">
                  <a16:creationId xmlns:a16="http://schemas.microsoft.com/office/drawing/2014/main" id="{FE03D4EE-4A8A-B9C2-6EAE-47C4D365A8A9}"/>
                </a:ext>
              </a:extLst>
            </p:cNvPr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2465;p78">
              <a:extLst>
                <a:ext uri="{FF2B5EF4-FFF2-40B4-BE49-F238E27FC236}">
                  <a16:creationId xmlns:a16="http://schemas.microsoft.com/office/drawing/2014/main" id="{783D7C5D-2108-BA3C-5F73-201464C8ECF4}"/>
                </a:ext>
              </a:extLst>
            </p:cNvPr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2466;p78">
              <a:extLst>
                <a:ext uri="{FF2B5EF4-FFF2-40B4-BE49-F238E27FC236}">
                  <a16:creationId xmlns:a16="http://schemas.microsoft.com/office/drawing/2014/main" id="{AC124BEE-7E21-6A32-0BA4-C44D93C1EAD4}"/>
                </a:ext>
              </a:extLst>
            </p:cNvPr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2467;p78">
              <a:extLst>
                <a:ext uri="{FF2B5EF4-FFF2-40B4-BE49-F238E27FC236}">
                  <a16:creationId xmlns:a16="http://schemas.microsoft.com/office/drawing/2014/main" id="{808CF67A-98C0-61AA-596E-FB5434691A43}"/>
                </a:ext>
              </a:extLst>
            </p:cNvPr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2468;p78">
              <a:extLst>
                <a:ext uri="{FF2B5EF4-FFF2-40B4-BE49-F238E27FC236}">
                  <a16:creationId xmlns:a16="http://schemas.microsoft.com/office/drawing/2014/main" id="{2BD2A15E-5E9D-149F-AF65-B95C0F583C0A}"/>
                </a:ext>
              </a:extLst>
            </p:cNvPr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2469;p78">
              <a:extLst>
                <a:ext uri="{FF2B5EF4-FFF2-40B4-BE49-F238E27FC236}">
                  <a16:creationId xmlns:a16="http://schemas.microsoft.com/office/drawing/2014/main" id="{D97B213B-5496-2641-0109-5A2F51A01C62}"/>
                </a:ext>
              </a:extLst>
            </p:cNvPr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2470;p78">
              <a:extLst>
                <a:ext uri="{FF2B5EF4-FFF2-40B4-BE49-F238E27FC236}">
                  <a16:creationId xmlns:a16="http://schemas.microsoft.com/office/drawing/2014/main" id="{88BA32F0-2F24-AAF3-939E-B8B9B2B04ECB}"/>
                </a:ext>
              </a:extLst>
            </p:cNvPr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2471;p78">
              <a:extLst>
                <a:ext uri="{FF2B5EF4-FFF2-40B4-BE49-F238E27FC236}">
                  <a16:creationId xmlns:a16="http://schemas.microsoft.com/office/drawing/2014/main" id="{C99D3B67-B7A8-82B9-62EA-666374D0D29D}"/>
                </a:ext>
              </a:extLst>
            </p:cNvPr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2472;p78">
              <a:extLst>
                <a:ext uri="{FF2B5EF4-FFF2-40B4-BE49-F238E27FC236}">
                  <a16:creationId xmlns:a16="http://schemas.microsoft.com/office/drawing/2014/main" id="{939432F8-94C3-DCDF-14C1-9CBBF6D3140D}"/>
                </a:ext>
              </a:extLst>
            </p:cNvPr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2473;p78">
              <a:extLst>
                <a:ext uri="{FF2B5EF4-FFF2-40B4-BE49-F238E27FC236}">
                  <a16:creationId xmlns:a16="http://schemas.microsoft.com/office/drawing/2014/main" id="{410673A9-7FDA-8059-A0BE-595A2277092E}"/>
                </a:ext>
              </a:extLst>
            </p:cNvPr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2474;p78">
              <a:extLst>
                <a:ext uri="{FF2B5EF4-FFF2-40B4-BE49-F238E27FC236}">
                  <a16:creationId xmlns:a16="http://schemas.microsoft.com/office/drawing/2014/main" id="{57F0B649-59CA-E8A4-4D0A-90841E2FE12D}"/>
                </a:ext>
              </a:extLst>
            </p:cNvPr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2475;p78">
              <a:extLst>
                <a:ext uri="{FF2B5EF4-FFF2-40B4-BE49-F238E27FC236}">
                  <a16:creationId xmlns:a16="http://schemas.microsoft.com/office/drawing/2014/main" id="{E3880FFF-39A3-170D-5351-4FCBD46229BD}"/>
                </a:ext>
              </a:extLst>
            </p:cNvPr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2476;p78">
              <a:extLst>
                <a:ext uri="{FF2B5EF4-FFF2-40B4-BE49-F238E27FC236}">
                  <a16:creationId xmlns:a16="http://schemas.microsoft.com/office/drawing/2014/main" id="{25A449E2-F322-0FF7-430A-DD8A2D70AE9C}"/>
                </a:ext>
              </a:extLst>
            </p:cNvPr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2477;p78">
              <a:extLst>
                <a:ext uri="{FF2B5EF4-FFF2-40B4-BE49-F238E27FC236}">
                  <a16:creationId xmlns:a16="http://schemas.microsoft.com/office/drawing/2014/main" id="{C68A4C86-5F24-80A7-3D25-975AACF940C2}"/>
                </a:ext>
              </a:extLst>
            </p:cNvPr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2478;p78">
              <a:extLst>
                <a:ext uri="{FF2B5EF4-FFF2-40B4-BE49-F238E27FC236}">
                  <a16:creationId xmlns:a16="http://schemas.microsoft.com/office/drawing/2014/main" id="{82DE1395-BAB6-B365-0B77-51DE008BF041}"/>
                </a:ext>
              </a:extLst>
            </p:cNvPr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2479;p78">
              <a:extLst>
                <a:ext uri="{FF2B5EF4-FFF2-40B4-BE49-F238E27FC236}">
                  <a16:creationId xmlns:a16="http://schemas.microsoft.com/office/drawing/2014/main" id="{B7DF3AAE-AFC0-1F84-FF8C-FE312FB21DE3}"/>
                </a:ext>
              </a:extLst>
            </p:cNvPr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2480;p78">
              <a:extLst>
                <a:ext uri="{FF2B5EF4-FFF2-40B4-BE49-F238E27FC236}">
                  <a16:creationId xmlns:a16="http://schemas.microsoft.com/office/drawing/2014/main" id="{8F51B8E2-B8AF-968D-0874-E3A5F315C9D1}"/>
                </a:ext>
              </a:extLst>
            </p:cNvPr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2481;p78">
              <a:extLst>
                <a:ext uri="{FF2B5EF4-FFF2-40B4-BE49-F238E27FC236}">
                  <a16:creationId xmlns:a16="http://schemas.microsoft.com/office/drawing/2014/main" id="{32A40B5F-A744-DA66-81E9-C018E708DE39}"/>
                </a:ext>
              </a:extLst>
            </p:cNvPr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2482;p78">
              <a:extLst>
                <a:ext uri="{FF2B5EF4-FFF2-40B4-BE49-F238E27FC236}">
                  <a16:creationId xmlns:a16="http://schemas.microsoft.com/office/drawing/2014/main" id="{0079B1E0-7ECB-7CDB-CDAD-EC0F13F559B7}"/>
                </a:ext>
              </a:extLst>
            </p:cNvPr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2483;p78">
              <a:extLst>
                <a:ext uri="{FF2B5EF4-FFF2-40B4-BE49-F238E27FC236}">
                  <a16:creationId xmlns:a16="http://schemas.microsoft.com/office/drawing/2014/main" id="{899AB693-C2D2-7FDC-14BF-F3E3AA46FC1C}"/>
                </a:ext>
              </a:extLst>
            </p:cNvPr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2484;p78">
              <a:extLst>
                <a:ext uri="{FF2B5EF4-FFF2-40B4-BE49-F238E27FC236}">
                  <a16:creationId xmlns:a16="http://schemas.microsoft.com/office/drawing/2014/main" id="{374C4D73-C4A8-66EB-0DBE-3FDFCE764806}"/>
                </a:ext>
              </a:extLst>
            </p:cNvPr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2485;p78">
              <a:extLst>
                <a:ext uri="{FF2B5EF4-FFF2-40B4-BE49-F238E27FC236}">
                  <a16:creationId xmlns:a16="http://schemas.microsoft.com/office/drawing/2014/main" id="{1ED6DC62-AD8B-FB82-2F6F-CFDE640AB66B}"/>
                </a:ext>
              </a:extLst>
            </p:cNvPr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2486;p78">
              <a:extLst>
                <a:ext uri="{FF2B5EF4-FFF2-40B4-BE49-F238E27FC236}">
                  <a16:creationId xmlns:a16="http://schemas.microsoft.com/office/drawing/2014/main" id="{88832C29-ED6C-5447-7AD7-ADDBCB46B237}"/>
                </a:ext>
              </a:extLst>
            </p:cNvPr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2487;p78">
              <a:extLst>
                <a:ext uri="{FF2B5EF4-FFF2-40B4-BE49-F238E27FC236}">
                  <a16:creationId xmlns:a16="http://schemas.microsoft.com/office/drawing/2014/main" id="{234806F6-2ABA-1259-81C8-9F2B1949AD61}"/>
                </a:ext>
              </a:extLst>
            </p:cNvPr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2488;p78">
              <a:extLst>
                <a:ext uri="{FF2B5EF4-FFF2-40B4-BE49-F238E27FC236}">
                  <a16:creationId xmlns:a16="http://schemas.microsoft.com/office/drawing/2014/main" id="{F6DE4CB0-2F81-A027-448E-5BD10503DF13}"/>
                </a:ext>
              </a:extLst>
            </p:cNvPr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2489;p78">
              <a:extLst>
                <a:ext uri="{FF2B5EF4-FFF2-40B4-BE49-F238E27FC236}">
                  <a16:creationId xmlns:a16="http://schemas.microsoft.com/office/drawing/2014/main" id="{333B7B0A-9771-BDDF-24B8-40E5D82135B3}"/>
                </a:ext>
              </a:extLst>
            </p:cNvPr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2490;p78">
              <a:extLst>
                <a:ext uri="{FF2B5EF4-FFF2-40B4-BE49-F238E27FC236}">
                  <a16:creationId xmlns:a16="http://schemas.microsoft.com/office/drawing/2014/main" id="{E9DBB00F-35E9-EDCF-E9EA-436ADE66C787}"/>
                </a:ext>
              </a:extLst>
            </p:cNvPr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2491;p78">
              <a:extLst>
                <a:ext uri="{FF2B5EF4-FFF2-40B4-BE49-F238E27FC236}">
                  <a16:creationId xmlns:a16="http://schemas.microsoft.com/office/drawing/2014/main" id="{E2F7E943-81BD-592F-634B-4F7EE3D2D8E6}"/>
                </a:ext>
              </a:extLst>
            </p:cNvPr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2492;p78">
              <a:extLst>
                <a:ext uri="{FF2B5EF4-FFF2-40B4-BE49-F238E27FC236}">
                  <a16:creationId xmlns:a16="http://schemas.microsoft.com/office/drawing/2014/main" id="{7D3318BE-E1DB-32DC-720C-933946E47432}"/>
                </a:ext>
              </a:extLst>
            </p:cNvPr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2493;p78">
              <a:extLst>
                <a:ext uri="{FF2B5EF4-FFF2-40B4-BE49-F238E27FC236}">
                  <a16:creationId xmlns:a16="http://schemas.microsoft.com/office/drawing/2014/main" id="{F797858E-4647-E4B3-DE96-806063B8A2FC}"/>
                </a:ext>
              </a:extLst>
            </p:cNvPr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2494;p78">
              <a:extLst>
                <a:ext uri="{FF2B5EF4-FFF2-40B4-BE49-F238E27FC236}">
                  <a16:creationId xmlns:a16="http://schemas.microsoft.com/office/drawing/2014/main" id="{7361E2C3-F977-2121-3F51-C3A3332B8D37}"/>
                </a:ext>
              </a:extLst>
            </p:cNvPr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2495;p78">
              <a:extLst>
                <a:ext uri="{FF2B5EF4-FFF2-40B4-BE49-F238E27FC236}">
                  <a16:creationId xmlns:a16="http://schemas.microsoft.com/office/drawing/2014/main" id="{843C72FC-EF3D-88E3-4F8D-BAD4DF3C74A9}"/>
                </a:ext>
              </a:extLst>
            </p:cNvPr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2496;p78">
              <a:extLst>
                <a:ext uri="{FF2B5EF4-FFF2-40B4-BE49-F238E27FC236}">
                  <a16:creationId xmlns:a16="http://schemas.microsoft.com/office/drawing/2014/main" id="{36658C25-0F21-D7CE-7B9C-E6546317A753}"/>
                </a:ext>
              </a:extLst>
            </p:cNvPr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2497;p78">
              <a:extLst>
                <a:ext uri="{FF2B5EF4-FFF2-40B4-BE49-F238E27FC236}">
                  <a16:creationId xmlns:a16="http://schemas.microsoft.com/office/drawing/2014/main" id="{BFADAE13-D1EE-3110-82C3-BF0540D370B3}"/>
                </a:ext>
              </a:extLst>
            </p:cNvPr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2498;p78">
              <a:extLst>
                <a:ext uri="{FF2B5EF4-FFF2-40B4-BE49-F238E27FC236}">
                  <a16:creationId xmlns:a16="http://schemas.microsoft.com/office/drawing/2014/main" id="{3C5F74F9-4E2E-B098-9432-EC144F9C0296}"/>
                </a:ext>
              </a:extLst>
            </p:cNvPr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2499;p78">
              <a:extLst>
                <a:ext uri="{FF2B5EF4-FFF2-40B4-BE49-F238E27FC236}">
                  <a16:creationId xmlns:a16="http://schemas.microsoft.com/office/drawing/2014/main" id="{1582187E-570C-2373-A6F0-9C3C3B5E2330}"/>
                </a:ext>
              </a:extLst>
            </p:cNvPr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2500;p78">
              <a:extLst>
                <a:ext uri="{FF2B5EF4-FFF2-40B4-BE49-F238E27FC236}">
                  <a16:creationId xmlns:a16="http://schemas.microsoft.com/office/drawing/2014/main" id="{93A641DD-7C31-F5F2-0345-A051389B788A}"/>
                </a:ext>
              </a:extLst>
            </p:cNvPr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2501;p78">
              <a:extLst>
                <a:ext uri="{FF2B5EF4-FFF2-40B4-BE49-F238E27FC236}">
                  <a16:creationId xmlns:a16="http://schemas.microsoft.com/office/drawing/2014/main" id="{2B1AA6C3-CDCA-E657-4EE3-317840F74740}"/>
                </a:ext>
              </a:extLst>
            </p:cNvPr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2502;p78">
              <a:extLst>
                <a:ext uri="{FF2B5EF4-FFF2-40B4-BE49-F238E27FC236}">
                  <a16:creationId xmlns:a16="http://schemas.microsoft.com/office/drawing/2014/main" id="{E4D405A2-B326-AD86-4F83-7A0F5AD38BF2}"/>
                </a:ext>
              </a:extLst>
            </p:cNvPr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2503;p78">
              <a:extLst>
                <a:ext uri="{FF2B5EF4-FFF2-40B4-BE49-F238E27FC236}">
                  <a16:creationId xmlns:a16="http://schemas.microsoft.com/office/drawing/2014/main" id="{1714714F-D3E5-45F2-690D-22380CA00BDE}"/>
                </a:ext>
              </a:extLst>
            </p:cNvPr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2504;p78">
              <a:extLst>
                <a:ext uri="{FF2B5EF4-FFF2-40B4-BE49-F238E27FC236}">
                  <a16:creationId xmlns:a16="http://schemas.microsoft.com/office/drawing/2014/main" id="{7278F1AD-F0D2-1145-D712-B790564E885A}"/>
                </a:ext>
              </a:extLst>
            </p:cNvPr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2505;p78">
              <a:extLst>
                <a:ext uri="{FF2B5EF4-FFF2-40B4-BE49-F238E27FC236}">
                  <a16:creationId xmlns:a16="http://schemas.microsoft.com/office/drawing/2014/main" id="{38BEB02A-BF41-0495-BF96-F32E39D2DF46}"/>
                </a:ext>
              </a:extLst>
            </p:cNvPr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2506;p78">
              <a:extLst>
                <a:ext uri="{FF2B5EF4-FFF2-40B4-BE49-F238E27FC236}">
                  <a16:creationId xmlns:a16="http://schemas.microsoft.com/office/drawing/2014/main" id="{25E0A88A-6F10-1AB4-7F54-2287E6987354}"/>
                </a:ext>
              </a:extLst>
            </p:cNvPr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2507;p78">
              <a:extLst>
                <a:ext uri="{FF2B5EF4-FFF2-40B4-BE49-F238E27FC236}">
                  <a16:creationId xmlns:a16="http://schemas.microsoft.com/office/drawing/2014/main" id="{1414A10B-9D7B-F3F3-5679-9D578223D775}"/>
                </a:ext>
              </a:extLst>
            </p:cNvPr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2508;p78">
              <a:extLst>
                <a:ext uri="{FF2B5EF4-FFF2-40B4-BE49-F238E27FC236}">
                  <a16:creationId xmlns:a16="http://schemas.microsoft.com/office/drawing/2014/main" id="{F85358B7-AFBA-79AB-2338-3DF41D339C3A}"/>
                </a:ext>
              </a:extLst>
            </p:cNvPr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2509;p78">
              <a:extLst>
                <a:ext uri="{FF2B5EF4-FFF2-40B4-BE49-F238E27FC236}">
                  <a16:creationId xmlns:a16="http://schemas.microsoft.com/office/drawing/2014/main" id="{7DD78D3D-E896-DDD1-E35B-2D640A91DA29}"/>
                </a:ext>
              </a:extLst>
            </p:cNvPr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2510;p78">
              <a:extLst>
                <a:ext uri="{FF2B5EF4-FFF2-40B4-BE49-F238E27FC236}">
                  <a16:creationId xmlns:a16="http://schemas.microsoft.com/office/drawing/2014/main" id="{39BD753D-9229-200A-9C87-7E757DF82591}"/>
                </a:ext>
              </a:extLst>
            </p:cNvPr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2511;p78">
              <a:extLst>
                <a:ext uri="{FF2B5EF4-FFF2-40B4-BE49-F238E27FC236}">
                  <a16:creationId xmlns:a16="http://schemas.microsoft.com/office/drawing/2014/main" id="{BE7E1B10-3CAA-0BC0-5B8B-F428BB360D92}"/>
                </a:ext>
              </a:extLst>
            </p:cNvPr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2512;p78">
              <a:extLst>
                <a:ext uri="{FF2B5EF4-FFF2-40B4-BE49-F238E27FC236}">
                  <a16:creationId xmlns:a16="http://schemas.microsoft.com/office/drawing/2014/main" id="{E9C1D68F-F1C4-1862-6228-1CA77133FF1F}"/>
                </a:ext>
              </a:extLst>
            </p:cNvPr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2513;p78">
              <a:extLst>
                <a:ext uri="{FF2B5EF4-FFF2-40B4-BE49-F238E27FC236}">
                  <a16:creationId xmlns:a16="http://schemas.microsoft.com/office/drawing/2014/main" id="{E768E28D-E503-65FF-1E7D-5631F46FFDBB}"/>
                </a:ext>
              </a:extLst>
            </p:cNvPr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2514;p78">
              <a:extLst>
                <a:ext uri="{FF2B5EF4-FFF2-40B4-BE49-F238E27FC236}">
                  <a16:creationId xmlns:a16="http://schemas.microsoft.com/office/drawing/2014/main" id="{C7628ED3-D339-FC04-187B-28BE1CA41511}"/>
                </a:ext>
              </a:extLst>
            </p:cNvPr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2515;p78">
              <a:extLst>
                <a:ext uri="{FF2B5EF4-FFF2-40B4-BE49-F238E27FC236}">
                  <a16:creationId xmlns:a16="http://schemas.microsoft.com/office/drawing/2014/main" id="{4E7A6F3C-BC9B-1063-F436-27D332F31668}"/>
                </a:ext>
              </a:extLst>
            </p:cNvPr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2516;p78">
              <a:extLst>
                <a:ext uri="{FF2B5EF4-FFF2-40B4-BE49-F238E27FC236}">
                  <a16:creationId xmlns:a16="http://schemas.microsoft.com/office/drawing/2014/main" id="{89689FC0-3CBB-D8A5-3050-8335AD44F0BF}"/>
                </a:ext>
              </a:extLst>
            </p:cNvPr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2517;p78">
              <a:extLst>
                <a:ext uri="{FF2B5EF4-FFF2-40B4-BE49-F238E27FC236}">
                  <a16:creationId xmlns:a16="http://schemas.microsoft.com/office/drawing/2014/main" id="{B155CB39-9163-6F32-1954-F3F1BD8A519C}"/>
                </a:ext>
              </a:extLst>
            </p:cNvPr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2518;p78">
              <a:extLst>
                <a:ext uri="{FF2B5EF4-FFF2-40B4-BE49-F238E27FC236}">
                  <a16:creationId xmlns:a16="http://schemas.microsoft.com/office/drawing/2014/main" id="{7E4980BE-85D0-1248-049D-F38A622A35A6}"/>
                </a:ext>
              </a:extLst>
            </p:cNvPr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2519;p78">
              <a:extLst>
                <a:ext uri="{FF2B5EF4-FFF2-40B4-BE49-F238E27FC236}">
                  <a16:creationId xmlns:a16="http://schemas.microsoft.com/office/drawing/2014/main" id="{92005D8E-86BE-91F1-D2E9-882C6FEE9C09}"/>
                </a:ext>
              </a:extLst>
            </p:cNvPr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2520;p78">
              <a:extLst>
                <a:ext uri="{FF2B5EF4-FFF2-40B4-BE49-F238E27FC236}">
                  <a16:creationId xmlns:a16="http://schemas.microsoft.com/office/drawing/2014/main" id="{841F63AB-6DD5-24AE-4CED-9FBE249150ED}"/>
                </a:ext>
              </a:extLst>
            </p:cNvPr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2521;p78">
              <a:extLst>
                <a:ext uri="{FF2B5EF4-FFF2-40B4-BE49-F238E27FC236}">
                  <a16:creationId xmlns:a16="http://schemas.microsoft.com/office/drawing/2014/main" id="{C82B24DC-6CC4-688B-80B2-AB89D33C90B8}"/>
                </a:ext>
              </a:extLst>
            </p:cNvPr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2522;p78">
              <a:extLst>
                <a:ext uri="{FF2B5EF4-FFF2-40B4-BE49-F238E27FC236}">
                  <a16:creationId xmlns:a16="http://schemas.microsoft.com/office/drawing/2014/main" id="{B07C78E1-2AE8-6A2C-77B7-007E272D1441}"/>
                </a:ext>
              </a:extLst>
            </p:cNvPr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2523;p78">
              <a:extLst>
                <a:ext uri="{FF2B5EF4-FFF2-40B4-BE49-F238E27FC236}">
                  <a16:creationId xmlns:a16="http://schemas.microsoft.com/office/drawing/2014/main" id="{B7970179-D646-5733-DEA4-C10AF54B36E6}"/>
                </a:ext>
              </a:extLst>
            </p:cNvPr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2524;p78">
              <a:extLst>
                <a:ext uri="{FF2B5EF4-FFF2-40B4-BE49-F238E27FC236}">
                  <a16:creationId xmlns:a16="http://schemas.microsoft.com/office/drawing/2014/main" id="{39E184BE-409F-4021-F9B1-AE707F3507F7}"/>
                </a:ext>
              </a:extLst>
            </p:cNvPr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2525;p78">
              <a:extLst>
                <a:ext uri="{FF2B5EF4-FFF2-40B4-BE49-F238E27FC236}">
                  <a16:creationId xmlns:a16="http://schemas.microsoft.com/office/drawing/2014/main" id="{37AF11DD-7E58-D9FC-FD19-39EA4954D6CE}"/>
                </a:ext>
              </a:extLst>
            </p:cNvPr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2526;p78">
              <a:extLst>
                <a:ext uri="{FF2B5EF4-FFF2-40B4-BE49-F238E27FC236}">
                  <a16:creationId xmlns:a16="http://schemas.microsoft.com/office/drawing/2014/main" id="{78B1C32A-1A27-B5BD-D3FE-223A2B630476}"/>
                </a:ext>
              </a:extLst>
            </p:cNvPr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2527;p78">
              <a:extLst>
                <a:ext uri="{FF2B5EF4-FFF2-40B4-BE49-F238E27FC236}">
                  <a16:creationId xmlns:a16="http://schemas.microsoft.com/office/drawing/2014/main" id="{71064777-B36F-DF3D-3ED8-0156DD497A22}"/>
                </a:ext>
              </a:extLst>
            </p:cNvPr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2528;p78">
              <a:extLst>
                <a:ext uri="{FF2B5EF4-FFF2-40B4-BE49-F238E27FC236}">
                  <a16:creationId xmlns:a16="http://schemas.microsoft.com/office/drawing/2014/main" id="{58A59415-AD66-2CB6-EFB2-3B927D52B393}"/>
                </a:ext>
              </a:extLst>
            </p:cNvPr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2529;p78">
              <a:extLst>
                <a:ext uri="{FF2B5EF4-FFF2-40B4-BE49-F238E27FC236}">
                  <a16:creationId xmlns:a16="http://schemas.microsoft.com/office/drawing/2014/main" id="{8E7BEE04-0253-9E6E-6F1E-13D99135CFFD}"/>
                </a:ext>
              </a:extLst>
            </p:cNvPr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2530;p78">
              <a:extLst>
                <a:ext uri="{FF2B5EF4-FFF2-40B4-BE49-F238E27FC236}">
                  <a16:creationId xmlns:a16="http://schemas.microsoft.com/office/drawing/2014/main" id="{90B41026-0596-D19F-60B0-ED571EBD682B}"/>
                </a:ext>
              </a:extLst>
            </p:cNvPr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2531;p78">
              <a:extLst>
                <a:ext uri="{FF2B5EF4-FFF2-40B4-BE49-F238E27FC236}">
                  <a16:creationId xmlns:a16="http://schemas.microsoft.com/office/drawing/2014/main" id="{E1C1179F-6622-2C37-B808-6A7698529036}"/>
                </a:ext>
              </a:extLst>
            </p:cNvPr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2532;p78">
              <a:extLst>
                <a:ext uri="{FF2B5EF4-FFF2-40B4-BE49-F238E27FC236}">
                  <a16:creationId xmlns:a16="http://schemas.microsoft.com/office/drawing/2014/main" id="{4924F93A-4ABA-4BAD-7742-8EC633659D36}"/>
                </a:ext>
              </a:extLst>
            </p:cNvPr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2533;p78">
              <a:extLst>
                <a:ext uri="{FF2B5EF4-FFF2-40B4-BE49-F238E27FC236}">
                  <a16:creationId xmlns:a16="http://schemas.microsoft.com/office/drawing/2014/main" id="{9BE96F50-BA40-AF58-F31A-A09C401FC3E1}"/>
                </a:ext>
              </a:extLst>
            </p:cNvPr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2534;p78">
              <a:extLst>
                <a:ext uri="{FF2B5EF4-FFF2-40B4-BE49-F238E27FC236}">
                  <a16:creationId xmlns:a16="http://schemas.microsoft.com/office/drawing/2014/main" id="{F72860FD-9BCF-17D2-8A3A-64B8F75CB182}"/>
                </a:ext>
              </a:extLst>
            </p:cNvPr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2535;p78">
              <a:extLst>
                <a:ext uri="{FF2B5EF4-FFF2-40B4-BE49-F238E27FC236}">
                  <a16:creationId xmlns:a16="http://schemas.microsoft.com/office/drawing/2014/main" id="{0D9D09E6-2DD4-4532-9C2F-6E82CF397010}"/>
                </a:ext>
              </a:extLst>
            </p:cNvPr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2536;p78">
              <a:extLst>
                <a:ext uri="{FF2B5EF4-FFF2-40B4-BE49-F238E27FC236}">
                  <a16:creationId xmlns:a16="http://schemas.microsoft.com/office/drawing/2014/main" id="{70B98D91-E6F6-0A08-6007-231F0C07E0B9}"/>
                </a:ext>
              </a:extLst>
            </p:cNvPr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2537;p78">
              <a:extLst>
                <a:ext uri="{FF2B5EF4-FFF2-40B4-BE49-F238E27FC236}">
                  <a16:creationId xmlns:a16="http://schemas.microsoft.com/office/drawing/2014/main" id="{4BF2815D-0ADC-083E-056D-E6CFBFBEE953}"/>
                </a:ext>
              </a:extLst>
            </p:cNvPr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2538;p78">
              <a:extLst>
                <a:ext uri="{FF2B5EF4-FFF2-40B4-BE49-F238E27FC236}">
                  <a16:creationId xmlns:a16="http://schemas.microsoft.com/office/drawing/2014/main" id="{940C9BA6-E698-CBCE-8A70-3360B5889EFB}"/>
                </a:ext>
              </a:extLst>
            </p:cNvPr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2539;p78">
              <a:extLst>
                <a:ext uri="{FF2B5EF4-FFF2-40B4-BE49-F238E27FC236}">
                  <a16:creationId xmlns:a16="http://schemas.microsoft.com/office/drawing/2014/main" id="{21D28D16-DFBD-501F-1E8F-AD274E392543}"/>
                </a:ext>
              </a:extLst>
            </p:cNvPr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2540;p78">
              <a:extLst>
                <a:ext uri="{FF2B5EF4-FFF2-40B4-BE49-F238E27FC236}">
                  <a16:creationId xmlns:a16="http://schemas.microsoft.com/office/drawing/2014/main" id="{E6742B76-876A-3A43-D6B4-97CD55E9104C}"/>
                </a:ext>
              </a:extLst>
            </p:cNvPr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2541;p78">
              <a:extLst>
                <a:ext uri="{FF2B5EF4-FFF2-40B4-BE49-F238E27FC236}">
                  <a16:creationId xmlns:a16="http://schemas.microsoft.com/office/drawing/2014/main" id="{74CE5F18-6955-C21F-8E09-8B54AAC732EC}"/>
                </a:ext>
              </a:extLst>
            </p:cNvPr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2542;p78">
              <a:extLst>
                <a:ext uri="{FF2B5EF4-FFF2-40B4-BE49-F238E27FC236}">
                  <a16:creationId xmlns:a16="http://schemas.microsoft.com/office/drawing/2014/main" id="{602014A2-AA0F-974C-AD0F-15F3312C0DE1}"/>
                </a:ext>
              </a:extLst>
            </p:cNvPr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2543;p78">
              <a:extLst>
                <a:ext uri="{FF2B5EF4-FFF2-40B4-BE49-F238E27FC236}">
                  <a16:creationId xmlns:a16="http://schemas.microsoft.com/office/drawing/2014/main" id="{E62F33D1-F70A-EA2D-6F4C-EC14BAFF79B8}"/>
                </a:ext>
              </a:extLst>
            </p:cNvPr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2544;p78">
              <a:extLst>
                <a:ext uri="{FF2B5EF4-FFF2-40B4-BE49-F238E27FC236}">
                  <a16:creationId xmlns:a16="http://schemas.microsoft.com/office/drawing/2014/main" id="{AD85E5C7-347B-1329-6144-C6EE4DA7FD7B}"/>
                </a:ext>
              </a:extLst>
            </p:cNvPr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2545;p78">
              <a:extLst>
                <a:ext uri="{FF2B5EF4-FFF2-40B4-BE49-F238E27FC236}">
                  <a16:creationId xmlns:a16="http://schemas.microsoft.com/office/drawing/2014/main" id="{87E3CE31-9035-5870-934B-B910B56A9144}"/>
                </a:ext>
              </a:extLst>
            </p:cNvPr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2546;p78">
              <a:extLst>
                <a:ext uri="{FF2B5EF4-FFF2-40B4-BE49-F238E27FC236}">
                  <a16:creationId xmlns:a16="http://schemas.microsoft.com/office/drawing/2014/main" id="{EC319AF8-A225-86E0-1E2F-122DBFE83DC1}"/>
                </a:ext>
              </a:extLst>
            </p:cNvPr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2547;p78">
              <a:extLst>
                <a:ext uri="{FF2B5EF4-FFF2-40B4-BE49-F238E27FC236}">
                  <a16:creationId xmlns:a16="http://schemas.microsoft.com/office/drawing/2014/main" id="{BF9F53E9-68D0-69EC-9A5F-EC5FB27A4C9A}"/>
                </a:ext>
              </a:extLst>
            </p:cNvPr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2548;p78">
              <a:extLst>
                <a:ext uri="{FF2B5EF4-FFF2-40B4-BE49-F238E27FC236}">
                  <a16:creationId xmlns:a16="http://schemas.microsoft.com/office/drawing/2014/main" id="{C805C588-E9C6-4FD9-12D4-F6D9C6D0F960}"/>
                </a:ext>
              </a:extLst>
            </p:cNvPr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2549;p78">
              <a:extLst>
                <a:ext uri="{FF2B5EF4-FFF2-40B4-BE49-F238E27FC236}">
                  <a16:creationId xmlns:a16="http://schemas.microsoft.com/office/drawing/2014/main" id="{D5D857E0-B6BA-17E9-3592-8D06B0A1B67A}"/>
                </a:ext>
              </a:extLst>
            </p:cNvPr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2550;p78">
              <a:extLst>
                <a:ext uri="{FF2B5EF4-FFF2-40B4-BE49-F238E27FC236}">
                  <a16:creationId xmlns:a16="http://schemas.microsoft.com/office/drawing/2014/main" id="{D3518DE1-39E7-9AB6-6103-EB783F29901A}"/>
                </a:ext>
              </a:extLst>
            </p:cNvPr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2551;p78">
              <a:extLst>
                <a:ext uri="{FF2B5EF4-FFF2-40B4-BE49-F238E27FC236}">
                  <a16:creationId xmlns:a16="http://schemas.microsoft.com/office/drawing/2014/main" id="{5090D7A6-F277-4260-B9C9-5E4C41BDBDD6}"/>
                </a:ext>
              </a:extLst>
            </p:cNvPr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2552;p78">
              <a:extLst>
                <a:ext uri="{FF2B5EF4-FFF2-40B4-BE49-F238E27FC236}">
                  <a16:creationId xmlns:a16="http://schemas.microsoft.com/office/drawing/2014/main" id="{99ACCE2C-069B-AB83-0EE8-67D1B8BC9957}"/>
                </a:ext>
              </a:extLst>
            </p:cNvPr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2553;p78">
              <a:extLst>
                <a:ext uri="{FF2B5EF4-FFF2-40B4-BE49-F238E27FC236}">
                  <a16:creationId xmlns:a16="http://schemas.microsoft.com/office/drawing/2014/main" id="{B37415B0-1B06-4145-22BA-55E86A1A12F3}"/>
                </a:ext>
              </a:extLst>
            </p:cNvPr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2554;p78">
              <a:extLst>
                <a:ext uri="{FF2B5EF4-FFF2-40B4-BE49-F238E27FC236}">
                  <a16:creationId xmlns:a16="http://schemas.microsoft.com/office/drawing/2014/main" id="{4DEBDB77-3573-03DE-5823-8E119B00C35C}"/>
                </a:ext>
              </a:extLst>
            </p:cNvPr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2555;p78">
              <a:extLst>
                <a:ext uri="{FF2B5EF4-FFF2-40B4-BE49-F238E27FC236}">
                  <a16:creationId xmlns:a16="http://schemas.microsoft.com/office/drawing/2014/main" id="{F58C0A4A-DE18-24B4-1282-C3C79F68999B}"/>
                </a:ext>
              </a:extLst>
            </p:cNvPr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2556;p78">
              <a:extLst>
                <a:ext uri="{FF2B5EF4-FFF2-40B4-BE49-F238E27FC236}">
                  <a16:creationId xmlns:a16="http://schemas.microsoft.com/office/drawing/2014/main" id="{4101071B-87E8-B3A6-95DA-57357D4D8CB9}"/>
                </a:ext>
              </a:extLst>
            </p:cNvPr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2557;p78">
              <a:extLst>
                <a:ext uri="{FF2B5EF4-FFF2-40B4-BE49-F238E27FC236}">
                  <a16:creationId xmlns:a16="http://schemas.microsoft.com/office/drawing/2014/main" id="{17D0688E-CB88-C44D-6459-791AAD78BFC4}"/>
                </a:ext>
              </a:extLst>
            </p:cNvPr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2558;p78">
              <a:extLst>
                <a:ext uri="{FF2B5EF4-FFF2-40B4-BE49-F238E27FC236}">
                  <a16:creationId xmlns:a16="http://schemas.microsoft.com/office/drawing/2014/main" id="{2C080A30-0A6E-51D9-D902-D8A18CE2DAE5}"/>
                </a:ext>
              </a:extLst>
            </p:cNvPr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2559;p78">
              <a:extLst>
                <a:ext uri="{FF2B5EF4-FFF2-40B4-BE49-F238E27FC236}">
                  <a16:creationId xmlns:a16="http://schemas.microsoft.com/office/drawing/2014/main" id="{D6A7A094-16E7-BCBE-CB1E-D02EF10E1642}"/>
                </a:ext>
              </a:extLst>
            </p:cNvPr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2560;p78">
              <a:extLst>
                <a:ext uri="{FF2B5EF4-FFF2-40B4-BE49-F238E27FC236}">
                  <a16:creationId xmlns:a16="http://schemas.microsoft.com/office/drawing/2014/main" id="{55AAEEF1-E8B4-C75A-D572-F6059BCB770E}"/>
                </a:ext>
              </a:extLst>
            </p:cNvPr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2561;p78">
              <a:extLst>
                <a:ext uri="{FF2B5EF4-FFF2-40B4-BE49-F238E27FC236}">
                  <a16:creationId xmlns:a16="http://schemas.microsoft.com/office/drawing/2014/main" id="{5D3A4D05-1A0C-1B9B-95DF-2A0E5A0396BA}"/>
                </a:ext>
              </a:extLst>
            </p:cNvPr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2562;p78">
              <a:extLst>
                <a:ext uri="{FF2B5EF4-FFF2-40B4-BE49-F238E27FC236}">
                  <a16:creationId xmlns:a16="http://schemas.microsoft.com/office/drawing/2014/main" id="{DC471FBE-F24F-B0CC-E025-43AEA9F3BFCC}"/>
                </a:ext>
              </a:extLst>
            </p:cNvPr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2563;p78">
              <a:extLst>
                <a:ext uri="{FF2B5EF4-FFF2-40B4-BE49-F238E27FC236}">
                  <a16:creationId xmlns:a16="http://schemas.microsoft.com/office/drawing/2014/main" id="{75963F57-6CFA-2BFD-5436-065EC3FE328B}"/>
                </a:ext>
              </a:extLst>
            </p:cNvPr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2564;p78">
              <a:extLst>
                <a:ext uri="{FF2B5EF4-FFF2-40B4-BE49-F238E27FC236}">
                  <a16:creationId xmlns:a16="http://schemas.microsoft.com/office/drawing/2014/main" id="{0BD4765E-FC97-7263-6297-65A6E0DD17BD}"/>
                </a:ext>
              </a:extLst>
            </p:cNvPr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2565;p78">
              <a:extLst>
                <a:ext uri="{FF2B5EF4-FFF2-40B4-BE49-F238E27FC236}">
                  <a16:creationId xmlns:a16="http://schemas.microsoft.com/office/drawing/2014/main" id="{DF25269F-038B-94F3-8D9E-1A25001ECE17}"/>
                </a:ext>
              </a:extLst>
            </p:cNvPr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2566;p78">
              <a:extLst>
                <a:ext uri="{FF2B5EF4-FFF2-40B4-BE49-F238E27FC236}">
                  <a16:creationId xmlns:a16="http://schemas.microsoft.com/office/drawing/2014/main" id="{61AF1BA1-8A85-592B-CBFF-AE191189FE55}"/>
                </a:ext>
              </a:extLst>
            </p:cNvPr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2567;p78">
              <a:extLst>
                <a:ext uri="{FF2B5EF4-FFF2-40B4-BE49-F238E27FC236}">
                  <a16:creationId xmlns:a16="http://schemas.microsoft.com/office/drawing/2014/main" id="{FEAC8211-4ACD-0E72-7545-E5968A66C6EA}"/>
                </a:ext>
              </a:extLst>
            </p:cNvPr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2568;p78">
              <a:extLst>
                <a:ext uri="{FF2B5EF4-FFF2-40B4-BE49-F238E27FC236}">
                  <a16:creationId xmlns:a16="http://schemas.microsoft.com/office/drawing/2014/main" id="{BF9B7535-3049-4B26-9691-61FD4362C932}"/>
                </a:ext>
              </a:extLst>
            </p:cNvPr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2569;p78">
              <a:extLst>
                <a:ext uri="{FF2B5EF4-FFF2-40B4-BE49-F238E27FC236}">
                  <a16:creationId xmlns:a16="http://schemas.microsoft.com/office/drawing/2014/main" id="{017EC8BF-3742-3AF4-4916-4A57F7DE11E0}"/>
                </a:ext>
              </a:extLst>
            </p:cNvPr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2570;p78">
              <a:extLst>
                <a:ext uri="{FF2B5EF4-FFF2-40B4-BE49-F238E27FC236}">
                  <a16:creationId xmlns:a16="http://schemas.microsoft.com/office/drawing/2014/main" id="{5BCDCAD7-D6E2-408A-D238-6CAE0DCB5517}"/>
                </a:ext>
              </a:extLst>
            </p:cNvPr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2571;p78">
              <a:extLst>
                <a:ext uri="{FF2B5EF4-FFF2-40B4-BE49-F238E27FC236}">
                  <a16:creationId xmlns:a16="http://schemas.microsoft.com/office/drawing/2014/main" id="{DD77ACCC-3324-96E6-A75D-FEDDB0CA1F95}"/>
                </a:ext>
              </a:extLst>
            </p:cNvPr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2572;p78">
              <a:extLst>
                <a:ext uri="{FF2B5EF4-FFF2-40B4-BE49-F238E27FC236}">
                  <a16:creationId xmlns:a16="http://schemas.microsoft.com/office/drawing/2014/main" id="{C219990C-3ED5-EAE4-2B70-D77F349DAB88}"/>
                </a:ext>
              </a:extLst>
            </p:cNvPr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2573;p78">
              <a:extLst>
                <a:ext uri="{FF2B5EF4-FFF2-40B4-BE49-F238E27FC236}">
                  <a16:creationId xmlns:a16="http://schemas.microsoft.com/office/drawing/2014/main" id="{2F9822DA-F735-6EEF-E666-87E27DD1CC4D}"/>
                </a:ext>
              </a:extLst>
            </p:cNvPr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2574;p78">
              <a:extLst>
                <a:ext uri="{FF2B5EF4-FFF2-40B4-BE49-F238E27FC236}">
                  <a16:creationId xmlns:a16="http://schemas.microsoft.com/office/drawing/2014/main" id="{A9A30875-1DD7-BE9A-0E72-3B00F0146A19}"/>
                </a:ext>
              </a:extLst>
            </p:cNvPr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2575;p78">
              <a:extLst>
                <a:ext uri="{FF2B5EF4-FFF2-40B4-BE49-F238E27FC236}">
                  <a16:creationId xmlns:a16="http://schemas.microsoft.com/office/drawing/2014/main" id="{391AC0A9-1F42-DA66-4E10-93B8B01510CE}"/>
                </a:ext>
              </a:extLst>
            </p:cNvPr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2576;p78">
              <a:extLst>
                <a:ext uri="{FF2B5EF4-FFF2-40B4-BE49-F238E27FC236}">
                  <a16:creationId xmlns:a16="http://schemas.microsoft.com/office/drawing/2014/main" id="{86C63E53-584C-E354-CD91-8059DF7BA009}"/>
                </a:ext>
              </a:extLst>
            </p:cNvPr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2577;p78">
              <a:extLst>
                <a:ext uri="{FF2B5EF4-FFF2-40B4-BE49-F238E27FC236}">
                  <a16:creationId xmlns:a16="http://schemas.microsoft.com/office/drawing/2014/main" id="{44F5808C-4505-716D-033B-83483A2BCE48}"/>
                </a:ext>
              </a:extLst>
            </p:cNvPr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2578;p78">
              <a:extLst>
                <a:ext uri="{FF2B5EF4-FFF2-40B4-BE49-F238E27FC236}">
                  <a16:creationId xmlns:a16="http://schemas.microsoft.com/office/drawing/2014/main" id="{80591D5A-FC13-38B1-6325-90B6D4263958}"/>
                </a:ext>
              </a:extLst>
            </p:cNvPr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2579;p78">
              <a:extLst>
                <a:ext uri="{FF2B5EF4-FFF2-40B4-BE49-F238E27FC236}">
                  <a16:creationId xmlns:a16="http://schemas.microsoft.com/office/drawing/2014/main" id="{E43135FE-8E4D-6320-B634-65B8ACC4816E}"/>
                </a:ext>
              </a:extLst>
            </p:cNvPr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2580;p78">
              <a:extLst>
                <a:ext uri="{FF2B5EF4-FFF2-40B4-BE49-F238E27FC236}">
                  <a16:creationId xmlns:a16="http://schemas.microsoft.com/office/drawing/2014/main" id="{C4C3BB47-7397-F9D5-18EF-E5FBA5F9D4A0}"/>
                </a:ext>
              </a:extLst>
            </p:cNvPr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2581;p78">
              <a:extLst>
                <a:ext uri="{FF2B5EF4-FFF2-40B4-BE49-F238E27FC236}">
                  <a16:creationId xmlns:a16="http://schemas.microsoft.com/office/drawing/2014/main" id="{AE2A560E-57AE-4562-A2A2-E042A326F1EA}"/>
                </a:ext>
              </a:extLst>
            </p:cNvPr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2582;p78">
              <a:extLst>
                <a:ext uri="{FF2B5EF4-FFF2-40B4-BE49-F238E27FC236}">
                  <a16:creationId xmlns:a16="http://schemas.microsoft.com/office/drawing/2014/main" id="{2465FA3B-B426-5A12-277B-E07CB6C23A46}"/>
                </a:ext>
              </a:extLst>
            </p:cNvPr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2583;p78">
              <a:extLst>
                <a:ext uri="{FF2B5EF4-FFF2-40B4-BE49-F238E27FC236}">
                  <a16:creationId xmlns:a16="http://schemas.microsoft.com/office/drawing/2014/main" id="{52282E6F-0B08-51D4-A53C-C67A12AB0C65}"/>
                </a:ext>
              </a:extLst>
            </p:cNvPr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2584;p78">
              <a:extLst>
                <a:ext uri="{FF2B5EF4-FFF2-40B4-BE49-F238E27FC236}">
                  <a16:creationId xmlns:a16="http://schemas.microsoft.com/office/drawing/2014/main" id="{8D2B63E4-2A62-8310-251E-D083F76D76B8}"/>
                </a:ext>
              </a:extLst>
            </p:cNvPr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2585;p78">
              <a:extLst>
                <a:ext uri="{FF2B5EF4-FFF2-40B4-BE49-F238E27FC236}">
                  <a16:creationId xmlns:a16="http://schemas.microsoft.com/office/drawing/2014/main" id="{B90DB41F-7099-519D-10CE-20C0AAB5E747}"/>
                </a:ext>
              </a:extLst>
            </p:cNvPr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2586;p78">
              <a:extLst>
                <a:ext uri="{FF2B5EF4-FFF2-40B4-BE49-F238E27FC236}">
                  <a16:creationId xmlns:a16="http://schemas.microsoft.com/office/drawing/2014/main" id="{53E124D5-886F-EBF6-249D-A6D6341CD455}"/>
                </a:ext>
              </a:extLst>
            </p:cNvPr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2587;p78">
              <a:extLst>
                <a:ext uri="{FF2B5EF4-FFF2-40B4-BE49-F238E27FC236}">
                  <a16:creationId xmlns:a16="http://schemas.microsoft.com/office/drawing/2014/main" id="{C0A1DFB1-2E32-D637-F675-09D062F588DD}"/>
                </a:ext>
              </a:extLst>
            </p:cNvPr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2588;p78">
              <a:extLst>
                <a:ext uri="{FF2B5EF4-FFF2-40B4-BE49-F238E27FC236}">
                  <a16:creationId xmlns:a16="http://schemas.microsoft.com/office/drawing/2014/main" id="{FA5158A8-DE6D-3AB3-CC34-322A1C57078F}"/>
                </a:ext>
              </a:extLst>
            </p:cNvPr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2589;p78">
              <a:extLst>
                <a:ext uri="{FF2B5EF4-FFF2-40B4-BE49-F238E27FC236}">
                  <a16:creationId xmlns:a16="http://schemas.microsoft.com/office/drawing/2014/main" id="{871F3CAF-A53D-30E9-11CA-2056D32663FC}"/>
                </a:ext>
              </a:extLst>
            </p:cNvPr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2590;p78">
              <a:extLst>
                <a:ext uri="{FF2B5EF4-FFF2-40B4-BE49-F238E27FC236}">
                  <a16:creationId xmlns:a16="http://schemas.microsoft.com/office/drawing/2014/main" id="{469AF8C9-D7B5-2D2D-6B20-2A093C745C9A}"/>
                </a:ext>
              </a:extLst>
            </p:cNvPr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2591;p78">
              <a:extLst>
                <a:ext uri="{FF2B5EF4-FFF2-40B4-BE49-F238E27FC236}">
                  <a16:creationId xmlns:a16="http://schemas.microsoft.com/office/drawing/2014/main" id="{752BA7F4-ADA7-76A6-6AD8-68C74DF25D5E}"/>
                </a:ext>
              </a:extLst>
            </p:cNvPr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2592;p78">
              <a:extLst>
                <a:ext uri="{FF2B5EF4-FFF2-40B4-BE49-F238E27FC236}">
                  <a16:creationId xmlns:a16="http://schemas.microsoft.com/office/drawing/2014/main" id="{35105638-3C84-8698-61D1-FE1EF646A041}"/>
                </a:ext>
              </a:extLst>
            </p:cNvPr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2593;p78">
              <a:extLst>
                <a:ext uri="{FF2B5EF4-FFF2-40B4-BE49-F238E27FC236}">
                  <a16:creationId xmlns:a16="http://schemas.microsoft.com/office/drawing/2014/main" id="{46834D01-585F-9BEB-FC11-4DBFF77FF342}"/>
                </a:ext>
              </a:extLst>
            </p:cNvPr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2594;p78">
              <a:extLst>
                <a:ext uri="{FF2B5EF4-FFF2-40B4-BE49-F238E27FC236}">
                  <a16:creationId xmlns:a16="http://schemas.microsoft.com/office/drawing/2014/main" id="{2942B655-DAFB-CDC4-17F2-7D1A5495E756}"/>
                </a:ext>
              </a:extLst>
            </p:cNvPr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2595;p78">
              <a:extLst>
                <a:ext uri="{FF2B5EF4-FFF2-40B4-BE49-F238E27FC236}">
                  <a16:creationId xmlns:a16="http://schemas.microsoft.com/office/drawing/2014/main" id="{520CBF89-5171-1DC0-42A2-C360528FA628}"/>
                </a:ext>
              </a:extLst>
            </p:cNvPr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2596;p78">
              <a:extLst>
                <a:ext uri="{FF2B5EF4-FFF2-40B4-BE49-F238E27FC236}">
                  <a16:creationId xmlns:a16="http://schemas.microsoft.com/office/drawing/2014/main" id="{B9309263-279D-9504-1912-9E2DC4B2E750}"/>
                </a:ext>
              </a:extLst>
            </p:cNvPr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2597;p78">
              <a:extLst>
                <a:ext uri="{FF2B5EF4-FFF2-40B4-BE49-F238E27FC236}">
                  <a16:creationId xmlns:a16="http://schemas.microsoft.com/office/drawing/2014/main" id="{EE750B16-9D5E-E70C-FD08-9522725E0D32}"/>
                </a:ext>
              </a:extLst>
            </p:cNvPr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2598;p78">
              <a:extLst>
                <a:ext uri="{FF2B5EF4-FFF2-40B4-BE49-F238E27FC236}">
                  <a16:creationId xmlns:a16="http://schemas.microsoft.com/office/drawing/2014/main" id="{69E6A025-5EF5-1E98-3A84-F3FB68B59C97}"/>
                </a:ext>
              </a:extLst>
            </p:cNvPr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2599;p78">
              <a:extLst>
                <a:ext uri="{FF2B5EF4-FFF2-40B4-BE49-F238E27FC236}">
                  <a16:creationId xmlns:a16="http://schemas.microsoft.com/office/drawing/2014/main" id="{5395A958-636F-9488-62F6-BC07302309B2}"/>
                </a:ext>
              </a:extLst>
            </p:cNvPr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2600;p78">
              <a:extLst>
                <a:ext uri="{FF2B5EF4-FFF2-40B4-BE49-F238E27FC236}">
                  <a16:creationId xmlns:a16="http://schemas.microsoft.com/office/drawing/2014/main" id="{85B2CBE5-4B47-2C4B-4B3A-FAA00F451FB2}"/>
                </a:ext>
              </a:extLst>
            </p:cNvPr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2601;p78">
              <a:extLst>
                <a:ext uri="{FF2B5EF4-FFF2-40B4-BE49-F238E27FC236}">
                  <a16:creationId xmlns:a16="http://schemas.microsoft.com/office/drawing/2014/main" id="{57F25289-7A73-539C-D041-678989FE0A99}"/>
                </a:ext>
              </a:extLst>
            </p:cNvPr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2602;p78">
              <a:extLst>
                <a:ext uri="{FF2B5EF4-FFF2-40B4-BE49-F238E27FC236}">
                  <a16:creationId xmlns:a16="http://schemas.microsoft.com/office/drawing/2014/main" id="{2BF5310F-66B6-14FB-C5AF-AAB048435287}"/>
                </a:ext>
              </a:extLst>
            </p:cNvPr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2603;p78">
              <a:extLst>
                <a:ext uri="{FF2B5EF4-FFF2-40B4-BE49-F238E27FC236}">
                  <a16:creationId xmlns:a16="http://schemas.microsoft.com/office/drawing/2014/main" id="{20E3F101-5310-53A5-5533-20B469C51CC7}"/>
                </a:ext>
              </a:extLst>
            </p:cNvPr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2604;p78">
              <a:extLst>
                <a:ext uri="{FF2B5EF4-FFF2-40B4-BE49-F238E27FC236}">
                  <a16:creationId xmlns:a16="http://schemas.microsoft.com/office/drawing/2014/main" id="{07F79B15-8505-95EA-0391-A66F3C150449}"/>
                </a:ext>
              </a:extLst>
            </p:cNvPr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2605;p78">
              <a:extLst>
                <a:ext uri="{FF2B5EF4-FFF2-40B4-BE49-F238E27FC236}">
                  <a16:creationId xmlns:a16="http://schemas.microsoft.com/office/drawing/2014/main" id="{649D2B84-A8F7-8AC6-9EAE-3B38FAC9B5FA}"/>
                </a:ext>
              </a:extLst>
            </p:cNvPr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2606;p78">
              <a:extLst>
                <a:ext uri="{FF2B5EF4-FFF2-40B4-BE49-F238E27FC236}">
                  <a16:creationId xmlns:a16="http://schemas.microsoft.com/office/drawing/2014/main" id="{39EF8FB6-9538-0E8C-3C09-DDC0293FBED3}"/>
                </a:ext>
              </a:extLst>
            </p:cNvPr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2607;p78">
              <a:extLst>
                <a:ext uri="{FF2B5EF4-FFF2-40B4-BE49-F238E27FC236}">
                  <a16:creationId xmlns:a16="http://schemas.microsoft.com/office/drawing/2014/main" id="{A9F77732-E6EB-3CFE-9D9F-B312BB65DA43}"/>
                </a:ext>
              </a:extLst>
            </p:cNvPr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2608;p78">
              <a:extLst>
                <a:ext uri="{FF2B5EF4-FFF2-40B4-BE49-F238E27FC236}">
                  <a16:creationId xmlns:a16="http://schemas.microsoft.com/office/drawing/2014/main" id="{E6ABF7CA-EB63-389C-A316-83462F6B4966}"/>
                </a:ext>
              </a:extLst>
            </p:cNvPr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2609;p78">
              <a:extLst>
                <a:ext uri="{FF2B5EF4-FFF2-40B4-BE49-F238E27FC236}">
                  <a16:creationId xmlns:a16="http://schemas.microsoft.com/office/drawing/2014/main" id="{0B4718A0-AABF-10F0-E0A0-7A96D62C737D}"/>
                </a:ext>
              </a:extLst>
            </p:cNvPr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2610;p78">
              <a:extLst>
                <a:ext uri="{FF2B5EF4-FFF2-40B4-BE49-F238E27FC236}">
                  <a16:creationId xmlns:a16="http://schemas.microsoft.com/office/drawing/2014/main" id="{9F208B07-8643-386E-2E36-0CC93D0EDBE1}"/>
                </a:ext>
              </a:extLst>
            </p:cNvPr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2611;p78">
              <a:extLst>
                <a:ext uri="{FF2B5EF4-FFF2-40B4-BE49-F238E27FC236}">
                  <a16:creationId xmlns:a16="http://schemas.microsoft.com/office/drawing/2014/main" id="{454CCCEF-63FB-7558-C3C1-62BCDA01E124}"/>
                </a:ext>
              </a:extLst>
            </p:cNvPr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2612;p78">
              <a:extLst>
                <a:ext uri="{FF2B5EF4-FFF2-40B4-BE49-F238E27FC236}">
                  <a16:creationId xmlns:a16="http://schemas.microsoft.com/office/drawing/2014/main" id="{A3C67DE0-9A70-E736-5969-D7E35222A3A4}"/>
                </a:ext>
              </a:extLst>
            </p:cNvPr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2613;p78">
              <a:extLst>
                <a:ext uri="{FF2B5EF4-FFF2-40B4-BE49-F238E27FC236}">
                  <a16:creationId xmlns:a16="http://schemas.microsoft.com/office/drawing/2014/main" id="{80EC9EAB-12C9-C488-0662-1D2CA9D01FA8}"/>
                </a:ext>
              </a:extLst>
            </p:cNvPr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2614;p78">
              <a:extLst>
                <a:ext uri="{FF2B5EF4-FFF2-40B4-BE49-F238E27FC236}">
                  <a16:creationId xmlns:a16="http://schemas.microsoft.com/office/drawing/2014/main" id="{1B5DA898-F3AC-6B11-4F34-96C4B1B92D1A}"/>
                </a:ext>
              </a:extLst>
            </p:cNvPr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2615;p78">
              <a:extLst>
                <a:ext uri="{FF2B5EF4-FFF2-40B4-BE49-F238E27FC236}">
                  <a16:creationId xmlns:a16="http://schemas.microsoft.com/office/drawing/2014/main" id="{FBD094A0-F7CD-85A1-847A-10C62C6FF78F}"/>
                </a:ext>
              </a:extLst>
            </p:cNvPr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2616;p78">
              <a:extLst>
                <a:ext uri="{FF2B5EF4-FFF2-40B4-BE49-F238E27FC236}">
                  <a16:creationId xmlns:a16="http://schemas.microsoft.com/office/drawing/2014/main" id="{CEFE1F4E-15F2-7A2D-296D-902396B251CF}"/>
                </a:ext>
              </a:extLst>
            </p:cNvPr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2617;p78">
              <a:extLst>
                <a:ext uri="{FF2B5EF4-FFF2-40B4-BE49-F238E27FC236}">
                  <a16:creationId xmlns:a16="http://schemas.microsoft.com/office/drawing/2014/main" id="{50C2B73E-D589-F4D0-2681-039360354127}"/>
                </a:ext>
              </a:extLst>
            </p:cNvPr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2618;p78">
              <a:extLst>
                <a:ext uri="{FF2B5EF4-FFF2-40B4-BE49-F238E27FC236}">
                  <a16:creationId xmlns:a16="http://schemas.microsoft.com/office/drawing/2014/main" id="{2B76CCD0-6AC9-58AA-9AAA-4F6873E21782}"/>
                </a:ext>
              </a:extLst>
            </p:cNvPr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2619;p78">
              <a:extLst>
                <a:ext uri="{FF2B5EF4-FFF2-40B4-BE49-F238E27FC236}">
                  <a16:creationId xmlns:a16="http://schemas.microsoft.com/office/drawing/2014/main" id="{32536A3A-E82D-6603-FDB3-4FF1ACF374E1}"/>
                </a:ext>
              </a:extLst>
            </p:cNvPr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2620;p78">
              <a:extLst>
                <a:ext uri="{FF2B5EF4-FFF2-40B4-BE49-F238E27FC236}">
                  <a16:creationId xmlns:a16="http://schemas.microsoft.com/office/drawing/2014/main" id="{F6A2EEE1-9843-E6E0-D192-067CEB047472}"/>
                </a:ext>
              </a:extLst>
            </p:cNvPr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2621;p78">
              <a:extLst>
                <a:ext uri="{FF2B5EF4-FFF2-40B4-BE49-F238E27FC236}">
                  <a16:creationId xmlns:a16="http://schemas.microsoft.com/office/drawing/2014/main" id="{E8AEAEDD-4313-5BEC-DE3A-2CD3FF205FD3}"/>
                </a:ext>
              </a:extLst>
            </p:cNvPr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2622;p78">
              <a:extLst>
                <a:ext uri="{FF2B5EF4-FFF2-40B4-BE49-F238E27FC236}">
                  <a16:creationId xmlns:a16="http://schemas.microsoft.com/office/drawing/2014/main" id="{8EB5C111-58EF-E47B-1F77-22603BE1F1C6}"/>
                </a:ext>
              </a:extLst>
            </p:cNvPr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2623;p78">
              <a:extLst>
                <a:ext uri="{FF2B5EF4-FFF2-40B4-BE49-F238E27FC236}">
                  <a16:creationId xmlns:a16="http://schemas.microsoft.com/office/drawing/2014/main" id="{C22E0DF6-8B06-B479-4A33-3F4125D2F46B}"/>
                </a:ext>
              </a:extLst>
            </p:cNvPr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2624;p78">
              <a:extLst>
                <a:ext uri="{FF2B5EF4-FFF2-40B4-BE49-F238E27FC236}">
                  <a16:creationId xmlns:a16="http://schemas.microsoft.com/office/drawing/2014/main" id="{D9F6094D-9068-5965-D093-7D76869F5D52}"/>
                </a:ext>
              </a:extLst>
            </p:cNvPr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2625;p78">
              <a:extLst>
                <a:ext uri="{FF2B5EF4-FFF2-40B4-BE49-F238E27FC236}">
                  <a16:creationId xmlns:a16="http://schemas.microsoft.com/office/drawing/2014/main" id="{CC34FD32-0B62-C6A5-9853-22AF0EED055F}"/>
                </a:ext>
              </a:extLst>
            </p:cNvPr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2626;p78">
              <a:extLst>
                <a:ext uri="{FF2B5EF4-FFF2-40B4-BE49-F238E27FC236}">
                  <a16:creationId xmlns:a16="http://schemas.microsoft.com/office/drawing/2014/main" id="{9A45D8B9-E76C-C41D-C737-72896231297B}"/>
                </a:ext>
              </a:extLst>
            </p:cNvPr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2627;p78">
              <a:extLst>
                <a:ext uri="{FF2B5EF4-FFF2-40B4-BE49-F238E27FC236}">
                  <a16:creationId xmlns:a16="http://schemas.microsoft.com/office/drawing/2014/main" id="{4FE7001D-1C67-8CD0-C94E-16A79F87E24D}"/>
                </a:ext>
              </a:extLst>
            </p:cNvPr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2628;p78">
              <a:extLst>
                <a:ext uri="{FF2B5EF4-FFF2-40B4-BE49-F238E27FC236}">
                  <a16:creationId xmlns:a16="http://schemas.microsoft.com/office/drawing/2014/main" id="{DE59D02C-52C2-F39C-9E22-39E78FBD811C}"/>
                </a:ext>
              </a:extLst>
            </p:cNvPr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2629;p78">
              <a:extLst>
                <a:ext uri="{FF2B5EF4-FFF2-40B4-BE49-F238E27FC236}">
                  <a16:creationId xmlns:a16="http://schemas.microsoft.com/office/drawing/2014/main" id="{3F2EC376-ADA7-FF8B-4598-2E99F8284DD2}"/>
                </a:ext>
              </a:extLst>
            </p:cNvPr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2630;p78">
              <a:extLst>
                <a:ext uri="{FF2B5EF4-FFF2-40B4-BE49-F238E27FC236}">
                  <a16:creationId xmlns:a16="http://schemas.microsoft.com/office/drawing/2014/main" id="{1A7270E8-F3A7-CB30-FECF-31D84F6D1E65}"/>
                </a:ext>
              </a:extLst>
            </p:cNvPr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2631;p78">
              <a:extLst>
                <a:ext uri="{FF2B5EF4-FFF2-40B4-BE49-F238E27FC236}">
                  <a16:creationId xmlns:a16="http://schemas.microsoft.com/office/drawing/2014/main" id="{DAAEA4C6-8BA6-2F0C-62BA-1978DCAC6E18}"/>
                </a:ext>
              </a:extLst>
            </p:cNvPr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2632;p78">
              <a:extLst>
                <a:ext uri="{FF2B5EF4-FFF2-40B4-BE49-F238E27FC236}">
                  <a16:creationId xmlns:a16="http://schemas.microsoft.com/office/drawing/2014/main" id="{8ADF1435-9C89-ABCA-748A-83D1799B0D7E}"/>
                </a:ext>
              </a:extLst>
            </p:cNvPr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2633;p78">
              <a:extLst>
                <a:ext uri="{FF2B5EF4-FFF2-40B4-BE49-F238E27FC236}">
                  <a16:creationId xmlns:a16="http://schemas.microsoft.com/office/drawing/2014/main" id="{EAD10A9F-AB24-2880-FE7A-142D5F1D0452}"/>
                </a:ext>
              </a:extLst>
            </p:cNvPr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2634;p78">
              <a:extLst>
                <a:ext uri="{FF2B5EF4-FFF2-40B4-BE49-F238E27FC236}">
                  <a16:creationId xmlns:a16="http://schemas.microsoft.com/office/drawing/2014/main" id="{6E43002B-DE59-BA8D-A909-EF14101DB2B6}"/>
                </a:ext>
              </a:extLst>
            </p:cNvPr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2635;p78">
              <a:extLst>
                <a:ext uri="{FF2B5EF4-FFF2-40B4-BE49-F238E27FC236}">
                  <a16:creationId xmlns:a16="http://schemas.microsoft.com/office/drawing/2014/main" id="{77C70ACE-3099-6431-85DA-07E4F3614C57}"/>
                </a:ext>
              </a:extLst>
            </p:cNvPr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2636;p78">
              <a:extLst>
                <a:ext uri="{FF2B5EF4-FFF2-40B4-BE49-F238E27FC236}">
                  <a16:creationId xmlns:a16="http://schemas.microsoft.com/office/drawing/2014/main" id="{7D92E410-CBD7-F580-4722-3C980FD76D98}"/>
                </a:ext>
              </a:extLst>
            </p:cNvPr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2637;p78">
              <a:extLst>
                <a:ext uri="{FF2B5EF4-FFF2-40B4-BE49-F238E27FC236}">
                  <a16:creationId xmlns:a16="http://schemas.microsoft.com/office/drawing/2014/main" id="{8EEDF6C2-A859-47B0-0048-C0EEB69751F4}"/>
                </a:ext>
              </a:extLst>
            </p:cNvPr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2638;p78">
              <a:extLst>
                <a:ext uri="{FF2B5EF4-FFF2-40B4-BE49-F238E27FC236}">
                  <a16:creationId xmlns:a16="http://schemas.microsoft.com/office/drawing/2014/main" id="{8FFBADDB-C47F-27AB-49F0-3168BB8AC250}"/>
                </a:ext>
              </a:extLst>
            </p:cNvPr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2639;p78">
              <a:extLst>
                <a:ext uri="{FF2B5EF4-FFF2-40B4-BE49-F238E27FC236}">
                  <a16:creationId xmlns:a16="http://schemas.microsoft.com/office/drawing/2014/main" id="{4C33244A-7CE2-BB98-5C88-D0EFAEBE1E7C}"/>
                </a:ext>
              </a:extLst>
            </p:cNvPr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2640;p78">
              <a:extLst>
                <a:ext uri="{FF2B5EF4-FFF2-40B4-BE49-F238E27FC236}">
                  <a16:creationId xmlns:a16="http://schemas.microsoft.com/office/drawing/2014/main" id="{5E61109C-1682-2873-905A-FB6CC2C0B7FA}"/>
                </a:ext>
              </a:extLst>
            </p:cNvPr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2641;p78">
              <a:extLst>
                <a:ext uri="{FF2B5EF4-FFF2-40B4-BE49-F238E27FC236}">
                  <a16:creationId xmlns:a16="http://schemas.microsoft.com/office/drawing/2014/main" id="{420F9223-8848-DAAB-0572-26B82828909C}"/>
                </a:ext>
              </a:extLst>
            </p:cNvPr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2642;p78">
              <a:extLst>
                <a:ext uri="{FF2B5EF4-FFF2-40B4-BE49-F238E27FC236}">
                  <a16:creationId xmlns:a16="http://schemas.microsoft.com/office/drawing/2014/main" id="{AF17DAB7-CB3C-4DC8-AFC5-2DD1FDB0B1C0}"/>
                </a:ext>
              </a:extLst>
            </p:cNvPr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2643;p78">
              <a:extLst>
                <a:ext uri="{FF2B5EF4-FFF2-40B4-BE49-F238E27FC236}">
                  <a16:creationId xmlns:a16="http://schemas.microsoft.com/office/drawing/2014/main" id="{105458C9-ACA9-ABB8-8F31-228A9BF0D093}"/>
                </a:ext>
              </a:extLst>
            </p:cNvPr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2644;p78">
              <a:extLst>
                <a:ext uri="{FF2B5EF4-FFF2-40B4-BE49-F238E27FC236}">
                  <a16:creationId xmlns:a16="http://schemas.microsoft.com/office/drawing/2014/main" id="{2DED0DC0-ADCE-CE3D-9C22-5874D7E988BA}"/>
                </a:ext>
              </a:extLst>
            </p:cNvPr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2645;p78">
              <a:extLst>
                <a:ext uri="{FF2B5EF4-FFF2-40B4-BE49-F238E27FC236}">
                  <a16:creationId xmlns:a16="http://schemas.microsoft.com/office/drawing/2014/main" id="{38BA46D0-B7CB-160C-43C0-DBAB2FE1EAE3}"/>
                </a:ext>
              </a:extLst>
            </p:cNvPr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2646;p78">
              <a:extLst>
                <a:ext uri="{FF2B5EF4-FFF2-40B4-BE49-F238E27FC236}">
                  <a16:creationId xmlns:a16="http://schemas.microsoft.com/office/drawing/2014/main" id="{8B917920-3ABD-03A3-7145-80E1B97F000B}"/>
                </a:ext>
              </a:extLst>
            </p:cNvPr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2647;p78">
              <a:extLst>
                <a:ext uri="{FF2B5EF4-FFF2-40B4-BE49-F238E27FC236}">
                  <a16:creationId xmlns:a16="http://schemas.microsoft.com/office/drawing/2014/main" id="{27661086-8728-8FBB-D9E9-A563C2030501}"/>
                </a:ext>
              </a:extLst>
            </p:cNvPr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2648;p78">
              <a:extLst>
                <a:ext uri="{FF2B5EF4-FFF2-40B4-BE49-F238E27FC236}">
                  <a16:creationId xmlns:a16="http://schemas.microsoft.com/office/drawing/2014/main" id="{FC477F83-3228-BBE7-0E4E-AF663C7ACB92}"/>
                </a:ext>
              </a:extLst>
            </p:cNvPr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2649;p78">
              <a:extLst>
                <a:ext uri="{FF2B5EF4-FFF2-40B4-BE49-F238E27FC236}">
                  <a16:creationId xmlns:a16="http://schemas.microsoft.com/office/drawing/2014/main" id="{098127ED-FBC5-3937-0414-80DAB9BAF76F}"/>
                </a:ext>
              </a:extLst>
            </p:cNvPr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2650;p78">
              <a:extLst>
                <a:ext uri="{FF2B5EF4-FFF2-40B4-BE49-F238E27FC236}">
                  <a16:creationId xmlns:a16="http://schemas.microsoft.com/office/drawing/2014/main" id="{226344AA-9A7F-D0F3-B3F3-D2C1C7188349}"/>
                </a:ext>
              </a:extLst>
            </p:cNvPr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2651;p78">
              <a:extLst>
                <a:ext uri="{FF2B5EF4-FFF2-40B4-BE49-F238E27FC236}">
                  <a16:creationId xmlns:a16="http://schemas.microsoft.com/office/drawing/2014/main" id="{C0AF58F2-9163-060E-FD43-D310EAF7D3D9}"/>
                </a:ext>
              </a:extLst>
            </p:cNvPr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2652;p78">
              <a:extLst>
                <a:ext uri="{FF2B5EF4-FFF2-40B4-BE49-F238E27FC236}">
                  <a16:creationId xmlns:a16="http://schemas.microsoft.com/office/drawing/2014/main" id="{83ACC366-5E11-F95E-610F-7156F8F63635}"/>
                </a:ext>
              </a:extLst>
            </p:cNvPr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2653;p78">
              <a:extLst>
                <a:ext uri="{FF2B5EF4-FFF2-40B4-BE49-F238E27FC236}">
                  <a16:creationId xmlns:a16="http://schemas.microsoft.com/office/drawing/2014/main" id="{FA153603-CE87-9F43-2BC3-7741E619DAFE}"/>
                </a:ext>
              </a:extLst>
            </p:cNvPr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2654;p78">
              <a:extLst>
                <a:ext uri="{FF2B5EF4-FFF2-40B4-BE49-F238E27FC236}">
                  <a16:creationId xmlns:a16="http://schemas.microsoft.com/office/drawing/2014/main" id="{EB4FCB2C-848B-54E1-4FEF-612BB843B3BE}"/>
                </a:ext>
              </a:extLst>
            </p:cNvPr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2655;p78">
              <a:extLst>
                <a:ext uri="{FF2B5EF4-FFF2-40B4-BE49-F238E27FC236}">
                  <a16:creationId xmlns:a16="http://schemas.microsoft.com/office/drawing/2014/main" id="{F1071824-81AE-F758-4B10-D75BB8DBC8F9}"/>
                </a:ext>
              </a:extLst>
            </p:cNvPr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2656;p78">
              <a:extLst>
                <a:ext uri="{FF2B5EF4-FFF2-40B4-BE49-F238E27FC236}">
                  <a16:creationId xmlns:a16="http://schemas.microsoft.com/office/drawing/2014/main" id="{E6FD9323-4197-9856-EEC1-6D54F3D8092B}"/>
                </a:ext>
              </a:extLst>
            </p:cNvPr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2657;p78">
              <a:extLst>
                <a:ext uri="{FF2B5EF4-FFF2-40B4-BE49-F238E27FC236}">
                  <a16:creationId xmlns:a16="http://schemas.microsoft.com/office/drawing/2014/main" id="{9E80EE15-8654-63C5-E38C-06BF457FEEEB}"/>
                </a:ext>
              </a:extLst>
            </p:cNvPr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2658;p78">
              <a:extLst>
                <a:ext uri="{FF2B5EF4-FFF2-40B4-BE49-F238E27FC236}">
                  <a16:creationId xmlns:a16="http://schemas.microsoft.com/office/drawing/2014/main" id="{1CBD030B-02BA-ABA1-36E7-DFBDA2773E24}"/>
                </a:ext>
              </a:extLst>
            </p:cNvPr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2659;p78">
              <a:extLst>
                <a:ext uri="{FF2B5EF4-FFF2-40B4-BE49-F238E27FC236}">
                  <a16:creationId xmlns:a16="http://schemas.microsoft.com/office/drawing/2014/main" id="{59A3D01E-7BE9-7E76-0E1E-DA2477D547A7}"/>
                </a:ext>
              </a:extLst>
            </p:cNvPr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2660;p78">
              <a:extLst>
                <a:ext uri="{FF2B5EF4-FFF2-40B4-BE49-F238E27FC236}">
                  <a16:creationId xmlns:a16="http://schemas.microsoft.com/office/drawing/2014/main" id="{73B9E4B1-DA83-7BBB-81C6-4FC5C2F5A480}"/>
                </a:ext>
              </a:extLst>
            </p:cNvPr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2661;p78">
              <a:extLst>
                <a:ext uri="{FF2B5EF4-FFF2-40B4-BE49-F238E27FC236}">
                  <a16:creationId xmlns:a16="http://schemas.microsoft.com/office/drawing/2014/main" id="{C18D17FC-C109-F0EF-B85C-5859BE61EB9E}"/>
                </a:ext>
              </a:extLst>
            </p:cNvPr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2662;p78">
              <a:extLst>
                <a:ext uri="{FF2B5EF4-FFF2-40B4-BE49-F238E27FC236}">
                  <a16:creationId xmlns:a16="http://schemas.microsoft.com/office/drawing/2014/main" id="{D5DBC3B5-25CA-CA73-3F9A-CE0D6F77ECED}"/>
                </a:ext>
              </a:extLst>
            </p:cNvPr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2663;p78">
              <a:extLst>
                <a:ext uri="{FF2B5EF4-FFF2-40B4-BE49-F238E27FC236}">
                  <a16:creationId xmlns:a16="http://schemas.microsoft.com/office/drawing/2014/main" id="{9447C8EC-8446-5422-F15E-7A0393D6A48C}"/>
                </a:ext>
              </a:extLst>
            </p:cNvPr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2664;p78">
              <a:extLst>
                <a:ext uri="{FF2B5EF4-FFF2-40B4-BE49-F238E27FC236}">
                  <a16:creationId xmlns:a16="http://schemas.microsoft.com/office/drawing/2014/main" id="{C38F764F-46C5-DD1E-3173-660A43DD9BBA}"/>
                </a:ext>
              </a:extLst>
            </p:cNvPr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2665;p78">
              <a:extLst>
                <a:ext uri="{FF2B5EF4-FFF2-40B4-BE49-F238E27FC236}">
                  <a16:creationId xmlns:a16="http://schemas.microsoft.com/office/drawing/2014/main" id="{F1FCDFAC-B9D6-0326-CF8C-63E25C40122A}"/>
                </a:ext>
              </a:extLst>
            </p:cNvPr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2666;p78">
              <a:extLst>
                <a:ext uri="{FF2B5EF4-FFF2-40B4-BE49-F238E27FC236}">
                  <a16:creationId xmlns:a16="http://schemas.microsoft.com/office/drawing/2014/main" id="{FCC94D8B-C74F-99AF-FE2A-6A051A457545}"/>
                </a:ext>
              </a:extLst>
            </p:cNvPr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2667;p78">
              <a:extLst>
                <a:ext uri="{FF2B5EF4-FFF2-40B4-BE49-F238E27FC236}">
                  <a16:creationId xmlns:a16="http://schemas.microsoft.com/office/drawing/2014/main" id="{D8AD4ADD-BA34-895E-0E70-79DD8F7D9CAB}"/>
                </a:ext>
              </a:extLst>
            </p:cNvPr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2668;p78">
              <a:extLst>
                <a:ext uri="{FF2B5EF4-FFF2-40B4-BE49-F238E27FC236}">
                  <a16:creationId xmlns:a16="http://schemas.microsoft.com/office/drawing/2014/main" id="{BFF22EB3-84EE-0BBE-5268-4667610B9216}"/>
                </a:ext>
              </a:extLst>
            </p:cNvPr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2669;p78">
              <a:extLst>
                <a:ext uri="{FF2B5EF4-FFF2-40B4-BE49-F238E27FC236}">
                  <a16:creationId xmlns:a16="http://schemas.microsoft.com/office/drawing/2014/main" id="{CCDFC5C7-BC6C-1087-8306-5FAFB2EF9B10}"/>
                </a:ext>
              </a:extLst>
            </p:cNvPr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2670;p78">
              <a:extLst>
                <a:ext uri="{FF2B5EF4-FFF2-40B4-BE49-F238E27FC236}">
                  <a16:creationId xmlns:a16="http://schemas.microsoft.com/office/drawing/2014/main" id="{D3F84D13-31DF-1E83-0552-E33EE9413CA1}"/>
                </a:ext>
              </a:extLst>
            </p:cNvPr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2671;p78">
              <a:extLst>
                <a:ext uri="{FF2B5EF4-FFF2-40B4-BE49-F238E27FC236}">
                  <a16:creationId xmlns:a16="http://schemas.microsoft.com/office/drawing/2014/main" id="{AD48DB8B-73B9-25DB-B7BA-109BE28A469C}"/>
                </a:ext>
              </a:extLst>
            </p:cNvPr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2672;p78">
              <a:extLst>
                <a:ext uri="{FF2B5EF4-FFF2-40B4-BE49-F238E27FC236}">
                  <a16:creationId xmlns:a16="http://schemas.microsoft.com/office/drawing/2014/main" id="{0FFDA875-3683-733B-23A4-AE38D722DB5C}"/>
                </a:ext>
              </a:extLst>
            </p:cNvPr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2673;p78">
              <a:extLst>
                <a:ext uri="{FF2B5EF4-FFF2-40B4-BE49-F238E27FC236}">
                  <a16:creationId xmlns:a16="http://schemas.microsoft.com/office/drawing/2014/main" id="{C88DB145-1CB1-3A97-10BC-5B3D7FC46550}"/>
                </a:ext>
              </a:extLst>
            </p:cNvPr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2674;p78">
              <a:extLst>
                <a:ext uri="{FF2B5EF4-FFF2-40B4-BE49-F238E27FC236}">
                  <a16:creationId xmlns:a16="http://schemas.microsoft.com/office/drawing/2014/main" id="{072D76BB-421B-0D2A-77DE-4EE02404C30A}"/>
                </a:ext>
              </a:extLst>
            </p:cNvPr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2675;p78">
              <a:extLst>
                <a:ext uri="{FF2B5EF4-FFF2-40B4-BE49-F238E27FC236}">
                  <a16:creationId xmlns:a16="http://schemas.microsoft.com/office/drawing/2014/main" id="{E84E0469-1890-FA83-9132-BFCE7EA45218}"/>
                </a:ext>
              </a:extLst>
            </p:cNvPr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2676;p78">
              <a:extLst>
                <a:ext uri="{FF2B5EF4-FFF2-40B4-BE49-F238E27FC236}">
                  <a16:creationId xmlns:a16="http://schemas.microsoft.com/office/drawing/2014/main" id="{4C2D322A-72F7-D3EF-70E3-FD86634150C0}"/>
                </a:ext>
              </a:extLst>
            </p:cNvPr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2677;p78">
              <a:extLst>
                <a:ext uri="{FF2B5EF4-FFF2-40B4-BE49-F238E27FC236}">
                  <a16:creationId xmlns:a16="http://schemas.microsoft.com/office/drawing/2014/main" id="{A716427B-D4D7-79B5-3D97-CCB5488CE82D}"/>
                </a:ext>
              </a:extLst>
            </p:cNvPr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2678;p78">
              <a:extLst>
                <a:ext uri="{FF2B5EF4-FFF2-40B4-BE49-F238E27FC236}">
                  <a16:creationId xmlns:a16="http://schemas.microsoft.com/office/drawing/2014/main" id="{777A477A-7A5C-620F-9C19-CAE534AB266A}"/>
                </a:ext>
              </a:extLst>
            </p:cNvPr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2679;p78">
              <a:extLst>
                <a:ext uri="{FF2B5EF4-FFF2-40B4-BE49-F238E27FC236}">
                  <a16:creationId xmlns:a16="http://schemas.microsoft.com/office/drawing/2014/main" id="{FABD2DA8-C357-3420-2CA7-A2C0F73C1914}"/>
                </a:ext>
              </a:extLst>
            </p:cNvPr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2680;p78">
              <a:extLst>
                <a:ext uri="{FF2B5EF4-FFF2-40B4-BE49-F238E27FC236}">
                  <a16:creationId xmlns:a16="http://schemas.microsoft.com/office/drawing/2014/main" id="{ADE024D1-116F-7FA3-95A9-1B0757ABDC46}"/>
                </a:ext>
              </a:extLst>
            </p:cNvPr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2681;p78">
              <a:extLst>
                <a:ext uri="{FF2B5EF4-FFF2-40B4-BE49-F238E27FC236}">
                  <a16:creationId xmlns:a16="http://schemas.microsoft.com/office/drawing/2014/main" id="{6A881026-4A0E-92CC-ABF7-B86FA79140E0}"/>
                </a:ext>
              </a:extLst>
            </p:cNvPr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2682;p78">
              <a:extLst>
                <a:ext uri="{FF2B5EF4-FFF2-40B4-BE49-F238E27FC236}">
                  <a16:creationId xmlns:a16="http://schemas.microsoft.com/office/drawing/2014/main" id="{F126A2EF-8AAA-FC96-C57C-4686A3BAF495}"/>
                </a:ext>
              </a:extLst>
            </p:cNvPr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2683;p78">
              <a:extLst>
                <a:ext uri="{FF2B5EF4-FFF2-40B4-BE49-F238E27FC236}">
                  <a16:creationId xmlns:a16="http://schemas.microsoft.com/office/drawing/2014/main" id="{28154711-F25C-C725-5521-A9C335A14FD7}"/>
                </a:ext>
              </a:extLst>
            </p:cNvPr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2684;p78">
              <a:extLst>
                <a:ext uri="{FF2B5EF4-FFF2-40B4-BE49-F238E27FC236}">
                  <a16:creationId xmlns:a16="http://schemas.microsoft.com/office/drawing/2014/main" id="{84FD7AEA-2C14-1EBA-AC1A-EF2DC61C56F5}"/>
                </a:ext>
              </a:extLst>
            </p:cNvPr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2685;p78">
              <a:extLst>
                <a:ext uri="{FF2B5EF4-FFF2-40B4-BE49-F238E27FC236}">
                  <a16:creationId xmlns:a16="http://schemas.microsoft.com/office/drawing/2014/main" id="{FBC72DD7-3A0F-0E82-90BF-01C3B1E533F6}"/>
                </a:ext>
              </a:extLst>
            </p:cNvPr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2686;p78">
              <a:extLst>
                <a:ext uri="{FF2B5EF4-FFF2-40B4-BE49-F238E27FC236}">
                  <a16:creationId xmlns:a16="http://schemas.microsoft.com/office/drawing/2014/main" id="{9D0738CE-2BE0-67F3-E5AA-28825FE9B849}"/>
                </a:ext>
              </a:extLst>
            </p:cNvPr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2687;p78">
              <a:extLst>
                <a:ext uri="{FF2B5EF4-FFF2-40B4-BE49-F238E27FC236}">
                  <a16:creationId xmlns:a16="http://schemas.microsoft.com/office/drawing/2014/main" id="{64AB0E0D-5450-6B21-8E84-AEE5A6A767E0}"/>
                </a:ext>
              </a:extLst>
            </p:cNvPr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2688;p78">
              <a:extLst>
                <a:ext uri="{FF2B5EF4-FFF2-40B4-BE49-F238E27FC236}">
                  <a16:creationId xmlns:a16="http://schemas.microsoft.com/office/drawing/2014/main" id="{F0D51CA7-0A29-FBF3-8CA7-BB8585DD4F96}"/>
                </a:ext>
              </a:extLst>
            </p:cNvPr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2689;p78">
              <a:extLst>
                <a:ext uri="{FF2B5EF4-FFF2-40B4-BE49-F238E27FC236}">
                  <a16:creationId xmlns:a16="http://schemas.microsoft.com/office/drawing/2014/main" id="{545BC9DD-D1F2-1F99-96CD-A54E4417484E}"/>
                </a:ext>
              </a:extLst>
            </p:cNvPr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2690;p78">
              <a:extLst>
                <a:ext uri="{FF2B5EF4-FFF2-40B4-BE49-F238E27FC236}">
                  <a16:creationId xmlns:a16="http://schemas.microsoft.com/office/drawing/2014/main" id="{5DD6D8D7-AE47-3D62-9982-75FA227FD5BE}"/>
                </a:ext>
              </a:extLst>
            </p:cNvPr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2691;p78">
              <a:extLst>
                <a:ext uri="{FF2B5EF4-FFF2-40B4-BE49-F238E27FC236}">
                  <a16:creationId xmlns:a16="http://schemas.microsoft.com/office/drawing/2014/main" id="{0D508986-C359-7BA1-8FE7-8F5C7BD0C3F6}"/>
                </a:ext>
              </a:extLst>
            </p:cNvPr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2692;p78">
              <a:extLst>
                <a:ext uri="{FF2B5EF4-FFF2-40B4-BE49-F238E27FC236}">
                  <a16:creationId xmlns:a16="http://schemas.microsoft.com/office/drawing/2014/main" id="{CC4F6991-0306-36ED-ED0D-C9889D8F7177}"/>
                </a:ext>
              </a:extLst>
            </p:cNvPr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2693;p78">
              <a:extLst>
                <a:ext uri="{FF2B5EF4-FFF2-40B4-BE49-F238E27FC236}">
                  <a16:creationId xmlns:a16="http://schemas.microsoft.com/office/drawing/2014/main" id="{AC5674C0-193A-3688-D14D-C2E18C932D51}"/>
                </a:ext>
              </a:extLst>
            </p:cNvPr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2694;p78">
              <a:extLst>
                <a:ext uri="{FF2B5EF4-FFF2-40B4-BE49-F238E27FC236}">
                  <a16:creationId xmlns:a16="http://schemas.microsoft.com/office/drawing/2014/main" id="{BE36848D-CC14-90A4-FED6-7ADD4E29123E}"/>
                </a:ext>
              </a:extLst>
            </p:cNvPr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2695;p78">
              <a:extLst>
                <a:ext uri="{FF2B5EF4-FFF2-40B4-BE49-F238E27FC236}">
                  <a16:creationId xmlns:a16="http://schemas.microsoft.com/office/drawing/2014/main" id="{960D99D6-9A73-2667-8B0E-0634D41995F9}"/>
                </a:ext>
              </a:extLst>
            </p:cNvPr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2696;p78">
              <a:extLst>
                <a:ext uri="{FF2B5EF4-FFF2-40B4-BE49-F238E27FC236}">
                  <a16:creationId xmlns:a16="http://schemas.microsoft.com/office/drawing/2014/main" id="{B266079F-7E64-70B8-5C14-4EED31D08388}"/>
                </a:ext>
              </a:extLst>
            </p:cNvPr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2697;p78">
              <a:extLst>
                <a:ext uri="{FF2B5EF4-FFF2-40B4-BE49-F238E27FC236}">
                  <a16:creationId xmlns:a16="http://schemas.microsoft.com/office/drawing/2014/main" id="{5028BF6F-C3FA-0AF8-876A-6FA518666D5A}"/>
                </a:ext>
              </a:extLst>
            </p:cNvPr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2698;p78">
              <a:extLst>
                <a:ext uri="{FF2B5EF4-FFF2-40B4-BE49-F238E27FC236}">
                  <a16:creationId xmlns:a16="http://schemas.microsoft.com/office/drawing/2014/main" id="{9010A456-5E21-D0F8-AA3A-1BB6E340BBC9}"/>
                </a:ext>
              </a:extLst>
            </p:cNvPr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2699;p78">
              <a:extLst>
                <a:ext uri="{FF2B5EF4-FFF2-40B4-BE49-F238E27FC236}">
                  <a16:creationId xmlns:a16="http://schemas.microsoft.com/office/drawing/2014/main" id="{2DE011EA-7C51-F256-84F5-A1FB5076A465}"/>
                </a:ext>
              </a:extLst>
            </p:cNvPr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2700;p78">
              <a:extLst>
                <a:ext uri="{FF2B5EF4-FFF2-40B4-BE49-F238E27FC236}">
                  <a16:creationId xmlns:a16="http://schemas.microsoft.com/office/drawing/2014/main" id="{599D4A07-B5E2-07FF-48D1-A93DD51598DF}"/>
                </a:ext>
              </a:extLst>
            </p:cNvPr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2701;p78">
              <a:extLst>
                <a:ext uri="{FF2B5EF4-FFF2-40B4-BE49-F238E27FC236}">
                  <a16:creationId xmlns:a16="http://schemas.microsoft.com/office/drawing/2014/main" id="{79AA5ED5-BA4A-5883-BE47-7EB5CCAE915E}"/>
                </a:ext>
              </a:extLst>
            </p:cNvPr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2702;p78">
              <a:extLst>
                <a:ext uri="{FF2B5EF4-FFF2-40B4-BE49-F238E27FC236}">
                  <a16:creationId xmlns:a16="http://schemas.microsoft.com/office/drawing/2014/main" id="{F3C3CB12-B042-32BD-8F6B-D424A5E92E30}"/>
                </a:ext>
              </a:extLst>
            </p:cNvPr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2703;p78">
              <a:extLst>
                <a:ext uri="{FF2B5EF4-FFF2-40B4-BE49-F238E27FC236}">
                  <a16:creationId xmlns:a16="http://schemas.microsoft.com/office/drawing/2014/main" id="{60C3AB54-7C8C-D999-6ADE-1B4E231FFE27}"/>
                </a:ext>
              </a:extLst>
            </p:cNvPr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2704;p78">
              <a:extLst>
                <a:ext uri="{FF2B5EF4-FFF2-40B4-BE49-F238E27FC236}">
                  <a16:creationId xmlns:a16="http://schemas.microsoft.com/office/drawing/2014/main" id="{789394E2-7443-195C-A19D-92F8AF71309D}"/>
                </a:ext>
              </a:extLst>
            </p:cNvPr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2705;p78">
              <a:extLst>
                <a:ext uri="{FF2B5EF4-FFF2-40B4-BE49-F238E27FC236}">
                  <a16:creationId xmlns:a16="http://schemas.microsoft.com/office/drawing/2014/main" id="{CF49C071-65DF-C68F-4C05-05C5B0A505DE}"/>
                </a:ext>
              </a:extLst>
            </p:cNvPr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2706;p78">
              <a:extLst>
                <a:ext uri="{FF2B5EF4-FFF2-40B4-BE49-F238E27FC236}">
                  <a16:creationId xmlns:a16="http://schemas.microsoft.com/office/drawing/2014/main" id="{FE0B4B1B-97D8-6329-62AE-2926C41BF826}"/>
                </a:ext>
              </a:extLst>
            </p:cNvPr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2707;p78">
              <a:extLst>
                <a:ext uri="{FF2B5EF4-FFF2-40B4-BE49-F238E27FC236}">
                  <a16:creationId xmlns:a16="http://schemas.microsoft.com/office/drawing/2014/main" id="{A2DD4950-3B32-D512-A9B8-584B2E54AB45}"/>
                </a:ext>
              </a:extLst>
            </p:cNvPr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2708;p78">
              <a:extLst>
                <a:ext uri="{FF2B5EF4-FFF2-40B4-BE49-F238E27FC236}">
                  <a16:creationId xmlns:a16="http://schemas.microsoft.com/office/drawing/2014/main" id="{6726ED32-704C-E813-36FE-B6F1E4CE5DFC}"/>
                </a:ext>
              </a:extLst>
            </p:cNvPr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2709;p78">
              <a:extLst>
                <a:ext uri="{FF2B5EF4-FFF2-40B4-BE49-F238E27FC236}">
                  <a16:creationId xmlns:a16="http://schemas.microsoft.com/office/drawing/2014/main" id="{E77EA946-C370-F6AC-BE9B-1A64EE6087EB}"/>
                </a:ext>
              </a:extLst>
            </p:cNvPr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2710;p78">
              <a:extLst>
                <a:ext uri="{FF2B5EF4-FFF2-40B4-BE49-F238E27FC236}">
                  <a16:creationId xmlns:a16="http://schemas.microsoft.com/office/drawing/2014/main" id="{5B7A5F58-E31E-1E7C-C107-30CE193D7D46}"/>
                </a:ext>
              </a:extLst>
            </p:cNvPr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2711;p78">
              <a:extLst>
                <a:ext uri="{FF2B5EF4-FFF2-40B4-BE49-F238E27FC236}">
                  <a16:creationId xmlns:a16="http://schemas.microsoft.com/office/drawing/2014/main" id="{DCBFB477-CE43-213F-7AEC-B064F7F7FA55}"/>
                </a:ext>
              </a:extLst>
            </p:cNvPr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2712;p78">
              <a:extLst>
                <a:ext uri="{FF2B5EF4-FFF2-40B4-BE49-F238E27FC236}">
                  <a16:creationId xmlns:a16="http://schemas.microsoft.com/office/drawing/2014/main" id="{72A1AEE1-7E55-965A-5C2E-F7B4B49095E5}"/>
                </a:ext>
              </a:extLst>
            </p:cNvPr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2713;p78">
              <a:extLst>
                <a:ext uri="{FF2B5EF4-FFF2-40B4-BE49-F238E27FC236}">
                  <a16:creationId xmlns:a16="http://schemas.microsoft.com/office/drawing/2014/main" id="{5E2CFA60-3EDB-F486-0A78-2492A7236D44}"/>
                </a:ext>
              </a:extLst>
            </p:cNvPr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2714;p78">
              <a:extLst>
                <a:ext uri="{FF2B5EF4-FFF2-40B4-BE49-F238E27FC236}">
                  <a16:creationId xmlns:a16="http://schemas.microsoft.com/office/drawing/2014/main" id="{CB130E52-EEDA-FF4C-1E88-C0FBDF98B590}"/>
                </a:ext>
              </a:extLst>
            </p:cNvPr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2715;p78">
              <a:extLst>
                <a:ext uri="{FF2B5EF4-FFF2-40B4-BE49-F238E27FC236}">
                  <a16:creationId xmlns:a16="http://schemas.microsoft.com/office/drawing/2014/main" id="{824625D1-8ED5-0843-9FBF-6529826D43F0}"/>
                </a:ext>
              </a:extLst>
            </p:cNvPr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2716;p78">
              <a:extLst>
                <a:ext uri="{FF2B5EF4-FFF2-40B4-BE49-F238E27FC236}">
                  <a16:creationId xmlns:a16="http://schemas.microsoft.com/office/drawing/2014/main" id="{38C55261-8296-CC9C-9173-477FD2E2D62C}"/>
                </a:ext>
              </a:extLst>
            </p:cNvPr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2717;p78">
              <a:extLst>
                <a:ext uri="{FF2B5EF4-FFF2-40B4-BE49-F238E27FC236}">
                  <a16:creationId xmlns:a16="http://schemas.microsoft.com/office/drawing/2014/main" id="{F0DD7913-FFE9-385D-3FD0-7843FAF6DBA3}"/>
                </a:ext>
              </a:extLst>
            </p:cNvPr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2718;p78">
              <a:extLst>
                <a:ext uri="{FF2B5EF4-FFF2-40B4-BE49-F238E27FC236}">
                  <a16:creationId xmlns:a16="http://schemas.microsoft.com/office/drawing/2014/main" id="{9D2B8F8B-98E4-6907-580B-0907D3C9D47E}"/>
                </a:ext>
              </a:extLst>
            </p:cNvPr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2719;p78">
              <a:extLst>
                <a:ext uri="{FF2B5EF4-FFF2-40B4-BE49-F238E27FC236}">
                  <a16:creationId xmlns:a16="http://schemas.microsoft.com/office/drawing/2014/main" id="{97E35FD3-A3C5-C28D-9FB6-82068CCFFCE9}"/>
                </a:ext>
              </a:extLst>
            </p:cNvPr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2720;p78">
              <a:extLst>
                <a:ext uri="{FF2B5EF4-FFF2-40B4-BE49-F238E27FC236}">
                  <a16:creationId xmlns:a16="http://schemas.microsoft.com/office/drawing/2014/main" id="{A0F77262-C275-2713-35B1-8DEF8818E659}"/>
                </a:ext>
              </a:extLst>
            </p:cNvPr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2721;p78">
              <a:extLst>
                <a:ext uri="{FF2B5EF4-FFF2-40B4-BE49-F238E27FC236}">
                  <a16:creationId xmlns:a16="http://schemas.microsoft.com/office/drawing/2014/main" id="{7D97F972-8DD8-C6A7-516A-3DAE2C5F408C}"/>
                </a:ext>
              </a:extLst>
            </p:cNvPr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2722;p78">
              <a:extLst>
                <a:ext uri="{FF2B5EF4-FFF2-40B4-BE49-F238E27FC236}">
                  <a16:creationId xmlns:a16="http://schemas.microsoft.com/office/drawing/2014/main" id="{51C333BB-B3B0-CF9E-4F4A-D7F041BB93B6}"/>
                </a:ext>
              </a:extLst>
            </p:cNvPr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2723;p78">
              <a:extLst>
                <a:ext uri="{FF2B5EF4-FFF2-40B4-BE49-F238E27FC236}">
                  <a16:creationId xmlns:a16="http://schemas.microsoft.com/office/drawing/2014/main" id="{AB04B8B2-3163-B001-3E49-BA4C892E63E9}"/>
                </a:ext>
              </a:extLst>
            </p:cNvPr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2724;p78">
              <a:extLst>
                <a:ext uri="{FF2B5EF4-FFF2-40B4-BE49-F238E27FC236}">
                  <a16:creationId xmlns:a16="http://schemas.microsoft.com/office/drawing/2014/main" id="{7B77AF49-07B0-48B6-990B-5A71B1D9DBBD}"/>
                </a:ext>
              </a:extLst>
            </p:cNvPr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2725;p78">
              <a:extLst>
                <a:ext uri="{FF2B5EF4-FFF2-40B4-BE49-F238E27FC236}">
                  <a16:creationId xmlns:a16="http://schemas.microsoft.com/office/drawing/2014/main" id="{53A9AF09-2F9A-D9C5-522F-506CDF9F1EB6}"/>
                </a:ext>
              </a:extLst>
            </p:cNvPr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2726;p78">
              <a:extLst>
                <a:ext uri="{FF2B5EF4-FFF2-40B4-BE49-F238E27FC236}">
                  <a16:creationId xmlns:a16="http://schemas.microsoft.com/office/drawing/2014/main" id="{ECA3C906-9E85-EF5C-1775-69AEC38F379D}"/>
                </a:ext>
              </a:extLst>
            </p:cNvPr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2727;p78">
              <a:extLst>
                <a:ext uri="{FF2B5EF4-FFF2-40B4-BE49-F238E27FC236}">
                  <a16:creationId xmlns:a16="http://schemas.microsoft.com/office/drawing/2014/main" id="{006BCCFF-4AC3-3ADB-7B76-F5D836F5076F}"/>
                </a:ext>
              </a:extLst>
            </p:cNvPr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2728;p78">
              <a:extLst>
                <a:ext uri="{FF2B5EF4-FFF2-40B4-BE49-F238E27FC236}">
                  <a16:creationId xmlns:a16="http://schemas.microsoft.com/office/drawing/2014/main" id="{6E8C3F3A-90AB-9DC9-6796-516433A80146}"/>
                </a:ext>
              </a:extLst>
            </p:cNvPr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2729;p78">
              <a:extLst>
                <a:ext uri="{FF2B5EF4-FFF2-40B4-BE49-F238E27FC236}">
                  <a16:creationId xmlns:a16="http://schemas.microsoft.com/office/drawing/2014/main" id="{CD1C57F8-7EBC-D30C-B46A-493EAE72C153}"/>
                </a:ext>
              </a:extLst>
            </p:cNvPr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2730;p78">
              <a:extLst>
                <a:ext uri="{FF2B5EF4-FFF2-40B4-BE49-F238E27FC236}">
                  <a16:creationId xmlns:a16="http://schemas.microsoft.com/office/drawing/2014/main" id="{9E7AE3B8-A2F0-9709-F80C-02D4C2D4ADA7}"/>
                </a:ext>
              </a:extLst>
            </p:cNvPr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2731;p78">
              <a:extLst>
                <a:ext uri="{FF2B5EF4-FFF2-40B4-BE49-F238E27FC236}">
                  <a16:creationId xmlns:a16="http://schemas.microsoft.com/office/drawing/2014/main" id="{36030308-9C35-6404-DA4A-40D6E8923C9F}"/>
                </a:ext>
              </a:extLst>
            </p:cNvPr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2732;p78">
              <a:extLst>
                <a:ext uri="{FF2B5EF4-FFF2-40B4-BE49-F238E27FC236}">
                  <a16:creationId xmlns:a16="http://schemas.microsoft.com/office/drawing/2014/main" id="{835E1112-F0D6-40CA-9B74-9A5802DABB32}"/>
                </a:ext>
              </a:extLst>
            </p:cNvPr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2733;p78">
              <a:extLst>
                <a:ext uri="{FF2B5EF4-FFF2-40B4-BE49-F238E27FC236}">
                  <a16:creationId xmlns:a16="http://schemas.microsoft.com/office/drawing/2014/main" id="{37EAA841-140C-8129-663E-DEBE5F358FD0}"/>
                </a:ext>
              </a:extLst>
            </p:cNvPr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2734;p78">
              <a:extLst>
                <a:ext uri="{FF2B5EF4-FFF2-40B4-BE49-F238E27FC236}">
                  <a16:creationId xmlns:a16="http://schemas.microsoft.com/office/drawing/2014/main" id="{6BCA77C9-703A-0D73-3207-AFAF53352D8A}"/>
                </a:ext>
              </a:extLst>
            </p:cNvPr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2735;p78">
              <a:extLst>
                <a:ext uri="{FF2B5EF4-FFF2-40B4-BE49-F238E27FC236}">
                  <a16:creationId xmlns:a16="http://schemas.microsoft.com/office/drawing/2014/main" id="{D360589B-8244-F14A-99AF-A7B5E561393B}"/>
                </a:ext>
              </a:extLst>
            </p:cNvPr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2736;p78">
              <a:extLst>
                <a:ext uri="{FF2B5EF4-FFF2-40B4-BE49-F238E27FC236}">
                  <a16:creationId xmlns:a16="http://schemas.microsoft.com/office/drawing/2014/main" id="{2F2E820C-BC0B-F7A4-65E5-7E1C68B5EF0D}"/>
                </a:ext>
              </a:extLst>
            </p:cNvPr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2737;p78">
              <a:extLst>
                <a:ext uri="{FF2B5EF4-FFF2-40B4-BE49-F238E27FC236}">
                  <a16:creationId xmlns:a16="http://schemas.microsoft.com/office/drawing/2014/main" id="{474638A1-8B3D-6C20-7E86-9806E6E2E60F}"/>
                </a:ext>
              </a:extLst>
            </p:cNvPr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2738;p78">
              <a:extLst>
                <a:ext uri="{FF2B5EF4-FFF2-40B4-BE49-F238E27FC236}">
                  <a16:creationId xmlns:a16="http://schemas.microsoft.com/office/drawing/2014/main" id="{2B77B031-B85C-3291-4C11-88BE45E4FBF5}"/>
                </a:ext>
              </a:extLst>
            </p:cNvPr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2739;p78">
              <a:extLst>
                <a:ext uri="{FF2B5EF4-FFF2-40B4-BE49-F238E27FC236}">
                  <a16:creationId xmlns:a16="http://schemas.microsoft.com/office/drawing/2014/main" id="{F8C217A1-EA27-7928-39AF-18EE3931B74D}"/>
                </a:ext>
              </a:extLst>
            </p:cNvPr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2740;p78">
              <a:extLst>
                <a:ext uri="{FF2B5EF4-FFF2-40B4-BE49-F238E27FC236}">
                  <a16:creationId xmlns:a16="http://schemas.microsoft.com/office/drawing/2014/main" id="{A8A694AD-A934-081D-9FC3-0CF5710BD3D4}"/>
                </a:ext>
              </a:extLst>
            </p:cNvPr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2741;p78">
              <a:extLst>
                <a:ext uri="{FF2B5EF4-FFF2-40B4-BE49-F238E27FC236}">
                  <a16:creationId xmlns:a16="http://schemas.microsoft.com/office/drawing/2014/main" id="{B0410FAD-5CF6-7EAE-0534-84DB20108CC9}"/>
                </a:ext>
              </a:extLst>
            </p:cNvPr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2742;p78">
              <a:extLst>
                <a:ext uri="{FF2B5EF4-FFF2-40B4-BE49-F238E27FC236}">
                  <a16:creationId xmlns:a16="http://schemas.microsoft.com/office/drawing/2014/main" id="{8C2CF67A-27BD-040F-9126-BCA10BB1C6B0}"/>
                </a:ext>
              </a:extLst>
            </p:cNvPr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2743;p78">
              <a:extLst>
                <a:ext uri="{FF2B5EF4-FFF2-40B4-BE49-F238E27FC236}">
                  <a16:creationId xmlns:a16="http://schemas.microsoft.com/office/drawing/2014/main" id="{294EA306-8EEC-ECD7-743E-353A724DB6AF}"/>
                </a:ext>
              </a:extLst>
            </p:cNvPr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2744;p78">
              <a:extLst>
                <a:ext uri="{FF2B5EF4-FFF2-40B4-BE49-F238E27FC236}">
                  <a16:creationId xmlns:a16="http://schemas.microsoft.com/office/drawing/2014/main" id="{9E1C4EB2-89F1-8993-584F-EF3D84DF3B0B}"/>
                </a:ext>
              </a:extLst>
            </p:cNvPr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2745;p78">
              <a:extLst>
                <a:ext uri="{FF2B5EF4-FFF2-40B4-BE49-F238E27FC236}">
                  <a16:creationId xmlns:a16="http://schemas.microsoft.com/office/drawing/2014/main" id="{3BB1887F-EF8C-4426-9053-601D36F7222A}"/>
                </a:ext>
              </a:extLst>
            </p:cNvPr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2746;p78">
              <a:extLst>
                <a:ext uri="{FF2B5EF4-FFF2-40B4-BE49-F238E27FC236}">
                  <a16:creationId xmlns:a16="http://schemas.microsoft.com/office/drawing/2014/main" id="{D4E11968-84BE-A85D-2636-F8823D52E8BF}"/>
                </a:ext>
              </a:extLst>
            </p:cNvPr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2747;p78">
              <a:extLst>
                <a:ext uri="{FF2B5EF4-FFF2-40B4-BE49-F238E27FC236}">
                  <a16:creationId xmlns:a16="http://schemas.microsoft.com/office/drawing/2014/main" id="{910A0876-4053-BB0C-4664-C25E07075C08}"/>
                </a:ext>
              </a:extLst>
            </p:cNvPr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2748;p78">
              <a:extLst>
                <a:ext uri="{FF2B5EF4-FFF2-40B4-BE49-F238E27FC236}">
                  <a16:creationId xmlns:a16="http://schemas.microsoft.com/office/drawing/2014/main" id="{95B45822-D7EF-44A5-2E3A-3AC39FB94930}"/>
                </a:ext>
              </a:extLst>
            </p:cNvPr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2749;p78">
              <a:extLst>
                <a:ext uri="{FF2B5EF4-FFF2-40B4-BE49-F238E27FC236}">
                  <a16:creationId xmlns:a16="http://schemas.microsoft.com/office/drawing/2014/main" id="{FA16E2A7-91EA-68D3-FD7A-CCC9FDC85D6F}"/>
                </a:ext>
              </a:extLst>
            </p:cNvPr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2750;p78">
              <a:extLst>
                <a:ext uri="{FF2B5EF4-FFF2-40B4-BE49-F238E27FC236}">
                  <a16:creationId xmlns:a16="http://schemas.microsoft.com/office/drawing/2014/main" id="{185FC953-B0D7-9E8E-1F68-A5BD6F6033A8}"/>
                </a:ext>
              </a:extLst>
            </p:cNvPr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2751;p78">
              <a:extLst>
                <a:ext uri="{FF2B5EF4-FFF2-40B4-BE49-F238E27FC236}">
                  <a16:creationId xmlns:a16="http://schemas.microsoft.com/office/drawing/2014/main" id="{736F1518-38D2-1FA5-CF97-E182352354B4}"/>
                </a:ext>
              </a:extLst>
            </p:cNvPr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2752;p78">
              <a:extLst>
                <a:ext uri="{FF2B5EF4-FFF2-40B4-BE49-F238E27FC236}">
                  <a16:creationId xmlns:a16="http://schemas.microsoft.com/office/drawing/2014/main" id="{2C5476FE-4424-603C-6BBC-9B9187A585C5}"/>
                </a:ext>
              </a:extLst>
            </p:cNvPr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2753;p78">
              <a:extLst>
                <a:ext uri="{FF2B5EF4-FFF2-40B4-BE49-F238E27FC236}">
                  <a16:creationId xmlns:a16="http://schemas.microsoft.com/office/drawing/2014/main" id="{FA8F74E9-7139-A34D-FD87-5C63445C0E24}"/>
                </a:ext>
              </a:extLst>
            </p:cNvPr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2754;p78">
              <a:extLst>
                <a:ext uri="{FF2B5EF4-FFF2-40B4-BE49-F238E27FC236}">
                  <a16:creationId xmlns:a16="http://schemas.microsoft.com/office/drawing/2014/main" id="{22F89D65-EC1C-C972-85AB-91776CB87930}"/>
                </a:ext>
              </a:extLst>
            </p:cNvPr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2755;p78">
              <a:extLst>
                <a:ext uri="{FF2B5EF4-FFF2-40B4-BE49-F238E27FC236}">
                  <a16:creationId xmlns:a16="http://schemas.microsoft.com/office/drawing/2014/main" id="{F0F55A18-9731-DFB5-212D-0043297EEE70}"/>
                </a:ext>
              </a:extLst>
            </p:cNvPr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2756;p78">
              <a:extLst>
                <a:ext uri="{FF2B5EF4-FFF2-40B4-BE49-F238E27FC236}">
                  <a16:creationId xmlns:a16="http://schemas.microsoft.com/office/drawing/2014/main" id="{9D7E5FBD-EA3C-AFF3-FD14-E181A64C0DA5}"/>
                </a:ext>
              </a:extLst>
            </p:cNvPr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2757;p78">
              <a:extLst>
                <a:ext uri="{FF2B5EF4-FFF2-40B4-BE49-F238E27FC236}">
                  <a16:creationId xmlns:a16="http://schemas.microsoft.com/office/drawing/2014/main" id="{B22AECF8-C563-7C0F-87F7-3B26424858A8}"/>
                </a:ext>
              </a:extLst>
            </p:cNvPr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2758;p78">
              <a:extLst>
                <a:ext uri="{FF2B5EF4-FFF2-40B4-BE49-F238E27FC236}">
                  <a16:creationId xmlns:a16="http://schemas.microsoft.com/office/drawing/2014/main" id="{1CBDFCB6-71F5-30AF-3E41-F43F7A1A3BAF}"/>
                </a:ext>
              </a:extLst>
            </p:cNvPr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2759;p78">
              <a:extLst>
                <a:ext uri="{FF2B5EF4-FFF2-40B4-BE49-F238E27FC236}">
                  <a16:creationId xmlns:a16="http://schemas.microsoft.com/office/drawing/2014/main" id="{ECBBB5C8-F81E-D82F-E4DE-45F949DAD811}"/>
                </a:ext>
              </a:extLst>
            </p:cNvPr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2760;p78">
              <a:extLst>
                <a:ext uri="{FF2B5EF4-FFF2-40B4-BE49-F238E27FC236}">
                  <a16:creationId xmlns:a16="http://schemas.microsoft.com/office/drawing/2014/main" id="{20322D95-2D2F-2F25-4254-051BF1D1912F}"/>
                </a:ext>
              </a:extLst>
            </p:cNvPr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2761;p78">
              <a:extLst>
                <a:ext uri="{FF2B5EF4-FFF2-40B4-BE49-F238E27FC236}">
                  <a16:creationId xmlns:a16="http://schemas.microsoft.com/office/drawing/2014/main" id="{5BA019A8-C560-9774-2375-C2430734B7AD}"/>
                </a:ext>
              </a:extLst>
            </p:cNvPr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2762;p78">
              <a:extLst>
                <a:ext uri="{FF2B5EF4-FFF2-40B4-BE49-F238E27FC236}">
                  <a16:creationId xmlns:a16="http://schemas.microsoft.com/office/drawing/2014/main" id="{1B1FD35C-858C-D986-95A4-6FE759C199C7}"/>
                </a:ext>
              </a:extLst>
            </p:cNvPr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2763;p78">
              <a:extLst>
                <a:ext uri="{FF2B5EF4-FFF2-40B4-BE49-F238E27FC236}">
                  <a16:creationId xmlns:a16="http://schemas.microsoft.com/office/drawing/2014/main" id="{2953737F-717D-D99A-79D0-EE05DDCAC98D}"/>
                </a:ext>
              </a:extLst>
            </p:cNvPr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2764;p78">
              <a:extLst>
                <a:ext uri="{FF2B5EF4-FFF2-40B4-BE49-F238E27FC236}">
                  <a16:creationId xmlns:a16="http://schemas.microsoft.com/office/drawing/2014/main" id="{6DB90462-7281-DC26-8215-B69F8617C3F3}"/>
                </a:ext>
              </a:extLst>
            </p:cNvPr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2765;p78">
              <a:extLst>
                <a:ext uri="{FF2B5EF4-FFF2-40B4-BE49-F238E27FC236}">
                  <a16:creationId xmlns:a16="http://schemas.microsoft.com/office/drawing/2014/main" id="{DA5F9730-643C-1EC0-AC62-5DA4F1D412B5}"/>
                </a:ext>
              </a:extLst>
            </p:cNvPr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2766;p78">
              <a:extLst>
                <a:ext uri="{FF2B5EF4-FFF2-40B4-BE49-F238E27FC236}">
                  <a16:creationId xmlns:a16="http://schemas.microsoft.com/office/drawing/2014/main" id="{B26B95C1-8DE4-D4FC-A023-3749D25FF3AB}"/>
                </a:ext>
              </a:extLst>
            </p:cNvPr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2767;p78">
              <a:extLst>
                <a:ext uri="{FF2B5EF4-FFF2-40B4-BE49-F238E27FC236}">
                  <a16:creationId xmlns:a16="http://schemas.microsoft.com/office/drawing/2014/main" id="{689FD6C0-6BBF-54A6-B95F-3D30F4CCC8A0}"/>
                </a:ext>
              </a:extLst>
            </p:cNvPr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2768;p78">
              <a:extLst>
                <a:ext uri="{FF2B5EF4-FFF2-40B4-BE49-F238E27FC236}">
                  <a16:creationId xmlns:a16="http://schemas.microsoft.com/office/drawing/2014/main" id="{2B5350D3-BF31-D63B-0291-37EADF29F77B}"/>
                </a:ext>
              </a:extLst>
            </p:cNvPr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2769;p78">
              <a:extLst>
                <a:ext uri="{FF2B5EF4-FFF2-40B4-BE49-F238E27FC236}">
                  <a16:creationId xmlns:a16="http://schemas.microsoft.com/office/drawing/2014/main" id="{B83CCBC8-12A8-77F8-06F1-F068A65382AB}"/>
                </a:ext>
              </a:extLst>
            </p:cNvPr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2770;p78">
              <a:extLst>
                <a:ext uri="{FF2B5EF4-FFF2-40B4-BE49-F238E27FC236}">
                  <a16:creationId xmlns:a16="http://schemas.microsoft.com/office/drawing/2014/main" id="{3108DC2A-D994-F9A0-D424-22B867F77B17}"/>
                </a:ext>
              </a:extLst>
            </p:cNvPr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2771;p78">
              <a:extLst>
                <a:ext uri="{FF2B5EF4-FFF2-40B4-BE49-F238E27FC236}">
                  <a16:creationId xmlns:a16="http://schemas.microsoft.com/office/drawing/2014/main" id="{F31EA659-A5F3-D7AC-09E8-5338BC93A99A}"/>
                </a:ext>
              </a:extLst>
            </p:cNvPr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2772;p78">
              <a:extLst>
                <a:ext uri="{FF2B5EF4-FFF2-40B4-BE49-F238E27FC236}">
                  <a16:creationId xmlns:a16="http://schemas.microsoft.com/office/drawing/2014/main" id="{1D350C3A-AE64-89C3-2C20-5609C65F4FED}"/>
                </a:ext>
              </a:extLst>
            </p:cNvPr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2773;p78">
              <a:extLst>
                <a:ext uri="{FF2B5EF4-FFF2-40B4-BE49-F238E27FC236}">
                  <a16:creationId xmlns:a16="http://schemas.microsoft.com/office/drawing/2014/main" id="{9EF13AC1-2F92-D7D4-9779-F8A49155B470}"/>
                </a:ext>
              </a:extLst>
            </p:cNvPr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2774;p78">
              <a:extLst>
                <a:ext uri="{FF2B5EF4-FFF2-40B4-BE49-F238E27FC236}">
                  <a16:creationId xmlns:a16="http://schemas.microsoft.com/office/drawing/2014/main" id="{63669CD2-1A6B-ED53-DAAC-DC64660E51B1}"/>
                </a:ext>
              </a:extLst>
            </p:cNvPr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2775;p78">
              <a:extLst>
                <a:ext uri="{FF2B5EF4-FFF2-40B4-BE49-F238E27FC236}">
                  <a16:creationId xmlns:a16="http://schemas.microsoft.com/office/drawing/2014/main" id="{610EEF87-BF96-2D81-6516-E553FE1FCDD7}"/>
                </a:ext>
              </a:extLst>
            </p:cNvPr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2776;p78">
              <a:extLst>
                <a:ext uri="{FF2B5EF4-FFF2-40B4-BE49-F238E27FC236}">
                  <a16:creationId xmlns:a16="http://schemas.microsoft.com/office/drawing/2014/main" id="{9F0E86EB-B8E1-3FCF-337A-20C1C51551A1}"/>
                </a:ext>
              </a:extLst>
            </p:cNvPr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2777;p78">
              <a:extLst>
                <a:ext uri="{FF2B5EF4-FFF2-40B4-BE49-F238E27FC236}">
                  <a16:creationId xmlns:a16="http://schemas.microsoft.com/office/drawing/2014/main" id="{760B9FB2-2387-462A-C082-B5BBAE54D5BC}"/>
                </a:ext>
              </a:extLst>
            </p:cNvPr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2778;p78">
              <a:extLst>
                <a:ext uri="{FF2B5EF4-FFF2-40B4-BE49-F238E27FC236}">
                  <a16:creationId xmlns:a16="http://schemas.microsoft.com/office/drawing/2014/main" id="{B791E633-59FA-B1A8-32BA-022F4BB0985E}"/>
                </a:ext>
              </a:extLst>
            </p:cNvPr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2779;p78">
              <a:extLst>
                <a:ext uri="{FF2B5EF4-FFF2-40B4-BE49-F238E27FC236}">
                  <a16:creationId xmlns:a16="http://schemas.microsoft.com/office/drawing/2014/main" id="{3C196D47-CAE7-37F8-5F68-DFC8ADF95284}"/>
                </a:ext>
              </a:extLst>
            </p:cNvPr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2780;p78">
              <a:extLst>
                <a:ext uri="{FF2B5EF4-FFF2-40B4-BE49-F238E27FC236}">
                  <a16:creationId xmlns:a16="http://schemas.microsoft.com/office/drawing/2014/main" id="{D8CB6BE8-6576-7D5E-DBFA-F1595B143047}"/>
                </a:ext>
              </a:extLst>
            </p:cNvPr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2781;p78">
              <a:extLst>
                <a:ext uri="{FF2B5EF4-FFF2-40B4-BE49-F238E27FC236}">
                  <a16:creationId xmlns:a16="http://schemas.microsoft.com/office/drawing/2014/main" id="{D1E6F487-32FC-36CC-0BE3-7020AF24D7BC}"/>
                </a:ext>
              </a:extLst>
            </p:cNvPr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2782;p78">
              <a:extLst>
                <a:ext uri="{FF2B5EF4-FFF2-40B4-BE49-F238E27FC236}">
                  <a16:creationId xmlns:a16="http://schemas.microsoft.com/office/drawing/2014/main" id="{8080FA99-63AA-7295-2F20-6B27266D106C}"/>
                </a:ext>
              </a:extLst>
            </p:cNvPr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2783;p78">
              <a:extLst>
                <a:ext uri="{FF2B5EF4-FFF2-40B4-BE49-F238E27FC236}">
                  <a16:creationId xmlns:a16="http://schemas.microsoft.com/office/drawing/2014/main" id="{7830DD90-ACF2-2DFE-9E68-B228F5C44CA6}"/>
                </a:ext>
              </a:extLst>
            </p:cNvPr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2784;p78">
              <a:extLst>
                <a:ext uri="{FF2B5EF4-FFF2-40B4-BE49-F238E27FC236}">
                  <a16:creationId xmlns:a16="http://schemas.microsoft.com/office/drawing/2014/main" id="{3562491D-D456-3A79-A651-DEEC88A4BAC6}"/>
                </a:ext>
              </a:extLst>
            </p:cNvPr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2785;p78">
              <a:extLst>
                <a:ext uri="{FF2B5EF4-FFF2-40B4-BE49-F238E27FC236}">
                  <a16:creationId xmlns:a16="http://schemas.microsoft.com/office/drawing/2014/main" id="{53BE32F8-27D8-97CF-C61C-2434186EA776}"/>
                </a:ext>
              </a:extLst>
            </p:cNvPr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2786;p78">
              <a:extLst>
                <a:ext uri="{FF2B5EF4-FFF2-40B4-BE49-F238E27FC236}">
                  <a16:creationId xmlns:a16="http://schemas.microsoft.com/office/drawing/2014/main" id="{950F1526-3258-2395-0C40-0545A488A759}"/>
                </a:ext>
              </a:extLst>
            </p:cNvPr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2787;p78">
              <a:extLst>
                <a:ext uri="{FF2B5EF4-FFF2-40B4-BE49-F238E27FC236}">
                  <a16:creationId xmlns:a16="http://schemas.microsoft.com/office/drawing/2014/main" id="{230B7419-D36F-6917-663B-1A7ED70DDACB}"/>
                </a:ext>
              </a:extLst>
            </p:cNvPr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2788;p78">
              <a:extLst>
                <a:ext uri="{FF2B5EF4-FFF2-40B4-BE49-F238E27FC236}">
                  <a16:creationId xmlns:a16="http://schemas.microsoft.com/office/drawing/2014/main" id="{412D0AD4-47FE-CFB8-8340-1295D4C5BE8F}"/>
                </a:ext>
              </a:extLst>
            </p:cNvPr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2789;p78">
              <a:extLst>
                <a:ext uri="{FF2B5EF4-FFF2-40B4-BE49-F238E27FC236}">
                  <a16:creationId xmlns:a16="http://schemas.microsoft.com/office/drawing/2014/main" id="{78A95015-98F9-54A3-4619-04F24E5C2694}"/>
                </a:ext>
              </a:extLst>
            </p:cNvPr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2790;p78">
              <a:extLst>
                <a:ext uri="{FF2B5EF4-FFF2-40B4-BE49-F238E27FC236}">
                  <a16:creationId xmlns:a16="http://schemas.microsoft.com/office/drawing/2014/main" id="{D25E1E48-FEA2-A203-FA19-8819066CA5D2}"/>
                </a:ext>
              </a:extLst>
            </p:cNvPr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2791;p78">
              <a:extLst>
                <a:ext uri="{FF2B5EF4-FFF2-40B4-BE49-F238E27FC236}">
                  <a16:creationId xmlns:a16="http://schemas.microsoft.com/office/drawing/2014/main" id="{5FBBE063-6F22-1DC4-79D0-A51C0FD5ADF2}"/>
                </a:ext>
              </a:extLst>
            </p:cNvPr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2792;p78">
              <a:extLst>
                <a:ext uri="{FF2B5EF4-FFF2-40B4-BE49-F238E27FC236}">
                  <a16:creationId xmlns:a16="http://schemas.microsoft.com/office/drawing/2014/main" id="{2194BE79-0907-2884-3FD5-7F599AE547B8}"/>
                </a:ext>
              </a:extLst>
            </p:cNvPr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2793;p78">
              <a:extLst>
                <a:ext uri="{FF2B5EF4-FFF2-40B4-BE49-F238E27FC236}">
                  <a16:creationId xmlns:a16="http://schemas.microsoft.com/office/drawing/2014/main" id="{5895E72A-C147-9AE0-15BE-0F887AD41E95}"/>
                </a:ext>
              </a:extLst>
            </p:cNvPr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2794;p78">
              <a:extLst>
                <a:ext uri="{FF2B5EF4-FFF2-40B4-BE49-F238E27FC236}">
                  <a16:creationId xmlns:a16="http://schemas.microsoft.com/office/drawing/2014/main" id="{F2176929-21B7-F386-FF3A-D8B532810560}"/>
                </a:ext>
              </a:extLst>
            </p:cNvPr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2795;p78">
              <a:extLst>
                <a:ext uri="{FF2B5EF4-FFF2-40B4-BE49-F238E27FC236}">
                  <a16:creationId xmlns:a16="http://schemas.microsoft.com/office/drawing/2014/main" id="{B20620FF-0550-92CB-624E-294486A2C497}"/>
                </a:ext>
              </a:extLst>
            </p:cNvPr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2796;p78">
              <a:extLst>
                <a:ext uri="{FF2B5EF4-FFF2-40B4-BE49-F238E27FC236}">
                  <a16:creationId xmlns:a16="http://schemas.microsoft.com/office/drawing/2014/main" id="{9163AE8A-8C77-4987-95C2-EC0E7A324A7B}"/>
                </a:ext>
              </a:extLst>
            </p:cNvPr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2797;p78">
              <a:extLst>
                <a:ext uri="{FF2B5EF4-FFF2-40B4-BE49-F238E27FC236}">
                  <a16:creationId xmlns:a16="http://schemas.microsoft.com/office/drawing/2014/main" id="{3F9AD0F0-9AA1-23F3-DA83-B47F853D38A2}"/>
                </a:ext>
              </a:extLst>
            </p:cNvPr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2798;p78">
              <a:extLst>
                <a:ext uri="{FF2B5EF4-FFF2-40B4-BE49-F238E27FC236}">
                  <a16:creationId xmlns:a16="http://schemas.microsoft.com/office/drawing/2014/main" id="{9284AA6E-F4DD-6004-AF02-C3CCE28970C7}"/>
                </a:ext>
              </a:extLst>
            </p:cNvPr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2799;p78">
              <a:extLst>
                <a:ext uri="{FF2B5EF4-FFF2-40B4-BE49-F238E27FC236}">
                  <a16:creationId xmlns:a16="http://schemas.microsoft.com/office/drawing/2014/main" id="{8B676A29-C874-9063-9DB9-9DE80AC475D0}"/>
                </a:ext>
              </a:extLst>
            </p:cNvPr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2800;p78">
              <a:extLst>
                <a:ext uri="{FF2B5EF4-FFF2-40B4-BE49-F238E27FC236}">
                  <a16:creationId xmlns:a16="http://schemas.microsoft.com/office/drawing/2014/main" id="{D020B2BE-C272-9572-AA1F-55815944195D}"/>
                </a:ext>
              </a:extLst>
            </p:cNvPr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2801;p78">
              <a:extLst>
                <a:ext uri="{FF2B5EF4-FFF2-40B4-BE49-F238E27FC236}">
                  <a16:creationId xmlns:a16="http://schemas.microsoft.com/office/drawing/2014/main" id="{0322819A-BD80-4440-13C2-B22F3912387C}"/>
                </a:ext>
              </a:extLst>
            </p:cNvPr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2802;p78">
              <a:extLst>
                <a:ext uri="{FF2B5EF4-FFF2-40B4-BE49-F238E27FC236}">
                  <a16:creationId xmlns:a16="http://schemas.microsoft.com/office/drawing/2014/main" id="{8755EA9F-055E-0B6D-395D-F2962D17C21F}"/>
                </a:ext>
              </a:extLst>
            </p:cNvPr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2803;p78">
              <a:extLst>
                <a:ext uri="{FF2B5EF4-FFF2-40B4-BE49-F238E27FC236}">
                  <a16:creationId xmlns:a16="http://schemas.microsoft.com/office/drawing/2014/main" id="{E77DA103-9EB9-9F2D-D5DD-4E5C1E34068E}"/>
                </a:ext>
              </a:extLst>
            </p:cNvPr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2804;p78">
              <a:extLst>
                <a:ext uri="{FF2B5EF4-FFF2-40B4-BE49-F238E27FC236}">
                  <a16:creationId xmlns:a16="http://schemas.microsoft.com/office/drawing/2014/main" id="{F30AB966-5826-08EA-8168-BD3685651D60}"/>
                </a:ext>
              </a:extLst>
            </p:cNvPr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2805;p78">
              <a:extLst>
                <a:ext uri="{FF2B5EF4-FFF2-40B4-BE49-F238E27FC236}">
                  <a16:creationId xmlns:a16="http://schemas.microsoft.com/office/drawing/2014/main" id="{89DDED41-B967-039D-A111-5D851EB376F6}"/>
                </a:ext>
              </a:extLst>
            </p:cNvPr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2806;p78">
              <a:extLst>
                <a:ext uri="{FF2B5EF4-FFF2-40B4-BE49-F238E27FC236}">
                  <a16:creationId xmlns:a16="http://schemas.microsoft.com/office/drawing/2014/main" id="{A619E5C7-D30F-48E0-B8CF-80FB1D923672}"/>
                </a:ext>
              </a:extLst>
            </p:cNvPr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2807;p78">
              <a:extLst>
                <a:ext uri="{FF2B5EF4-FFF2-40B4-BE49-F238E27FC236}">
                  <a16:creationId xmlns:a16="http://schemas.microsoft.com/office/drawing/2014/main" id="{0C0A5BC4-8FA3-65BD-1561-CAB388B92B10}"/>
                </a:ext>
              </a:extLst>
            </p:cNvPr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2808;p78">
              <a:extLst>
                <a:ext uri="{FF2B5EF4-FFF2-40B4-BE49-F238E27FC236}">
                  <a16:creationId xmlns:a16="http://schemas.microsoft.com/office/drawing/2014/main" id="{A169276D-E122-A142-9272-73ECCC37B841}"/>
                </a:ext>
              </a:extLst>
            </p:cNvPr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2809;p78">
              <a:extLst>
                <a:ext uri="{FF2B5EF4-FFF2-40B4-BE49-F238E27FC236}">
                  <a16:creationId xmlns:a16="http://schemas.microsoft.com/office/drawing/2014/main" id="{E1543C61-EF77-4B97-008F-43EAA48A7B78}"/>
                </a:ext>
              </a:extLst>
            </p:cNvPr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2810;p78">
              <a:extLst>
                <a:ext uri="{FF2B5EF4-FFF2-40B4-BE49-F238E27FC236}">
                  <a16:creationId xmlns:a16="http://schemas.microsoft.com/office/drawing/2014/main" id="{A53229CB-B73A-4742-0AB4-73874982E3C8}"/>
                </a:ext>
              </a:extLst>
            </p:cNvPr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2811;p78">
              <a:extLst>
                <a:ext uri="{FF2B5EF4-FFF2-40B4-BE49-F238E27FC236}">
                  <a16:creationId xmlns:a16="http://schemas.microsoft.com/office/drawing/2014/main" id="{F18D849A-98BB-008E-CACC-2EFB9D01EDBC}"/>
                </a:ext>
              </a:extLst>
            </p:cNvPr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2812;p78">
              <a:extLst>
                <a:ext uri="{FF2B5EF4-FFF2-40B4-BE49-F238E27FC236}">
                  <a16:creationId xmlns:a16="http://schemas.microsoft.com/office/drawing/2014/main" id="{F0261B9C-D0F0-277A-1C63-72EE503EEE73}"/>
                </a:ext>
              </a:extLst>
            </p:cNvPr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2813;p78">
              <a:extLst>
                <a:ext uri="{FF2B5EF4-FFF2-40B4-BE49-F238E27FC236}">
                  <a16:creationId xmlns:a16="http://schemas.microsoft.com/office/drawing/2014/main" id="{6F0FEB52-151D-69CC-0AA0-E7C8221DBAED}"/>
                </a:ext>
              </a:extLst>
            </p:cNvPr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2814;p78">
              <a:extLst>
                <a:ext uri="{FF2B5EF4-FFF2-40B4-BE49-F238E27FC236}">
                  <a16:creationId xmlns:a16="http://schemas.microsoft.com/office/drawing/2014/main" id="{9153E4B5-3D45-62E5-0560-39EFB1AA06BD}"/>
                </a:ext>
              </a:extLst>
            </p:cNvPr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2815;p78">
              <a:extLst>
                <a:ext uri="{FF2B5EF4-FFF2-40B4-BE49-F238E27FC236}">
                  <a16:creationId xmlns:a16="http://schemas.microsoft.com/office/drawing/2014/main" id="{73148CE9-80E4-8078-7B2A-88B39C72B16D}"/>
                </a:ext>
              </a:extLst>
            </p:cNvPr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2816;p78">
              <a:extLst>
                <a:ext uri="{FF2B5EF4-FFF2-40B4-BE49-F238E27FC236}">
                  <a16:creationId xmlns:a16="http://schemas.microsoft.com/office/drawing/2014/main" id="{F0639341-2DCA-2AF7-D948-F06061865D9D}"/>
                </a:ext>
              </a:extLst>
            </p:cNvPr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2817;p78">
              <a:extLst>
                <a:ext uri="{FF2B5EF4-FFF2-40B4-BE49-F238E27FC236}">
                  <a16:creationId xmlns:a16="http://schemas.microsoft.com/office/drawing/2014/main" id="{1595877A-F4DC-3E1B-5940-E3DA4258E7F5}"/>
                </a:ext>
              </a:extLst>
            </p:cNvPr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2818;p78">
              <a:extLst>
                <a:ext uri="{FF2B5EF4-FFF2-40B4-BE49-F238E27FC236}">
                  <a16:creationId xmlns:a16="http://schemas.microsoft.com/office/drawing/2014/main" id="{64DD5304-88C3-2441-E5BF-975D8B08A062}"/>
                </a:ext>
              </a:extLst>
            </p:cNvPr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2819;p78">
              <a:extLst>
                <a:ext uri="{FF2B5EF4-FFF2-40B4-BE49-F238E27FC236}">
                  <a16:creationId xmlns:a16="http://schemas.microsoft.com/office/drawing/2014/main" id="{CF3F8992-9880-3E55-E669-0F98ED0B8A32}"/>
                </a:ext>
              </a:extLst>
            </p:cNvPr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2820;p78">
              <a:extLst>
                <a:ext uri="{FF2B5EF4-FFF2-40B4-BE49-F238E27FC236}">
                  <a16:creationId xmlns:a16="http://schemas.microsoft.com/office/drawing/2014/main" id="{51E1CBB7-E3A9-4E11-DB1B-2FF6B86E14A5}"/>
                </a:ext>
              </a:extLst>
            </p:cNvPr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2821;p78">
              <a:extLst>
                <a:ext uri="{FF2B5EF4-FFF2-40B4-BE49-F238E27FC236}">
                  <a16:creationId xmlns:a16="http://schemas.microsoft.com/office/drawing/2014/main" id="{E914883F-B52A-925F-BE6F-D8DA40D889F1}"/>
                </a:ext>
              </a:extLst>
            </p:cNvPr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2822;p78">
              <a:extLst>
                <a:ext uri="{FF2B5EF4-FFF2-40B4-BE49-F238E27FC236}">
                  <a16:creationId xmlns:a16="http://schemas.microsoft.com/office/drawing/2014/main" id="{FA975903-6866-6BE7-BA7F-EC7FC71189D7}"/>
                </a:ext>
              </a:extLst>
            </p:cNvPr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2823;p78">
              <a:extLst>
                <a:ext uri="{FF2B5EF4-FFF2-40B4-BE49-F238E27FC236}">
                  <a16:creationId xmlns:a16="http://schemas.microsoft.com/office/drawing/2014/main" id="{EF0FD912-716F-EC8A-2EF6-C64615AD7A16}"/>
                </a:ext>
              </a:extLst>
            </p:cNvPr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2824;p78">
              <a:extLst>
                <a:ext uri="{FF2B5EF4-FFF2-40B4-BE49-F238E27FC236}">
                  <a16:creationId xmlns:a16="http://schemas.microsoft.com/office/drawing/2014/main" id="{EBDB0183-5679-0700-7665-0EF3B334A3F4}"/>
                </a:ext>
              </a:extLst>
            </p:cNvPr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2825;p78">
              <a:extLst>
                <a:ext uri="{FF2B5EF4-FFF2-40B4-BE49-F238E27FC236}">
                  <a16:creationId xmlns:a16="http://schemas.microsoft.com/office/drawing/2014/main" id="{FDBC0AA2-60A8-CD3F-64AD-C07634591CBA}"/>
                </a:ext>
              </a:extLst>
            </p:cNvPr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2826;p78">
              <a:extLst>
                <a:ext uri="{FF2B5EF4-FFF2-40B4-BE49-F238E27FC236}">
                  <a16:creationId xmlns:a16="http://schemas.microsoft.com/office/drawing/2014/main" id="{2232964B-30F3-AE43-3E5E-D60101BCE7CA}"/>
                </a:ext>
              </a:extLst>
            </p:cNvPr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2827;p78">
              <a:extLst>
                <a:ext uri="{FF2B5EF4-FFF2-40B4-BE49-F238E27FC236}">
                  <a16:creationId xmlns:a16="http://schemas.microsoft.com/office/drawing/2014/main" id="{4170B2E9-416A-9E09-0F5F-1CEB50CB22B7}"/>
                </a:ext>
              </a:extLst>
            </p:cNvPr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2828;p78">
              <a:extLst>
                <a:ext uri="{FF2B5EF4-FFF2-40B4-BE49-F238E27FC236}">
                  <a16:creationId xmlns:a16="http://schemas.microsoft.com/office/drawing/2014/main" id="{0C0717E9-7536-ED71-92E3-7BC4E5FEC03E}"/>
                </a:ext>
              </a:extLst>
            </p:cNvPr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2829;p78">
              <a:extLst>
                <a:ext uri="{FF2B5EF4-FFF2-40B4-BE49-F238E27FC236}">
                  <a16:creationId xmlns:a16="http://schemas.microsoft.com/office/drawing/2014/main" id="{832624F1-D2B4-F8A4-7C2B-0C0A49831452}"/>
                </a:ext>
              </a:extLst>
            </p:cNvPr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2830;p78">
              <a:extLst>
                <a:ext uri="{FF2B5EF4-FFF2-40B4-BE49-F238E27FC236}">
                  <a16:creationId xmlns:a16="http://schemas.microsoft.com/office/drawing/2014/main" id="{F37CAC55-4A55-6A92-B068-F0BAC9FA575A}"/>
                </a:ext>
              </a:extLst>
            </p:cNvPr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2831;p78">
              <a:extLst>
                <a:ext uri="{FF2B5EF4-FFF2-40B4-BE49-F238E27FC236}">
                  <a16:creationId xmlns:a16="http://schemas.microsoft.com/office/drawing/2014/main" id="{02F1B698-A6DF-F5A7-4B59-B78A44D931F6}"/>
                </a:ext>
              </a:extLst>
            </p:cNvPr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2832;p78">
              <a:extLst>
                <a:ext uri="{FF2B5EF4-FFF2-40B4-BE49-F238E27FC236}">
                  <a16:creationId xmlns:a16="http://schemas.microsoft.com/office/drawing/2014/main" id="{E64C7EF6-95BE-0A95-5028-AA3F421ECA7F}"/>
                </a:ext>
              </a:extLst>
            </p:cNvPr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2833;p78">
              <a:extLst>
                <a:ext uri="{FF2B5EF4-FFF2-40B4-BE49-F238E27FC236}">
                  <a16:creationId xmlns:a16="http://schemas.microsoft.com/office/drawing/2014/main" id="{CB210EB2-B160-01BA-8DD9-C5875FA853D5}"/>
                </a:ext>
              </a:extLst>
            </p:cNvPr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2834;p78">
              <a:extLst>
                <a:ext uri="{FF2B5EF4-FFF2-40B4-BE49-F238E27FC236}">
                  <a16:creationId xmlns:a16="http://schemas.microsoft.com/office/drawing/2014/main" id="{0A3C2E59-D997-66EF-536A-27561ED0C484}"/>
                </a:ext>
              </a:extLst>
            </p:cNvPr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2835;p78">
              <a:extLst>
                <a:ext uri="{FF2B5EF4-FFF2-40B4-BE49-F238E27FC236}">
                  <a16:creationId xmlns:a16="http://schemas.microsoft.com/office/drawing/2014/main" id="{B6B055B5-7B6C-8EAF-6FEF-B7B7AEC63DF2}"/>
                </a:ext>
              </a:extLst>
            </p:cNvPr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2836;p78">
              <a:extLst>
                <a:ext uri="{FF2B5EF4-FFF2-40B4-BE49-F238E27FC236}">
                  <a16:creationId xmlns:a16="http://schemas.microsoft.com/office/drawing/2014/main" id="{AA9ECB76-8F95-BE47-72C9-37E14914922F}"/>
                </a:ext>
              </a:extLst>
            </p:cNvPr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2837;p78">
              <a:extLst>
                <a:ext uri="{FF2B5EF4-FFF2-40B4-BE49-F238E27FC236}">
                  <a16:creationId xmlns:a16="http://schemas.microsoft.com/office/drawing/2014/main" id="{6AECD04E-D7F7-6550-5FCC-65E91581B9EA}"/>
                </a:ext>
              </a:extLst>
            </p:cNvPr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2838;p78">
              <a:extLst>
                <a:ext uri="{FF2B5EF4-FFF2-40B4-BE49-F238E27FC236}">
                  <a16:creationId xmlns:a16="http://schemas.microsoft.com/office/drawing/2014/main" id="{F8D32E1E-4B6F-DC19-B564-93A75970D5C1}"/>
                </a:ext>
              </a:extLst>
            </p:cNvPr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2839;p78">
              <a:extLst>
                <a:ext uri="{FF2B5EF4-FFF2-40B4-BE49-F238E27FC236}">
                  <a16:creationId xmlns:a16="http://schemas.microsoft.com/office/drawing/2014/main" id="{A2F54919-1CBC-0284-3BB4-363632122CAC}"/>
                </a:ext>
              </a:extLst>
            </p:cNvPr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2840;p78">
              <a:extLst>
                <a:ext uri="{FF2B5EF4-FFF2-40B4-BE49-F238E27FC236}">
                  <a16:creationId xmlns:a16="http://schemas.microsoft.com/office/drawing/2014/main" id="{A54F6ED9-7751-AFD1-BD62-67B6C06266EC}"/>
                </a:ext>
              </a:extLst>
            </p:cNvPr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2841;p78">
              <a:extLst>
                <a:ext uri="{FF2B5EF4-FFF2-40B4-BE49-F238E27FC236}">
                  <a16:creationId xmlns:a16="http://schemas.microsoft.com/office/drawing/2014/main" id="{BDCF43B0-6D69-C43A-4F48-E484003DBD20}"/>
                </a:ext>
              </a:extLst>
            </p:cNvPr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2842;p78">
              <a:extLst>
                <a:ext uri="{FF2B5EF4-FFF2-40B4-BE49-F238E27FC236}">
                  <a16:creationId xmlns:a16="http://schemas.microsoft.com/office/drawing/2014/main" id="{401EAD9E-6AFE-EEBD-55B7-0B6F880CACE1}"/>
                </a:ext>
              </a:extLst>
            </p:cNvPr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2843;p78">
              <a:extLst>
                <a:ext uri="{FF2B5EF4-FFF2-40B4-BE49-F238E27FC236}">
                  <a16:creationId xmlns:a16="http://schemas.microsoft.com/office/drawing/2014/main" id="{A05660C4-D872-4EBC-494F-E7E6E4B95A6D}"/>
                </a:ext>
              </a:extLst>
            </p:cNvPr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2844;p78">
              <a:extLst>
                <a:ext uri="{FF2B5EF4-FFF2-40B4-BE49-F238E27FC236}">
                  <a16:creationId xmlns:a16="http://schemas.microsoft.com/office/drawing/2014/main" id="{CA4AF380-3704-C099-FD04-245E0EAA53DB}"/>
                </a:ext>
              </a:extLst>
            </p:cNvPr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2845;p78">
              <a:extLst>
                <a:ext uri="{FF2B5EF4-FFF2-40B4-BE49-F238E27FC236}">
                  <a16:creationId xmlns:a16="http://schemas.microsoft.com/office/drawing/2014/main" id="{67B6BF1E-27EF-92E4-6946-A44B2B4C38DC}"/>
                </a:ext>
              </a:extLst>
            </p:cNvPr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2846;p78">
              <a:extLst>
                <a:ext uri="{FF2B5EF4-FFF2-40B4-BE49-F238E27FC236}">
                  <a16:creationId xmlns:a16="http://schemas.microsoft.com/office/drawing/2014/main" id="{510F7B86-091A-9983-F3D6-6D17F50B272D}"/>
                </a:ext>
              </a:extLst>
            </p:cNvPr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2847;p78">
              <a:extLst>
                <a:ext uri="{FF2B5EF4-FFF2-40B4-BE49-F238E27FC236}">
                  <a16:creationId xmlns:a16="http://schemas.microsoft.com/office/drawing/2014/main" id="{5D25BBAA-2E09-0E43-48CE-A9FB833A9F36}"/>
                </a:ext>
              </a:extLst>
            </p:cNvPr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2848;p78">
              <a:extLst>
                <a:ext uri="{FF2B5EF4-FFF2-40B4-BE49-F238E27FC236}">
                  <a16:creationId xmlns:a16="http://schemas.microsoft.com/office/drawing/2014/main" id="{BCD58B3C-2631-E3ED-E874-88F0729FF7D4}"/>
                </a:ext>
              </a:extLst>
            </p:cNvPr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2849;p78">
              <a:extLst>
                <a:ext uri="{FF2B5EF4-FFF2-40B4-BE49-F238E27FC236}">
                  <a16:creationId xmlns:a16="http://schemas.microsoft.com/office/drawing/2014/main" id="{AD665214-602A-03EA-20FF-DB1E42ACC918}"/>
                </a:ext>
              </a:extLst>
            </p:cNvPr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2850;p78">
              <a:extLst>
                <a:ext uri="{FF2B5EF4-FFF2-40B4-BE49-F238E27FC236}">
                  <a16:creationId xmlns:a16="http://schemas.microsoft.com/office/drawing/2014/main" id="{40834B3D-D648-5923-43BB-5E73A2CF3B7D}"/>
                </a:ext>
              </a:extLst>
            </p:cNvPr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2851;p78">
              <a:extLst>
                <a:ext uri="{FF2B5EF4-FFF2-40B4-BE49-F238E27FC236}">
                  <a16:creationId xmlns:a16="http://schemas.microsoft.com/office/drawing/2014/main" id="{A3AFE575-EF3F-5F78-7D95-A00DC0FA09C1}"/>
                </a:ext>
              </a:extLst>
            </p:cNvPr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2852;p78">
              <a:extLst>
                <a:ext uri="{FF2B5EF4-FFF2-40B4-BE49-F238E27FC236}">
                  <a16:creationId xmlns:a16="http://schemas.microsoft.com/office/drawing/2014/main" id="{7C4CF4BE-9470-12C3-15DF-97EE9F22CAE9}"/>
                </a:ext>
              </a:extLst>
            </p:cNvPr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2853;p78">
              <a:extLst>
                <a:ext uri="{FF2B5EF4-FFF2-40B4-BE49-F238E27FC236}">
                  <a16:creationId xmlns:a16="http://schemas.microsoft.com/office/drawing/2014/main" id="{BEA9D1C2-8BB5-22EC-C98F-CE0B167EA065}"/>
                </a:ext>
              </a:extLst>
            </p:cNvPr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2854;p78">
              <a:extLst>
                <a:ext uri="{FF2B5EF4-FFF2-40B4-BE49-F238E27FC236}">
                  <a16:creationId xmlns:a16="http://schemas.microsoft.com/office/drawing/2014/main" id="{49C29900-0AC9-8597-D2D6-5E811583CF86}"/>
                </a:ext>
              </a:extLst>
            </p:cNvPr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2855;p78">
              <a:extLst>
                <a:ext uri="{FF2B5EF4-FFF2-40B4-BE49-F238E27FC236}">
                  <a16:creationId xmlns:a16="http://schemas.microsoft.com/office/drawing/2014/main" id="{CA73F353-97C6-A6A2-6C81-65956E48015B}"/>
                </a:ext>
              </a:extLst>
            </p:cNvPr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2856;p78">
              <a:extLst>
                <a:ext uri="{FF2B5EF4-FFF2-40B4-BE49-F238E27FC236}">
                  <a16:creationId xmlns:a16="http://schemas.microsoft.com/office/drawing/2014/main" id="{21EB0CCE-AB2C-0065-380C-34BF8CD220D8}"/>
                </a:ext>
              </a:extLst>
            </p:cNvPr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2857;p78">
              <a:extLst>
                <a:ext uri="{FF2B5EF4-FFF2-40B4-BE49-F238E27FC236}">
                  <a16:creationId xmlns:a16="http://schemas.microsoft.com/office/drawing/2014/main" id="{E8926A95-43A5-0444-AF9A-24419A74623C}"/>
                </a:ext>
              </a:extLst>
            </p:cNvPr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2858;p78">
              <a:extLst>
                <a:ext uri="{FF2B5EF4-FFF2-40B4-BE49-F238E27FC236}">
                  <a16:creationId xmlns:a16="http://schemas.microsoft.com/office/drawing/2014/main" id="{B933D115-7A7E-E13C-BD33-91E9662A4E64}"/>
                </a:ext>
              </a:extLst>
            </p:cNvPr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2859;p78">
              <a:extLst>
                <a:ext uri="{FF2B5EF4-FFF2-40B4-BE49-F238E27FC236}">
                  <a16:creationId xmlns:a16="http://schemas.microsoft.com/office/drawing/2014/main" id="{E9BFCCFC-E80D-4C52-BDAD-D9B362F9D14C}"/>
                </a:ext>
              </a:extLst>
            </p:cNvPr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2860;p78">
              <a:extLst>
                <a:ext uri="{FF2B5EF4-FFF2-40B4-BE49-F238E27FC236}">
                  <a16:creationId xmlns:a16="http://schemas.microsoft.com/office/drawing/2014/main" id="{63404667-118E-98B2-0AE5-501F6D2A9FB7}"/>
                </a:ext>
              </a:extLst>
            </p:cNvPr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2861;p78">
              <a:extLst>
                <a:ext uri="{FF2B5EF4-FFF2-40B4-BE49-F238E27FC236}">
                  <a16:creationId xmlns:a16="http://schemas.microsoft.com/office/drawing/2014/main" id="{18057ADC-1452-C816-042B-25E3874A0ABF}"/>
                </a:ext>
              </a:extLst>
            </p:cNvPr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2862;p78">
              <a:extLst>
                <a:ext uri="{FF2B5EF4-FFF2-40B4-BE49-F238E27FC236}">
                  <a16:creationId xmlns:a16="http://schemas.microsoft.com/office/drawing/2014/main" id="{A578CD91-6D60-38DF-4844-0B85C3DAE94E}"/>
                </a:ext>
              </a:extLst>
            </p:cNvPr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2863;p78">
              <a:extLst>
                <a:ext uri="{FF2B5EF4-FFF2-40B4-BE49-F238E27FC236}">
                  <a16:creationId xmlns:a16="http://schemas.microsoft.com/office/drawing/2014/main" id="{EC3038DB-2DC7-AA42-05C5-46994AB84361}"/>
                </a:ext>
              </a:extLst>
            </p:cNvPr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2864;p78">
              <a:extLst>
                <a:ext uri="{FF2B5EF4-FFF2-40B4-BE49-F238E27FC236}">
                  <a16:creationId xmlns:a16="http://schemas.microsoft.com/office/drawing/2014/main" id="{078ECA21-A32A-2707-B6EC-BC53346A4260}"/>
                </a:ext>
              </a:extLst>
            </p:cNvPr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2865;p78">
              <a:extLst>
                <a:ext uri="{FF2B5EF4-FFF2-40B4-BE49-F238E27FC236}">
                  <a16:creationId xmlns:a16="http://schemas.microsoft.com/office/drawing/2014/main" id="{BA3C2F1A-7208-3939-E672-3CA0C055420D}"/>
                </a:ext>
              </a:extLst>
            </p:cNvPr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2866;p78">
              <a:extLst>
                <a:ext uri="{FF2B5EF4-FFF2-40B4-BE49-F238E27FC236}">
                  <a16:creationId xmlns:a16="http://schemas.microsoft.com/office/drawing/2014/main" id="{B7F49ED0-BCC7-8220-FE9A-0BF26C09E24C}"/>
                </a:ext>
              </a:extLst>
            </p:cNvPr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2867;p78">
              <a:extLst>
                <a:ext uri="{FF2B5EF4-FFF2-40B4-BE49-F238E27FC236}">
                  <a16:creationId xmlns:a16="http://schemas.microsoft.com/office/drawing/2014/main" id="{2A023273-77A0-7F6F-A05A-B42139E2FD4D}"/>
                </a:ext>
              </a:extLst>
            </p:cNvPr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2868;p78">
              <a:extLst>
                <a:ext uri="{FF2B5EF4-FFF2-40B4-BE49-F238E27FC236}">
                  <a16:creationId xmlns:a16="http://schemas.microsoft.com/office/drawing/2014/main" id="{9537A27C-0776-1C38-6829-6650B8CA90F9}"/>
                </a:ext>
              </a:extLst>
            </p:cNvPr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2869;p78">
              <a:extLst>
                <a:ext uri="{FF2B5EF4-FFF2-40B4-BE49-F238E27FC236}">
                  <a16:creationId xmlns:a16="http://schemas.microsoft.com/office/drawing/2014/main" id="{9AFAEA2A-93FF-3993-E55E-307CF6CBAFAF}"/>
                </a:ext>
              </a:extLst>
            </p:cNvPr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2870;p78">
              <a:extLst>
                <a:ext uri="{FF2B5EF4-FFF2-40B4-BE49-F238E27FC236}">
                  <a16:creationId xmlns:a16="http://schemas.microsoft.com/office/drawing/2014/main" id="{F6D8F5CB-243B-3BEB-ABDF-B64E27063D8E}"/>
                </a:ext>
              </a:extLst>
            </p:cNvPr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2871;p78">
              <a:extLst>
                <a:ext uri="{FF2B5EF4-FFF2-40B4-BE49-F238E27FC236}">
                  <a16:creationId xmlns:a16="http://schemas.microsoft.com/office/drawing/2014/main" id="{915C989B-310C-E6B7-4565-8D73BC306FC1}"/>
                </a:ext>
              </a:extLst>
            </p:cNvPr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2872;p78">
              <a:extLst>
                <a:ext uri="{FF2B5EF4-FFF2-40B4-BE49-F238E27FC236}">
                  <a16:creationId xmlns:a16="http://schemas.microsoft.com/office/drawing/2014/main" id="{05C659A9-2B1A-56E2-CF9A-D1B0B5A9E1DF}"/>
                </a:ext>
              </a:extLst>
            </p:cNvPr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2873;p78">
              <a:extLst>
                <a:ext uri="{FF2B5EF4-FFF2-40B4-BE49-F238E27FC236}">
                  <a16:creationId xmlns:a16="http://schemas.microsoft.com/office/drawing/2014/main" id="{CEA28E0C-9CE6-5B0F-B603-775B5EFFE91B}"/>
                </a:ext>
              </a:extLst>
            </p:cNvPr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2874;p78">
              <a:extLst>
                <a:ext uri="{FF2B5EF4-FFF2-40B4-BE49-F238E27FC236}">
                  <a16:creationId xmlns:a16="http://schemas.microsoft.com/office/drawing/2014/main" id="{541579A7-94E6-345D-97C7-1079AB77CE4E}"/>
                </a:ext>
              </a:extLst>
            </p:cNvPr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2875;p78">
              <a:extLst>
                <a:ext uri="{FF2B5EF4-FFF2-40B4-BE49-F238E27FC236}">
                  <a16:creationId xmlns:a16="http://schemas.microsoft.com/office/drawing/2014/main" id="{00E7AB09-F611-F95A-B930-9C7DFCA41790}"/>
                </a:ext>
              </a:extLst>
            </p:cNvPr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2876;p78">
              <a:extLst>
                <a:ext uri="{FF2B5EF4-FFF2-40B4-BE49-F238E27FC236}">
                  <a16:creationId xmlns:a16="http://schemas.microsoft.com/office/drawing/2014/main" id="{2DE062EE-8372-FCE6-7E4F-68D4B14CE9A1}"/>
                </a:ext>
              </a:extLst>
            </p:cNvPr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2877;p78">
              <a:extLst>
                <a:ext uri="{FF2B5EF4-FFF2-40B4-BE49-F238E27FC236}">
                  <a16:creationId xmlns:a16="http://schemas.microsoft.com/office/drawing/2014/main" id="{D35B6B3C-5E4B-F06F-43AC-8DE6A4E7A6F7}"/>
                </a:ext>
              </a:extLst>
            </p:cNvPr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2878;p78">
              <a:extLst>
                <a:ext uri="{FF2B5EF4-FFF2-40B4-BE49-F238E27FC236}">
                  <a16:creationId xmlns:a16="http://schemas.microsoft.com/office/drawing/2014/main" id="{CBAFA886-FCF7-6E4D-9813-6D48B4C0A82E}"/>
                </a:ext>
              </a:extLst>
            </p:cNvPr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2879;p78">
              <a:extLst>
                <a:ext uri="{FF2B5EF4-FFF2-40B4-BE49-F238E27FC236}">
                  <a16:creationId xmlns:a16="http://schemas.microsoft.com/office/drawing/2014/main" id="{D8FDEB31-4448-0100-2869-82974AD30F14}"/>
                </a:ext>
              </a:extLst>
            </p:cNvPr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2880;p78">
              <a:extLst>
                <a:ext uri="{FF2B5EF4-FFF2-40B4-BE49-F238E27FC236}">
                  <a16:creationId xmlns:a16="http://schemas.microsoft.com/office/drawing/2014/main" id="{B0AF5A3D-7AF5-DBE0-CB25-426A6608A935}"/>
                </a:ext>
              </a:extLst>
            </p:cNvPr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2881;p78">
              <a:extLst>
                <a:ext uri="{FF2B5EF4-FFF2-40B4-BE49-F238E27FC236}">
                  <a16:creationId xmlns:a16="http://schemas.microsoft.com/office/drawing/2014/main" id="{17CE32DB-3558-0723-39DC-4D913CF91B50}"/>
                </a:ext>
              </a:extLst>
            </p:cNvPr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2882;p78">
              <a:extLst>
                <a:ext uri="{FF2B5EF4-FFF2-40B4-BE49-F238E27FC236}">
                  <a16:creationId xmlns:a16="http://schemas.microsoft.com/office/drawing/2014/main" id="{7EA849DE-90A0-B7DD-B4A7-FCD7EAFEB4AE}"/>
                </a:ext>
              </a:extLst>
            </p:cNvPr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2883;p78">
              <a:extLst>
                <a:ext uri="{FF2B5EF4-FFF2-40B4-BE49-F238E27FC236}">
                  <a16:creationId xmlns:a16="http://schemas.microsoft.com/office/drawing/2014/main" id="{76047963-FA69-8477-0EAF-4FCBE46421A2}"/>
                </a:ext>
              </a:extLst>
            </p:cNvPr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2884;p78">
              <a:extLst>
                <a:ext uri="{FF2B5EF4-FFF2-40B4-BE49-F238E27FC236}">
                  <a16:creationId xmlns:a16="http://schemas.microsoft.com/office/drawing/2014/main" id="{D64509B5-4900-3E77-FED8-245EDD9D4291}"/>
                </a:ext>
              </a:extLst>
            </p:cNvPr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2885;p78">
              <a:extLst>
                <a:ext uri="{FF2B5EF4-FFF2-40B4-BE49-F238E27FC236}">
                  <a16:creationId xmlns:a16="http://schemas.microsoft.com/office/drawing/2014/main" id="{EF863200-7840-D602-998E-FF641FF70920}"/>
                </a:ext>
              </a:extLst>
            </p:cNvPr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2886;p78">
              <a:extLst>
                <a:ext uri="{FF2B5EF4-FFF2-40B4-BE49-F238E27FC236}">
                  <a16:creationId xmlns:a16="http://schemas.microsoft.com/office/drawing/2014/main" id="{085C81FC-67C6-9E39-79B7-7B6DF7EB4BDA}"/>
                </a:ext>
              </a:extLst>
            </p:cNvPr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2887;p78">
              <a:extLst>
                <a:ext uri="{FF2B5EF4-FFF2-40B4-BE49-F238E27FC236}">
                  <a16:creationId xmlns:a16="http://schemas.microsoft.com/office/drawing/2014/main" id="{ECE0FCFC-1D10-A2C4-12D6-E297E7CB9AD5}"/>
                </a:ext>
              </a:extLst>
            </p:cNvPr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2888;p78">
              <a:extLst>
                <a:ext uri="{FF2B5EF4-FFF2-40B4-BE49-F238E27FC236}">
                  <a16:creationId xmlns:a16="http://schemas.microsoft.com/office/drawing/2014/main" id="{DD0B0C74-B1DD-6187-248F-28A1E6E0175F}"/>
                </a:ext>
              </a:extLst>
            </p:cNvPr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2889;p78">
              <a:extLst>
                <a:ext uri="{FF2B5EF4-FFF2-40B4-BE49-F238E27FC236}">
                  <a16:creationId xmlns:a16="http://schemas.microsoft.com/office/drawing/2014/main" id="{BE21E08D-8738-1684-A3C0-A234B7045709}"/>
                </a:ext>
              </a:extLst>
            </p:cNvPr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2890;p78">
              <a:extLst>
                <a:ext uri="{FF2B5EF4-FFF2-40B4-BE49-F238E27FC236}">
                  <a16:creationId xmlns:a16="http://schemas.microsoft.com/office/drawing/2014/main" id="{589937C9-F9F8-76E9-007B-60104B6BD472}"/>
                </a:ext>
              </a:extLst>
            </p:cNvPr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2891;p78">
              <a:extLst>
                <a:ext uri="{FF2B5EF4-FFF2-40B4-BE49-F238E27FC236}">
                  <a16:creationId xmlns:a16="http://schemas.microsoft.com/office/drawing/2014/main" id="{53C99B49-DFAD-ABBF-519D-96EF82CFF23B}"/>
                </a:ext>
              </a:extLst>
            </p:cNvPr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2892;p78">
              <a:extLst>
                <a:ext uri="{FF2B5EF4-FFF2-40B4-BE49-F238E27FC236}">
                  <a16:creationId xmlns:a16="http://schemas.microsoft.com/office/drawing/2014/main" id="{F3951F72-5B92-D883-8C8F-0A1C5915FC46}"/>
                </a:ext>
              </a:extLst>
            </p:cNvPr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2893;p78">
              <a:extLst>
                <a:ext uri="{FF2B5EF4-FFF2-40B4-BE49-F238E27FC236}">
                  <a16:creationId xmlns:a16="http://schemas.microsoft.com/office/drawing/2014/main" id="{9EC11D63-DA8F-8FAF-45B9-5AA514CAFBF3}"/>
                </a:ext>
              </a:extLst>
            </p:cNvPr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2894;p78">
              <a:extLst>
                <a:ext uri="{FF2B5EF4-FFF2-40B4-BE49-F238E27FC236}">
                  <a16:creationId xmlns:a16="http://schemas.microsoft.com/office/drawing/2014/main" id="{594B19C7-4C34-4C1E-8A58-850770F215D7}"/>
                </a:ext>
              </a:extLst>
            </p:cNvPr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2895;p78">
              <a:extLst>
                <a:ext uri="{FF2B5EF4-FFF2-40B4-BE49-F238E27FC236}">
                  <a16:creationId xmlns:a16="http://schemas.microsoft.com/office/drawing/2014/main" id="{16D85EA4-EB45-250C-73E2-CD77222D2DDE}"/>
                </a:ext>
              </a:extLst>
            </p:cNvPr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2896;p78">
              <a:extLst>
                <a:ext uri="{FF2B5EF4-FFF2-40B4-BE49-F238E27FC236}">
                  <a16:creationId xmlns:a16="http://schemas.microsoft.com/office/drawing/2014/main" id="{35E00A4F-E750-BF5D-C2E4-E1B83F970F31}"/>
                </a:ext>
              </a:extLst>
            </p:cNvPr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2897;p78">
              <a:extLst>
                <a:ext uri="{FF2B5EF4-FFF2-40B4-BE49-F238E27FC236}">
                  <a16:creationId xmlns:a16="http://schemas.microsoft.com/office/drawing/2014/main" id="{10190801-48C1-7CE8-958F-399210B64614}"/>
                </a:ext>
              </a:extLst>
            </p:cNvPr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2898;p78">
              <a:extLst>
                <a:ext uri="{FF2B5EF4-FFF2-40B4-BE49-F238E27FC236}">
                  <a16:creationId xmlns:a16="http://schemas.microsoft.com/office/drawing/2014/main" id="{BC652169-06B8-8A19-6327-FE54C2438938}"/>
                </a:ext>
              </a:extLst>
            </p:cNvPr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2899;p78">
              <a:extLst>
                <a:ext uri="{FF2B5EF4-FFF2-40B4-BE49-F238E27FC236}">
                  <a16:creationId xmlns:a16="http://schemas.microsoft.com/office/drawing/2014/main" id="{C5BB816E-D9FC-262D-3213-A104862C5393}"/>
                </a:ext>
              </a:extLst>
            </p:cNvPr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2900;p78">
              <a:extLst>
                <a:ext uri="{FF2B5EF4-FFF2-40B4-BE49-F238E27FC236}">
                  <a16:creationId xmlns:a16="http://schemas.microsoft.com/office/drawing/2014/main" id="{D5AAC92F-BFCB-27D1-203E-05F9D449EA23}"/>
                </a:ext>
              </a:extLst>
            </p:cNvPr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2901;p78">
              <a:extLst>
                <a:ext uri="{FF2B5EF4-FFF2-40B4-BE49-F238E27FC236}">
                  <a16:creationId xmlns:a16="http://schemas.microsoft.com/office/drawing/2014/main" id="{7B2F1B35-A0B9-15C2-CF37-AFC0746BF760}"/>
                </a:ext>
              </a:extLst>
            </p:cNvPr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2902;p78">
              <a:extLst>
                <a:ext uri="{FF2B5EF4-FFF2-40B4-BE49-F238E27FC236}">
                  <a16:creationId xmlns:a16="http://schemas.microsoft.com/office/drawing/2014/main" id="{BF9C0834-A0F2-3FE9-F307-1556D9F85DA7}"/>
                </a:ext>
              </a:extLst>
            </p:cNvPr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2903;p78">
              <a:extLst>
                <a:ext uri="{FF2B5EF4-FFF2-40B4-BE49-F238E27FC236}">
                  <a16:creationId xmlns:a16="http://schemas.microsoft.com/office/drawing/2014/main" id="{5254A014-9CE6-9A7D-F271-3AB5B63DBD51}"/>
                </a:ext>
              </a:extLst>
            </p:cNvPr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2904;p78">
              <a:extLst>
                <a:ext uri="{FF2B5EF4-FFF2-40B4-BE49-F238E27FC236}">
                  <a16:creationId xmlns:a16="http://schemas.microsoft.com/office/drawing/2014/main" id="{74DC09F8-262D-47AB-1343-3E2523788A14}"/>
                </a:ext>
              </a:extLst>
            </p:cNvPr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2905;p78">
              <a:extLst>
                <a:ext uri="{FF2B5EF4-FFF2-40B4-BE49-F238E27FC236}">
                  <a16:creationId xmlns:a16="http://schemas.microsoft.com/office/drawing/2014/main" id="{D86593D7-5325-EC1D-80A5-92952154A5FB}"/>
                </a:ext>
              </a:extLst>
            </p:cNvPr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2906;p78">
              <a:extLst>
                <a:ext uri="{FF2B5EF4-FFF2-40B4-BE49-F238E27FC236}">
                  <a16:creationId xmlns:a16="http://schemas.microsoft.com/office/drawing/2014/main" id="{A64F6C57-B87C-70D1-EA15-C8F6A5719A1B}"/>
                </a:ext>
              </a:extLst>
            </p:cNvPr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2907;p78">
              <a:extLst>
                <a:ext uri="{FF2B5EF4-FFF2-40B4-BE49-F238E27FC236}">
                  <a16:creationId xmlns:a16="http://schemas.microsoft.com/office/drawing/2014/main" id="{361D9EF1-F834-21A8-A66B-224891C7800A}"/>
                </a:ext>
              </a:extLst>
            </p:cNvPr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2908;p78">
              <a:extLst>
                <a:ext uri="{FF2B5EF4-FFF2-40B4-BE49-F238E27FC236}">
                  <a16:creationId xmlns:a16="http://schemas.microsoft.com/office/drawing/2014/main" id="{D6C89CE5-E951-B856-986D-FF562F9C85BC}"/>
                </a:ext>
              </a:extLst>
            </p:cNvPr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2909;p78">
              <a:extLst>
                <a:ext uri="{FF2B5EF4-FFF2-40B4-BE49-F238E27FC236}">
                  <a16:creationId xmlns:a16="http://schemas.microsoft.com/office/drawing/2014/main" id="{77C15D5A-9288-DB9F-BB43-09C8F008C3E5}"/>
                </a:ext>
              </a:extLst>
            </p:cNvPr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2910;p78">
              <a:extLst>
                <a:ext uri="{FF2B5EF4-FFF2-40B4-BE49-F238E27FC236}">
                  <a16:creationId xmlns:a16="http://schemas.microsoft.com/office/drawing/2014/main" id="{D85C861B-DE87-109B-5DDB-E8E0E1450556}"/>
                </a:ext>
              </a:extLst>
            </p:cNvPr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2911;p78">
              <a:extLst>
                <a:ext uri="{FF2B5EF4-FFF2-40B4-BE49-F238E27FC236}">
                  <a16:creationId xmlns:a16="http://schemas.microsoft.com/office/drawing/2014/main" id="{05039F9C-85BB-3520-21B3-BA192800439F}"/>
                </a:ext>
              </a:extLst>
            </p:cNvPr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2912;p78">
              <a:extLst>
                <a:ext uri="{FF2B5EF4-FFF2-40B4-BE49-F238E27FC236}">
                  <a16:creationId xmlns:a16="http://schemas.microsoft.com/office/drawing/2014/main" id="{E56A43FE-B4F2-66B1-80A8-EA0EF1B6A941}"/>
                </a:ext>
              </a:extLst>
            </p:cNvPr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2913;p78">
              <a:extLst>
                <a:ext uri="{FF2B5EF4-FFF2-40B4-BE49-F238E27FC236}">
                  <a16:creationId xmlns:a16="http://schemas.microsoft.com/office/drawing/2014/main" id="{4240C16C-5F99-AF4B-8174-3D7A508F2B7D}"/>
                </a:ext>
              </a:extLst>
            </p:cNvPr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2914;p78">
              <a:extLst>
                <a:ext uri="{FF2B5EF4-FFF2-40B4-BE49-F238E27FC236}">
                  <a16:creationId xmlns:a16="http://schemas.microsoft.com/office/drawing/2014/main" id="{461F3516-D04A-199B-4A3F-84AB15FE6E7A}"/>
                </a:ext>
              </a:extLst>
            </p:cNvPr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2915;p78">
              <a:extLst>
                <a:ext uri="{FF2B5EF4-FFF2-40B4-BE49-F238E27FC236}">
                  <a16:creationId xmlns:a16="http://schemas.microsoft.com/office/drawing/2014/main" id="{8B8589D8-EBCD-DA5C-B8FF-855DE6960936}"/>
                </a:ext>
              </a:extLst>
            </p:cNvPr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2916;p78">
              <a:extLst>
                <a:ext uri="{FF2B5EF4-FFF2-40B4-BE49-F238E27FC236}">
                  <a16:creationId xmlns:a16="http://schemas.microsoft.com/office/drawing/2014/main" id="{1B4EC0F3-D403-4A74-8C39-0871DC686E24}"/>
                </a:ext>
              </a:extLst>
            </p:cNvPr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2917;p78">
              <a:extLst>
                <a:ext uri="{FF2B5EF4-FFF2-40B4-BE49-F238E27FC236}">
                  <a16:creationId xmlns:a16="http://schemas.microsoft.com/office/drawing/2014/main" id="{B4FC0927-AAD8-0626-E2D3-664D7780A950}"/>
                </a:ext>
              </a:extLst>
            </p:cNvPr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2918;p78">
              <a:extLst>
                <a:ext uri="{FF2B5EF4-FFF2-40B4-BE49-F238E27FC236}">
                  <a16:creationId xmlns:a16="http://schemas.microsoft.com/office/drawing/2014/main" id="{F4358613-14D2-5366-48E2-290E383564AC}"/>
                </a:ext>
              </a:extLst>
            </p:cNvPr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2919;p78">
              <a:extLst>
                <a:ext uri="{FF2B5EF4-FFF2-40B4-BE49-F238E27FC236}">
                  <a16:creationId xmlns:a16="http://schemas.microsoft.com/office/drawing/2014/main" id="{A4BC49EB-1D55-77CF-5E0D-DAD492C4F78E}"/>
                </a:ext>
              </a:extLst>
            </p:cNvPr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2920;p78">
              <a:extLst>
                <a:ext uri="{FF2B5EF4-FFF2-40B4-BE49-F238E27FC236}">
                  <a16:creationId xmlns:a16="http://schemas.microsoft.com/office/drawing/2014/main" id="{CF7E0FDA-1DD3-354F-4337-2EFA4763E1FE}"/>
                </a:ext>
              </a:extLst>
            </p:cNvPr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2921;p78">
              <a:extLst>
                <a:ext uri="{FF2B5EF4-FFF2-40B4-BE49-F238E27FC236}">
                  <a16:creationId xmlns:a16="http://schemas.microsoft.com/office/drawing/2014/main" id="{C59734C8-0226-DFAE-B7C8-8CF55A082532}"/>
                </a:ext>
              </a:extLst>
            </p:cNvPr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2922;p78">
              <a:extLst>
                <a:ext uri="{FF2B5EF4-FFF2-40B4-BE49-F238E27FC236}">
                  <a16:creationId xmlns:a16="http://schemas.microsoft.com/office/drawing/2014/main" id="{284FE781-7577-60FF-1170-3D88695177D7}"/>
                </a:ext>
              </a:extLst>
            </p:cNvPr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2923;p78">
              <a:extLst>
                <a:ext uri="{FF2B5EF4-FFF2-40B4-BE49-F238E27FC236}">
                  <a16:creationId xmlns:a16="http://schemas.microsoft.com/office/drawing/2014/main" id="{7A2971A5-D104-7AFD-FD76-2DB76FB8A4F9}"/>
                </a:ext>
              </a:extLst>
            </p:cNvPr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2924;p78">
              <a:extLst>
                <a:ext uri="{FF2B5EF4-FFF2-40B4-BE49-F238E27FC236}">
                  <a16:creationId xmlns:a16="http://schemas.microsoft.com/office/drawing/2014/main" id="{5F0EEEAF-9C83-C7D8-D0DA-F37DE9B7EB6D}"/>
                </a:ext>
              </a:extLst>
            </p:cNvPr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2925;p78">
              <a:extLst>
                <a:ext uri="{FF2B5EF4-FFF2-40B4-BE49-F238E27FC236}">
                  <a16:creationId xmlns:a16="http://schemas.microsoft.com/office/drawing/2014/main" id="{135439F6-DDCB-7990-6768-50E79CE4BD39}"/>
                </a:ext>
              </a:extLst>
            </p:cNvPr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2926;p78">
              <a:extLst>
                <a:ext uri="{FF2B5EF4-FFF2-40B4-BE49-F238E27FC236}">
                  <a16:creationId xmlns:a16="http://schemas.microsoft.com/office/drawing/2014/main" id="{91A36AA1-9B86-4679-29FA-448DBAA6CDA1}"/>
                </a:ext>
              </a:extLst>
            </p:cNvPr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2927;p78">
              <a:extLst>
                <a:ext uri="{FF2B5EF4-FFF2-40B4-BE49-F238E27FC236}">
                  <a16:creationId xmlns:a16="http://schemas.microsoft.com/office/drawing/2014/main" id="{B18D86AA-4CBB-E898-8614-5DEE9832F2E2}"/>
                </a:ext>
              </a:extLst>
            </p:cNvPr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2928;p78">
              <a:extLst>
                <a:ext uri="{FF2B5EF4-FFF2-40B4-BE49-F238E27FC236}">
                  <a16:creationId xmlns:a16="http://schemas.microsoft.com/office/drawing/2014/main" id="{55251B67-7BF3-7C61-7699-78C17F1B7941}"/>
                </a:ext>
              </a:extLst>
            </p:cNvPr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2929;p78">
              <a:extLst>
                <a:ext uri="{FF2B5EF4-FFF2-40B4-BE49-F238E27FC236}">
                  <a16:creationId xmlns:a16="http://schemas.microsoft.com/office/drawing/2014/main" id="{B74478BB-1830-C7A3-1C5B-BCA8A761CE0C}"/>
                </a:ext>
              </a:extLst>
            </p:cNvPr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2930;p78">
              <a:extLst>
                <a:ext uri="{FF2B5EF4-FFF2-40B4-BE49-F238E27FC236}">
                  <a16:creationId xmlns:a16="http://schemas.microsoft.com/office/drawing/2014/main" id="{6617ED89-5532-7491-DE56-7C49C42308C1}"/>
                </a:ext>
              </a:extLst>
            </p:cNvPr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2931;p78">
              <a:extLst>
                <a:ext uri="{FF2B5EF4-FFF2-40B4-BE49-F238E27FC236}">
                  <a16:creationId xmlns:a16="http://schemas.microsoft.com/office/drawing/2014/main" id="{9DA3F7DF-2447-C25B-F5E3-87629F5CDEB3}"/>
                </a:ext>
              </a:extLst>
            </p:cNvPr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2932;p78">
              <a:extLst>
                <a:ext uri="{FF2B5EF4-FFF2-40B4-BE49-F238E27FC236}">
                  <a16:creationId xmlns:a16="http://schemas.microsoft.com/office/drawing/2014/main" id="{D93795A4-1AE9-D403-BDAE-36D6CC61178E}"/>
                </a:ext>
              </a:extLst>
            </p:cNvPr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2933;p78">
              <a:extLst>
                <a:ext uri="{FF2B5EF4-FFF2-40B4-BE49-F238E27FC236}">
                  <a16:creationId xmlns:a16="http://schemas.microsoft.com/office/drawing/2014/main" id="{BEEBBA73-ADA7-CF06-4720-2ABFF4656653}"/>
                </a:ext>
              </a:extLst>
            </p:cNvPr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2934;p78">
              <a:extLst>
                <a:ext uri="{FF2B5EF4-FFF2-40B4-BE49-F238E27FC236}">
                  <a16:creationId xmlns:a16="http://schemas.microsoft.com/office/drawing/2014/main" id="{72D70D39-8A20-A992-25DB-FD655E181F18}"/>
                </a:ext>
              </a:extLst>
            </p:cNvPr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2935;p78">
              <a:extLst>
                <a:ext uri="{FF2B5EF4-FFF2-40B4-BE49-F238E27FC236}">
                  <a16:creationId xmlns:a16="http://schemas.microsoft.com/office/drawing/2014/main" id="{6126920A-0124-89A1-CD4C-872DA47389D9}"/>
                </a:ext>
              </a:extLst>
            </p:cNvPr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2936;p78">
              <a:extLst>
                <a:ext uri="{FF2B5EF4-FFF2-40B4-BE49-F238E27FC236}">
                  <a16:creationId xmlns:a16="http://schemas.microsoft.com/office/drawing/2014/main" id="{1220CF54-858F-DED2-FC76-08468DE73A0C}"/>
                </a:ext>
              </a:extLst>
            </p:cNvPr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2937;p78">
              <a:extLst>
                <a:ext uri="{FF2B5EF4-FFF2-40B4-BE49-F238E27FC236}">
                  <a16:creationId xmlns:a16="http://schemas.microsoft.com/office/drawing/2014/main" id="{4AC8446B-AF50-D145-194B-971D9D805138}"/>
                </a:ext>
              </a:extLst>
            </p:cNvPr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2938;p78">
              <a:extLst>
                <a:ext uri="{FF2B5EF4-FFF2-40B4-BE49-F238E27FC236}">
                  <a16:creationId xmlns:a16="http://schemas.microsoft.com/office/drawing/2014/main" id="{11D5366A-D4AC-8B1E-2D0F-F1B997339152}"/>
                </a:ext>
              </a:extLst>
            </p:cNvPr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2939;p78">
              <a:extLst>
                <a:ext uri="{FF2B5EF4-FFF2-40B4-BE49-F238E27FC236}">
                  <a16:creationId xmlns:a16="http://schemas.microsoft.com/office/drawing/2014/main" id="{79868E29-E031-47A7-0997-A87456435EBC}"/>
                </a:ext>
              </a:extLst>
            </p:cNvPr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2940;p78">
              <a:extLst>
                <a:ext uri="{FF2B5EF4-FFF2-40B4-BE49-F238E27FC236}">
                  <a16:creationId xmlns:a16="http://schemas.microsoft.com/office/drawing/2014/main" id="{CFD1B778-D410-AAF5-40FC-219CF5DAFA93}"/>
                </a:ext>
              </a:extLst>
            </p:cNvPr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2941;p78">
              <a:extLst>
                <a:ext uri="{FF2B5EF4-FFF2-40B4-BE49-F238E27FC236}">
                  <a16:creationId xmlns:a16="http://schemas.microsoft.com/office/drawing/2014/main" id="{17C310DC-940E-BBEC-2816-A0D6FEFA34DF}"/>
                </a:ext>
              </a:extLst>
            </p:cNvPr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2942;p78">
              <a:extLst>
                <a:ext uri="{FF2B5EF4-FFF2-40B4-BE49-F238E27FC236}">
                  <a16:creationId xmlns:a16="http://schemas.microsoft.com/office/drawing/2014/main" id="{7AF3BD5D-4225-B8AC-91B2-66189CD8CFAB}"/>
                </a:ext>
              </a:extLst>
            </p:cNvPr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2943;p78">
              <a:extLst>
                <a:ext uri="{FF2B5EF4-FFF2-40B4-BE49-F238E27FC236}">
                  <a16:creationId xmlns:a16="http://schemas.microsoft.com/office/drawing/2014/main" id="{F85015D8-DADE-1F9C-88D9-8CE5D6B4ED3A}"/>
                </a:ext>
              </a:extLst>
            </p:cNvPr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2944;p78">
              <a:extLst>
                <a:ext uri="{FF2B5EF4-FFF2-40B4-BE49-F238E27FC236}">
                  <a16:creationId xmlns:a16="http://schemas.microsoft.com/office/drawing/2014/main" id="{499B14E1-777C-9EB7-59DD-E68BCA49F4E9}"/>
                </a:ext>
              </a:extLst>
            </p:cNvPr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2945;p78">
              <a:extLst>
                <a:ext uri="{FF2B5EF4-FFF2-40B4-BE49-F238E27FC236}">
                  <a16:creationId xmlns:a16="http://schemas.microsoft.com/office/drawing/2014/main" id="{9E974344-2DC8-8C82-B270-3F4B58DDA0B5}"/>
                </a:ext>
              </a:extLst>
            </p:cNvPr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2946;p78">
              <a:extLst>
                <a:ext uri="{FF2B5EF4-FFF2-40B4-BE49-F238E27FC236}">
                  <a16:creationId xmlns:a16="http://schemas.microsoft.com/office/drawing/2014/main" id="{CA342C5B-5434-1DD6-07AD-F6EB35AD809A}"/>
                </a:ext>
              </a:extLst>
            </p:cNvPr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2947;p78">
              <a:extLst>
                <a:ext uri="{FF2B5EF4-FFF2-40B4-BE49-F238E27FC236}">
                  <a16:creationId xmlns:a16="http://schemas.microsoft.com/office/drawing/2014/main" id="{16B7452B-AD5C-31EC-9EFE-30649EC2D04C}"/>
                </a:ext>
              </a:extLst>
            </p:cNvPr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2948;p78">
              <a:extLst>
                <a:ext uri="{FF2B5EF4-FFF2-40B4-BE49-F238E27FC236}">
                  <a16:creationId xmlns:a16="http://schemas.microsoft.com/office/drawing/2014/main" id="{F8873706-C7AD-6ADE-B11E-0513520C8A2F}"/>
                </a:ext>
              </a:extLst>
            </p:cNvPr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2949;p78">
              <a:extLst>
                <a:ext uri="{FF2B5EF4-FFF2-40B4-BE49-F238E27FC236}">
                  <a16:creationId xmlns:a16="http://schemas.microsoft.com/office/drawing/2014/main" id="{3744BA21-E6C9-22B9-B55C-FDF6BE401334}"/>
                </a:ext>
              </a:extLst>
            </p:cNvPr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2950;p78">
              <a:extLst>
                <a:ext uri="{FF2B5EF4-FFF2-40B4-BE49-F238E27FC236}">
                  <a16:creationId xmlns:a16="http://schemas.microsoft.com/office/drawing/2014/main" id="{9AD289C2-BBE3-4E41-5A70-F6B3F13E7426}"/>
                </a:ext>
              </a:extLst>
            </p:cNvPr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2951;p78">
              <a:extLst>
                <a:ext uri="{FF2B5EF4-FFF2-40B4-BE49-F238E27FC236}">
                  <a16:creationId xmlns:a16="http://schemas.microsoft.com/office/drawing/2014/main" id="{C34FAB39-3A06-9B82-3FC1-A882777322DD}"/>
                </a:ext>
              </a:extLst>
            </p:cNvPr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2952;p78">
              <a:extLst>
                <a:ext uri="{FF2B5EF4-FFF2-40B4-BE49-F238E27FC236}">
                  <a16:creationId xmlns:a16="http://schemas.microsoft.com/office/drawing/2014/main" id="{5CF0173E-BD4C-A45E-6693-3C8DD5F635F8}"/>
                </a:ext>
              </a:extLst>
            </p:cNvPr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2953;p78">
              <a:extLst>
                <a:ext uri="{FF2B5EF4-FFF2-40B4-BE49-F238E27FC236}">
                  <a16:creationId xmlns:a16="http://schemas.microsoft.com/office/drawing/2014/main" id="{A88BC793-6271-D588-0D8F-DEFBD2BC4A2E}"/>
                </a:ext>
              </a:extLst>
            </p:cNvPr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2954;p78">
              <a:extLst>
                <a:ext uri="{FF2B5EF4-FFF2-40B4-BE49-F238E27FC236}">
                  <a16:creationId xmlns:a16="http://schemas.microsoft.com/office/drawing/2014/main" id="{F444DA6E-233B-31D9-9390-BFB188680763}"/>
                </a:ext>
              </a:extLst>
            </p:cNvPr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2955;p78">
              <a:extLst>
                <a:ext uri="{FF2B5EF4-FFF2-40B4-BE49-F238E27FC236}">
                  <a16:creationId xmlns:a16="http://schemas.microsoft.com/office/drawing/2014/main" id="{781121AB-ECCE-13EA-6F5F-2AF1E3F96A35}"/>
                </a:ext>
              </a:extLst>
            </p:cNvPr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2956;p78">
              <a:extLst>
                <a:ext uri="{FF2B5EF4-FFF2-40B4-BE49-F238E27FC236}">
                  <a16:creationId xmlns:a16="http://schemas.microsoft.com/office/drawing/2014/main" id="{C79A0242-2233-5EC7-2DA1-A60AC2103A69}"/>
                </a:ext>
              </a:extLst>
            </p:cNvPr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2957;p78">
              <a:extLst>
                <a:ext uri="{FF2B5EF4-FFF2-40B4-BE49-F238E27FC236}">
                  <a16:creationId xmlns:a16="http://schemas.microsoft.com/office/drawing/2014/main" id="{8BABD133-63DB-79DC-4641-55A4A6ED354E}"/>
                </a:ext>
              </a:extLst>
            </p:cNvPr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2958;p78">
              <a:extLst>
                <a:ext uri="{FF2B5EF4-FFF2-40B4-BE49-F238E27FC236}">
                  <a16:creationId xmlns:a16="http://schemas.microsoft.com/office/drawing/2014/main" id="{1D244E89-DBE8-4E43-9B06-3BF04DE00B33}"/>
                </a:ext>
              </a:extLst>
            </p:cNvPr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2959;p78">
              <a:extLst>
                <a:ext uri="{FF2B5EF4-FFF2-40B4-BE49-F238E27FC236}">
                  <a16:creationId xmlns:a16="http://schemas.microsoft.com/office/drawing/2014/main" id="{2D5E8D0F-0E99-D9E9-A747-A5842AEC682E}"/>
                </a:ext>
              </a:extLst>
            </p:cNvPr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2960;p78">
              <a:extLst>
                <a:ext uri="{FF2B5EF4-FFF2-40B4-BE49-F238E27FC236}">
                  <a16:creationId xmlns:a16="http://schemas.microsoft.com/office/drawing/2014/main" id="{83FEA7CE-1EC2-BA3C-C6C2-B8E2346793DF}"/>
                </a:ext>
              </a:extLst>
            </p:cNvPr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2961;p78">
              <a:extLst>
                <a:ext uri="{FF2B5EF4-FFF2-40B4-BE49-F238E27FC236}">
                  <a16:creationId xmlns:a16="http://schemas.microsoft.com/office/drawing/2014/main" id="{9B07B595-586A-7BD2-D402-F861922BA572}"/>
                </a:ext>
              </a:extLst>
            </p:cNvPr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2962;p78">
              <a:extLst>
                <a:ext uri="{FF2B5EF4-FFF2-40B4-BE49-F238E27FC236}">
                  <a16:creationId xmlns:a16="http://schemas.microsoft.com/office/drawing/2014/main" id="{FB287DEC-E846-4D53-0D4C-49B28836540B}"/>
                </a:ext>
              </a:extLst>
            </p:cNvPr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2963;p78">
              <a:extLst>
                <a:ext uri="{FF2B5EF4-FFF2-40B4-BE49-F238E27FC236}">
                  <a16:creationId xmlns:a16="http://schemas.microsoft.com/office/drawing/2014/main" id="{3AAB8753-AF9B-4987-861E-274C4874F8C9}"/>
                </a:ext>
              </a:extLst>
            </p:cNvPr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2964;p78">
              <a:extLst>
                <a:ext uri="{FF2B5EF4-FFF2-40B4-BE49-F238E27FC236}">
                  <a16:creationId xmlns:a16="http://schemas.microsoft.com/office/drawing/2014/main" id="{40289C19-8A47-9585-3B1F-CA88ABDD83A4}"/>
                </a:ext>
              </a:extLst>
            </p:cNvPr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2965;p78">
              <a:extLst>
                <a:ext uri="{FF2B5EF4-FFF2-40B4-BE49-F238E27FC236}">
                  <a16:creationId xmlns:a16="http://schemas.microsoft.com/office/drawing/2014/main" id="{3A3C2254-BD6D-35BA-5BC7-8B966864DF6C}"/>
                </a:ext>
              </a:extLst>
            </p:cNvPr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2966;p78">
              <a:extLst>
                <a:ext uri="{FF2B5EF4-FFF2-40B4-BE49-F238E27FC236}">
                  <a16:creationId xmlns:a16="http://schemas.microsoft.com/office/drawing/2014/main" id="{1FAF74CD-2FCA-4561-1E2A-38164C673E94}"/>
                </a:ext>
              </a:extLst>
            </p:cNvPr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2967;p78">
              <a:extLst>
                <a:ext uri="{FF2B5EF4-FFF2-40B4-BE49-F238E27FC236}">
                  <a16:creationId xmlns:a16="http://schemas.microsoft.com/office/drawing/2014/main" id="{761AD2A8-33F1-F863-F9D5-8DF10229E5B3}"/>
                </a:ext>
              </a:extLst>
            </p:cNvPr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2968;p78">
              <a:extLst>
                <a:ext uri="{FF2B5EF4-FFF2-40B4-BE49-F238E27FC236}">
                  <a16:creationId xmlns:a16="http://schemas.microsoft.com/office/drawing/2014/main" id="{5745E005-7EA5-88D3-9356-3321B786DC70}"/>
                </a:ext>
              </a:extLst>
            </p:cNvPr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2969;p78">
              <a:extLst>
                <a:ext uri="{FF2B5EF4-FFF2-40B4-BE49-F238E27FC236}">
                  <a16:creationId xmlns:a16="http://schemas.microsoft.com/office/drawing/2014/main" id="{58BFE7C8-ED1E-2EF2-21C1-5170D18AFB53}"/>
                </a:ext>
              </a:extLst>
            </p:cNvPr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2970;p78">
              <a:extLst>
                <a:ext uri="{FF2B5EF4-FFF2-40B4-BE49-F238E27FC236}">
                  <a16:creationId xmlns:a16="http://schemas.microsoft.com/office/drawing/2014/main" id="{7D1687A5-E40B-52B5-AE11-873F4729E7FF}"/>
                </a:ext>
              </a:extLst>
            </p:cNvPr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2971;p78">
              <a:extLst>
                <a:ext uri="{FF2B5EF4-FFF2-40B4-BE49-F238E27FC236}">
                  <a16:creationId xmlns:a16="http://schemas.microsoft.com/office/drawing/2014/main" id="{54DB705C-4A0A-4A73-6A43-999FB5826DB6}"/>
                </a:ext>
              </a:extLst>
            </p:cNvPr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2972;p78">
              <a:extLst>
                <a:ext uri="{FF2B5EF4-FFF2-40B4-BE49-F238E27FC236}">
                  <a16:creationId xmlns:a16="http://schemas.microsoft.com/office/drawing/2014/main" id="{774DFB36-7F36-DF6C-5456-437886A4962F}"/>
                </a:ext>
              </a:extLst>
            </p:cNvPr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2973;p78">
              <a:extLst>
                <a:ext uri="{FF2B5EF4-FFF2-40B4-BE49-F238E27FC236}">
                  <a16:creationId xmlns:a16="http://schemas.microsoft.com/office/drawing/2014/main" id="{FD1640AB-C93D-D717-9FDE-DA030E496FD0}"/>
                </a:ext>
              </a:extLst>
            </p:cNvPr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2974;p78">
              <a:extLst>
                <a:ext uri="{FF2B5EF4-FFF2-40B4-BE49-F238E27FC236}">
                  <a16:creationId xmlns:a16="http://schemas.microsoft.com/office/drawing/2014/main" id="{1C0B107F-7F20-AC59-33FE-184DC1F3A763}"/>
                </a:ext>
              </a:extLst>
            </p:cNvPr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2975;p78">
              <a:extLst>
                <a:ext uri="{FF2B5EF4-FFF2-40B4-BE49-F238E27FC236}">
                  <a16:creationId xmlns:a16="http://schemas.microsoft.com/office/drawing/2014/main" id="{13F314C8-981C-3C6B-7D10-66D588CC8940}"/>
                </a:ext>
              </a:extLst>
            </p:cNvPr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2976;p78">
              <a:extLst>
                <a:ext uri="{FF2B5EF4-FFF2-40B4-BE49-F238E27FC236}">
                  <a16:creationId xmlns:a16="http://schemas.microsoft.com/office/drawing/2014/main" id="{31C02341-B2CB-9621-756B-FDC2D8B5CD2C}"/>
                </a:ext>
              </a:extLst>
            </p:cNvPr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2977;p78">
              <a:extLst>
                <a:ext uri="{FF2B5EF4-FFF2-40B4-BE49-F238E27FC236}">
                  <a16:creationId xmlns:a16="http://schemas.microsoft.com/office/drawing/2014/main" id="{175E42D5-4AB8-8670-EE83-6E693C53C2E6}"/>
                </a:ext>
              </a:extLst>
            </p:cNvPr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2978;p78">
              <a:extLst>
                <a:ext uri="{FF2B5EF4-FFF2-40B4-BE49-F238E27FC236}">
                  <a16:creationId xmlns:a16="http://schemas.microsoft.com/office/drawing/2014/main" id="{316348DC-2DC7-8BAB-3A5A-467F4D400AE6}"/>
                </a:ext>
              </a:extLst>
            </p:cNvPr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2979;p78">
              <a:extLst>
                <a:ext uri="{FF2B5EF4-FFF2-40B4-BE49-F238E27FC236}">
                  <a16:creationId xmlns:a16="http://schemas.microsoft.com/office/drawing/2014/main" id="{AC552E78-FA3C-8BD1-89BE-AB6B66EAE132}"/>
                </a:ext>
              </a:extLst>
            </p:cNvPr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2980;p78">
              <a:extLst>
                <a:ext uri="{FF2B5EF4-FFF2-40B4-BE49-F238E27FC236}">
                  <a16:creationId xmlns:a16="http://schemas.microsoft.com/office/drawing/2014/main" id="{2BADB5B6-53DF-EE22-614C-DDB2CBD3E133}"/>
                </a:ext>
              </a:extLst>
            </p:cNvPr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2981;p78">
              <a:extLst>
                <a:ext uri="{FF2B5EF4-FFF2-40B4-BE49-F238E27FC236}">
                  <a16:creationId xmlns:a16="http://schemas.microsoft.com/office/drawing/2014/main" id="{46A464BD-A262-D2D8-9616-45D020AA1239}"/>
                </a:ext>
              </a:extLst>
            </p:cNvPr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2982;p78">
              <a:extLst>
                <a:ext uri="{FF2B5EF4-FFF2-40B4-BE49-F238E27FC236}">
                  <a16:creationId xmlns:a16="http://schemas.microsoft.com/office/drawing/2014/main" id="{B4129FD5-F246-3C36-5878-75E8E8CBF714}"/>
                </a:ext>
              </a:extLst>
            </p:cNvPr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2983;p78">
              <a:extLst>
                <a:ext uri="{FF2B5EF4-FFF2-40B4-BE49-F238E27FC236}">
                  <a16:creationId xmlns:a16="http://schemas.microsoft.com/office/drawing/2014/main" id="{E22F3F0B-9276-13FF-0C37-97703E6360A4}"/>
                </a:ext>
              </a:extLst>
            </p:cNvPr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2984;p78">
              <a:extLst>
                <a:ext uri="{FF2B5EF4-FFF2-40B4-BE49-F238E27FC236}">
                  <a16:creationId xmlns:a16="http://schemas.microsoft.com/office/drawing/2014/main" id="{494A678E-D0A0-C25A-6B5F-79F82166B8A5}"/>
                </a:ext>
              </a:extLst>
            </p:cNvPr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2985;p78">
              <a:extLst>
                <a:ext uri="{FF2B5EF4-FFF2-40B4-BE49-F238E27FC236}">
                  <a16:creationId xmlns:a16="http://schemas.microsoft.com/office/drawing/2014/main" id="{E5A695D3-EF64-BBEC-F155-8008EDB45547}"/>
                </a:ext>
              </a:extLst>
            </p:cNvPr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2986;p78">
              <a:extLst>
                <a:ext uri="{FF2B5EF4-FFF2-40B4-BE49-F238E27FC236}">
                  <a16:creationId xmlns:a16="http://schemas.microsoft.com/office/drawing/2014/main" id="{CDFF62C0-C952-4EC9-FA13-0D263A5A6CD4}"/>
                </a:ext>
              </a:extLst>
            </p:cNvPr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2987;p78">
              <a:extLst>
                <a:ext uri="{FF2B5EF4-FFF2-40B4-BE49-F238E27FC236}">
                  <a16:creationId xmlns:a16="http://schemas.microsoft.com/office/drawing/2014/main" id="{7BB4D91D-9239-1216-F4C7-715F95C0A309}"/>
                </a:ext>
              </a:extLst>
            </p:cNvPr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2988;p78">
              <a:extLst>
                <a:ext uri="{FF2B5EF4-FFF2-40B4-BE49-F238E27FC236}">
                  <a16:creationId xmlns:a16="http://schemas.microsoft.com/office/drawing/2014/main" id="{2ED0582B-FE61-9454-199F-300B25974E3C}"/>
                </a:ext>
              </a:extLst>
            </p:cNvPr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2989;p78">
              <a:extLst>
                <a:ext uri="{FF2B5EF4-FFF2-40B4-BE49-F238E27FC236}">
                  <a16:creationId xmlns:a16="http://schemas.microsoft.com/office/drawing/2014/main" id="{64B04810-D2C7-8431-D8B7-ED58CD9ABEEE}"/>
                </a:ext>
              </a:extLst>
            </p:cNvPr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2990;p78">
              <a:extLst>
                <a:ext uri="{FF2B5EF4-FFF2-40B4-BE49-F238E27FC236}">
                  <a16:creationId xmlns:a16="http://schemas.microsoft.com/office/drawing/2014/main" id="{2A74E902-7158-77EA-D463-F5AFE0FDA307}"/>
                </a:ext>
              </a:extLst>
            </p:cNvPr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2991;p78">
              <a:extLst>
                <a:ext uri="{FF2B5EF4-FFF2-40B4-BE49-F238E27FC236}">
                  <a16:creationId xmlns:a16="http://schemas.microsoft.com/office/drawing/2014/main" id="{007FEF5E-D427-C0D0-A74C-9A462910DFB5}"/>
                </a:ext>
              </a:extLst>
            </p:cNvPr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2992;p78">
              <a:extLst>
                <a:ext uri="{FF2B5EF4-FFF2-40B4-BE49-F238E27FC236}">
                  <a16:creationId xmlns:a16="http://schemas.microsoft.com/office/drawing/2014/main" id="{4C27B80D-D331-47BD-FB17-91AFB4401953}"/>
                </a:ext>
              </a:extLst>
            </p:cNvPr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2993;p78">
              <a:extLst>
                <a:ext uri="{FF2B5EF4-FFF2-40B4-BE49-F238E27FC236}">
                  <a16:creationId xmlns:a16="http://schemas.microsoft.com/office/drawing/2014/main" id="{CC52F463-0D22-5306-390C-9DE569356571}"/>
                </a:ext>
              </a:extLst>
            </p:cNvPr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2994;p78">
              <a:extLst>
                <a:ext uri="{FF2B5EF4-FFF2-40B4-BE49-F238E27FC236}">
                  <a16:creationId xmlns:a16="http://schemas.microsoft.com/office/drawing/2014/main" id="{F11D8A2C-041C-F194-107B-3F1E0DE4D094}"/>
                </a:ext>
              </a:extLst>
            </p:cNvPr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2995;p78">
              <a:extLst>
                <a:ext uri="{FF2B5EF4-FFF2-40B4-BE49-F238E27FC236}">
                  <a16:creationId xmlns:a16="http://schemas.microsoft.com/office/drawing/2014/main" id="{9AB07F22-6F7C-F1E1-073F-445698A96533}"/>
                </a:ext>
              </a:extLst>
            </p:cNvPr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2996;p78">
              <a:extLst>
                <a:ext uri="{FF2B5EF4-FFF2-40B4-BE49-F238E27FC236}">
                  <a16:creationId xmlns:a16="http://schemas.microsoft.com/office/drawing/2014/main" id="{EBD342F1-9E88-7BA8-C46C-AB708EAA9EA6}"/>
                </a:ext>
              </a:extLst>
            </p:cNvPr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2997;p78">
              <a:extLst>
                <a:ext uri="{FF2B5EF4-FFF2-40B4-BE49-F238E27FC236}">
                  <a16:creationId xmlns:a16="http://schemas.microsoft.com/office/drawing/2014/main" id="{2E6E3CAF-817E-FF41-F1A0-50C7B0A03460}"/>
                </a:ext>
              </a:extLst>
            </p:cNvPr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2998;p78">
              <a:extLst>
                <a:ext uri="{FF2B5EF4-FFF2-40B4-BE49-F238E27FC236}">
                  <a16:creationId xmlns:a16="http://schemas.microsoft.com/office/drawing/2014/main" id="{ACC59AC7-4BC8-F761-CD8A-CDE8B9DDB51A}"/>
                </a:ext>
              </a:extLst>
            </p:cNvPr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2999;p78">
              <a:extLst>
                <a:ext uri="{FF2B5EF4-FFF2-40B4-BE49-F238E27FC236}">
                  <a16:creationId xmlns:a16="http://schemas.microsoft.com/office/drawing/2014/main" id="{1B3E28A7-AF27-D305-4FA5-1307F53E585C}"/>
                </a:ext>
              </a:extLst>
            </p:cNvPr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3000;p78">
              <a:extLst>
                <a:ext uri="{FF2B5EF4-FFF2-40B4-BE49-F238E27FC236}">
                  <a16:creationId xmlns:a16="http://schemas.microsoft.com/office/drawing/2014/main" id="{9F07F643-C99E-69B6-DF41-2EDAD882AB96}"/>
                </a:ext>
              </a:extLst>
            </p:cNvPr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3001;p78">
              <a:extLst>
                <a:ext uri="{FF2B5EF4-FFF2-40B4-BE49-F238E27FC236}">
                  <a16:creationId xmlns:a16="http://schemas.microsoft.com/office/drawing/2014/main" id="{33BE738A-E136-EE80-1415-0E77E26D6656}"/>
                </a:ext>
              </a:extLst>
            </p:cNvPr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3002;p78">
              <a:extLst>
                <a:ext uri="{FF2B5EF4-FFF2-40B4-BE49-F238E27FC236}">
                  <a16:creationId xmlns:a16="http://schemas.microsoft.com/office/drawing/2014/main" id="{8E2EEC87-AA94-14C2-012D-05E4BEFA73AE}"/>
                </a:ext>
              </a:extLst>
            </p:cNvPr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3003;p78">
              <a:extLst>
                <a:ext uri="{FF2B5EF4-FFF2-40B4-BE49-F238E27FC236}">
                  <a16:creationId xmlns:a16="http://schemas.microsoft.com/office/drawing/2014/main" id="{FCBBE39B-1908-74D1-AA00-DAE179675EC3}"/>
                </a:ext>
              </a:extLst>
            </p:cNvPr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3004;p78">
              <a:extLst>
                <a:ext uri="{FF2B5EF4-FFF2-40B4-BE49-F238E27FC236}">
                  <a16:creationId xmlns:a16="http://schemas.microsoft.com/office/drawing/2014/main" id="{A6ED2066-F2D5-8D24-3A91-BA28BE024F99}"/>
                </a:ext>
              </a:extLst>
            </p:cNvPr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3005;p78">
              <a:extLst>
                <a:ext uri="{FF2B5EF4-FFF2-40B4-BE49-F238E27FC236}">
                  <a16:creationId xmlns:a16="http://schemas.microsoft.com/office/drawing/2014/main" id="{4D4648AA-3992-27FA-BD7C-D113FF0B0086}"/>
                </a:ext>
              </a:extLst>
            </p:cNvPr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3006;p78">
              <a:extLst>
                <a:ext uri="{FF2B5EF4-FFF2-40B4-BE49-F238E27FC236}">
                  <a16:creationId xmlns:a16="http://schemas.microsoft.com/office/drawing/2014/main" id="{942BB974-DEA4-B6A0-4015-8193E61A94AE}"/>
                </a:ext>
              </a:extLst>
            </p:cNvPr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3007;p78">
              <a:extLst>
                <a:ext uri="{FF2B5EF4-FFF2-40B4-BE49-F238E27FC236}">
                  <a16:creationId xmlns:a16="http://schemas.microsoft.com/office/drawing/2014/main" id="{6E5A1C8D-DDCE-7013-531E-B7C8923DA736}"/>
                </a:ext>
              </a:extLst>
            </p:cNvPr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3008;p78">
              <a:extLst>
                <a:ext uri="{FF2B5EF4-FFF2-40B4-BE49-F238E27FC236}">
                  <a16:creationId xmlns:a16="http://schemas.microsoft.com/office/drawing/2014/main" id="{B75ACE71-A2DA-577B-C23E-5E7EB89981AE}"/>
                </a:ext>
              </a:extLst>
            </p:cNvPr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3009;p78">
              <a:extLst>
                <a:ext uri="{FF2B5EF4-FFF2-40B4-BE49-F238E27FC236}">
                  <a16:creationId xmlns:a16="http://schemas.microsoft.com/office/drawing/2014/main" id="{9829FDD7-0DAE-3E93-E77A-BCD9AE09C201}"/>
                </a:ext>
              </a:extLst>
            </p:cNvPr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3010;p78">
              <a:extLst>
                <a:ext uri="{FF2B5EF4-FFF2-40B4-BE49-F238E27FC236}">
                  <a16:creationId xmlns:a16="http://schemas.microsoft.com/office/drawing/2014/main" id="{088F38D6-2F79-343D-2D30-2F541769A28C}"/>
                </a:ext>
              </a:extLst>
            </p:cNvPr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3011;p78">
              <a:extLst>
                <a:ext uri="{FF2B5EF4-FFF2-40B4-BE49-F238E27FC236}">
                  <a16:creationId xmlns:a16="http://schemas.microsoft.com/office/drawing/2014/main" id="{2096E810-845B-029C-0FB0-AE93AB5C83CF}"/>
                </a:ext>
              </a:extLst>
            </p:cNvPr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3012;p78">
              <a:extLst>
                <a:ext uri="{FF2B5EF4-FFF2-40B4-BE49-F238E27FC236}">
                  <a16:creationId xmlns:a16="http://schemas.microsoft.com/office/drawing/2014/main" id="{E611D399-6C22-C37C-7FF4-B61477555FDF}"/>
                </a:ext>
              </a:extLst>
            </p:cNvPr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3013;p78">
              <a:extLst>
                <a:ext uri="{FF2B5EF4-FFF2-40B4-BE49-F238E27FC236}">
                  <a16:creationId xmlns:a16="http://schemas.microsoft.com/office/drawing/2014/main" id="{999A6CDF-7601-31BC-ADF7-6D49FBC9F234}"/>
                </a:ext>
              </a:extLst>
            </p:cNvPr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3014;p78">
              <a:extLst>
                <a:ext uri="{FF2B5EF4-FFF2-40B4-BE49-F238E27FC236}">
                  <a16:creationId xmlns:a16="http://schemas.microsoft.com/office/drawing/2014/main" id="{5CA6605C-87F6-5814-DE4E-D67AA75637B1}"/>
                </a:ext>
              </a:extLst>
            </p:cNvPr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3015;p78">
              <a:extLst>
                <a:ext uri="{FF2B5EF4-FFF2-40B4-BE49-F238E27FC236}">
                  <a16:creationId xmlns:a16="http://schemas.microsoft.com/office/drawing/2014/main" id="{666ADDA5-99D6-7D10-7AC8-DE5348E9B074}"/>
                </a:ext>
              </a:extLst>
            </p:cNvPr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3016;p78">
              <a:extLst>
                <a:ext uri="{FF2B5EF4-FFF2-40B4-BE49-F238E27FC236}">
                  <a16:creationId xmlns:a16="http://schemas.microsoft.com/office/drawing/2014/main" id="{4A2D11B6-10D4-6F3C-184A-EFEC08D0E881}"/>
                </a:ext>
              </a:extLst>
            </p:cNvPr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3017;p78">
              <a:extLst>
                <a:ext uri="{FF2B5EF4-FFF2-40B4-BE49-F238E27FC236}">
                  <a16:creationId xmlns:a16="http://schemas.microsoft.com/office/drawing/2014/main" id="{C8848ABC-799A-C982-3556-067822437DF1}"/>
                </a:ext>
              </a:extLst>
            </p:cNvPr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3018;p78">
              <a:extLst>
                <a:ext uri="{FF2B5EF4-FFF2-40B4-BE49-F238E27FC236}">
                  <a16:creationId xmlns:a16="http://schemas.microsoft.com/office/drawing/2014/main" id="{EE34AA51-B795-4077-D531-3B43B7A7359C}"/>
                </a:ext>
              </a:extLst>
            </p:cNvPr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3019;p78">
              <a:extLst>
                <a:ext uri="{FF2B5EF4-FFF2-40B4-BE49-F238E27FC236}">
                  <a16:creationId xmlns:a16="http://schemas.microsoft.com/office/drawing/2014/main" id="{9BCDB736-3ACA-5C2C-84C8-8693DB887E16}"/>
                </a:ext>
              </a:extLst>
            </p:cNvPr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3020;p78">
              <a:extLst>
                <a:ext uri="{FF2B5EF4-FFF2-40B4-BE49-F238E27FC236}">
                  <a16:creationId xmlns:a16="http://schemas.microsoft.com/office/drawing/2014/main" id="{134B4867-5A79-731D-111C-A9BFEA676639}"/>
                </a:ext>
              </a:extLst>
            </p:cNvPr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3021;p78">
              <a:extLst>
                <a:ext uri="{FF2B5EF4-FFF2-40B4-BE49-F238E27FC236}">
                  <a16:creationId xmlns:a16="http://schemas.microsoft.com/office/drawing/2014/main" id="{ED775F97-DCF3-2834-AAF5-1939436DE71E}"/>
                </a:ext>
              </a:extLst>
            </p:cNvPr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3022;p78">
              <a:extLst>
                <a:ext uri="{FF2B5EF4-FFF2-40B4-BE49-F238E27FC236}">
                  <a16:creationId xmlns:a16="http://schemas.microsoft.com/office/drawing/2014/main" id="{772A47CD-5599-7EE4-CD67-5520F1B27E93}"/>
                </a:ext>
              </a:extLst>
            </p:cNvPr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3023;p78">
              <a:extLst>
                <a:ext uri="{FF2B5EF4-FFF2-40B4-BE49-F238E27FC236}">
                  <a16:creationId xmlns:a16="http://schemas.microsoft.com/office/drawing/2014/main" id="{F72A4648-2D1E-E6FC-E255-967188D7C1FC}"/>
                </a:ext>
              </a:extLst>
            </p:cNvPr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3024;p78">
              <a:extLst>
                <a:ext uri="{FF2B5EF4-FFF2-40B4-BE49-F238E27FC236}">
                  <a16:creationId xmlns:a16="http://schemas.microsoft.com/office/drawing/2014/main" id="{8918D1FE-BFE0-353D-8094-FE58E5428523}"/>
                </a:ext>
              </a:extLst>
            </p:cNvPr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3025;p78">
              <a:extLst>
                <a:ext uri="{FF2B5EF4-FFF2-40B4-BE49-F238E27FC236}">
                  <a16:creationId xmlns:a16="http://schemas.microsoft.com/office/drawing/2014/main" id="{A2DCD4A4-D6E4-87FE-740F-A5C35CA17F64}"/>
                </a:ext>
              </a:extLst>
            </p:cNvPr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3026;p78">
              <a:extLst>
                <a:ext uri="{FF2B5EF4-FFF2-40B4-BE49-F238E27FC236}">
                  <a16:creationId xmlns:a16="http://schemas.microsoft.com/office/drawing/2014/main" id="{6CF2BE54-BC0F-463E-DE5D-2A1472F3C88B}"/>
                </a:ext>
              </a:extLst>
            </p:cNvPr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3027;p78">
              <a:extLst>
                <a:ext uri="{FF2B5EF4-FFF2-40B4-BE49-F238E27FC236}">
                  <a16:creationId xmlns:a16="http://schemas.microsoft.com/office/drawing/2014/main" id="{BC95B240-AD63-C72D-9347-343C9E0B11F3}"/>
                </a:ext>
              </a:extLst>
            </p:cNvPr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3028;p78">
              <a:extLst>
                <a:ext uri="{FF2B5EF4-FFF2-40B4-BE49-F238E27FC236}">
                  <a16:creationId xmlns:a16="http://schemas.microsoft.com/office/drawing/2014/main" id="{6575D9E6-2D48-3500-B035-1A22982882F2}"/>
                </a:ext>
              </a:extLst>
            </p:cNvPr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3029;p78">
              <a:extLst>
                <a:ext uri="{FF2B5EF4-FFF2-40B4-BE49-F238E27FC236}">
                  <a16:creationId xmlns:a16="http://schemas.microsoft.com/office/drawing/2014/main" id="{9DDEE198-D564-421D-F8F6-780B566F5707}"/>
                </a:ext>
              </a:extLst>
            </p:cNvPr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3030;p78">
              <a:extLst>
                <a:ext uri="{FF2B5EF4-FFF2-40B4-BE49-F238E27FC236}">
                  <a16:creationId xmlns:a16="http://schemas.microsoft.com/office/drawing/2014/main" id="{6FCCDD2C-9902-B5B1-5B4B-6BD6650C5254}"/>
                </a:ext>
              </a:extLst>
            </p:cNvPr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3031;p78">
              <a:extLst>
                <a:ext uri="{FF2B5EF4-FFF2-40B4-BE49-F238E27FC236}">
                  <a16:creationId xmlns:a16="http://schemas.microsoft.com/office/drawing/2014/main" id="{FEFA7C37-7D47-DB75-40A5-33C4CFE5F412}"/>
                </a:ext>
              </a:extLst>
            </p:cNvPr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3032;p78">
              <a:extLst>
                <a:ext uri="{FF2B5EF4-FFF2-40B4-BE49-F238E27FC236}">
                  <a16:creationId xmlns:a16="http://schemas.microsoft.com/office/drawing/2014/main" id="{DBF6FEC5-9524-44D8-788F-FC7CE9725D24}"/>
                </a:ext>
              </a:extLst>
            </p:cNvPr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3033;p78">
              <a:extLst>
                <a:ext uri="{FF2B5EF4-FFF2-40B4-BE49-F238E27FC236}">
                  <a16:creationId xmlns:a16="http://schemas.microsoft.com/office/drawing/2014/main" id="{8007FDB0-1403-CFD4-4F2C-B51B099CAD40}"/>
                </a:ext>
              </a:extLst>
            </p:cNvPr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3034;p78">
              <a:extLst>
                <a:ext uri="{FF2B5EF4-FFF2-40B4-BE49-F238E27FC236}">
                  <a16:creationId xmlns:a16="http://schemas.microsoft.com/office/drawing/2014/main" id="{258E7E91-3690-3F61-35E1-4DA36C8488DA}"/>
                </a:ext>
              </a:extLst>
            </p:cNvPr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3035;p78">
              <a:extLst>
                <a:ext uri="{FF2B5EF4-FFF2-40B4-BE49-F238E27FC236}">
                  <a16:creationId xmlns:a16="http://schemas.microsoft.com/office/drawing/2014/main" id="{DCD16843-2C25-7D09-7752-22773639F6EC}"/>
                </a:ext>
              </a:extLst>
            </p:cNvPr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3036;p78">
              <a:extLst>
                <a:ext uri="{FF2B5EF4-FFF2-40B4-BE49-F238E27FC236}">
                  <a16:creationId xmlns:a16="http://schemas.microsoft.com/office/drawing/2014/main" id="{8608B81B-1270-90AE-7216-ABE390EE53F8}"/>
                </a:ext>
              </a:extLst>
            </p:cNvPr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3037;p78">
              <a:extLst>
                <a:ext uri="{FF2B5EF4-FFF2-40B4-BE49-F238E27FC236}">
                  <a16:creationId xmlns:a16="http://schemas.microsoft.com/office/drawing/2014/main" id="{7BF31141-2D42-01D5-855B-933D2BB3A546}"/>
                </a:ext>
              </a:extLst>
            </p:cNvPr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3038;p78">
              <a:extLst>
                <a:ext uri="{FF2B5EF4-FFF2-40B4-BE49-F238E27FC236}">
                  <a16:creationId xmlns:a16="http://schemas.microsoft.com/office/drawing/2014/main" id="{4563B3EC-06AD-0744-0FCD-5E8467F2CEB5}"/>
                </a:ext>
              </a:extLst>
            </p:cNvPr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3039;p78">
              <a:extLst>
                <a:ext uri="{FF2B5EF4-FFF2-40B4-BE49-F238E27FC236}">
                  <a16:creationId xmlns:a16="http://schemas.microsoft.com/office/drawing/2014/main" id="{89A82560-EF71-A458-CD16-8D3BE247DE5C}"/>
                </a:ext>
              </a:extLst>
            </p:cNvPr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3040;p78">
              <a:extLst>
                <a:ext uri="{FF2B5EF4-FFF2-40B4-BE49-F238E27FC236}">
                  <a16:creationId xmlns:a16="http://schemas.microsoft.com/office/drawing/2014/main" id="{BD9B6D5A-5E87-7DE0-00CB-56AEE1A79B9E}"/>
                </a:ext>
              </a:extLst>
            </p:cNvPr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3041;p78">
              <a:extLst>
                <a:ext uri="{FF2B5EF4-FFF2-40B4-BE49-F238E27FC236}">
                  <a16:creationId xmlns:a16="http://schemas.microsoft.com/office/drawing/2014/main" id="{D5298E51-F0A3-8505-4259-C5F3537F2819}"/>
                </a:ext>
              </a:extLst>
            </p:cNvPr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3042;p78">
              <a:extLst>
                <a:ext uri="{FF2B5EF4-FFF2-40B4-BE49-F238E27FC236}">
                  <a16:creationId xmlns:a16="http://schemas.microsoft.com/office/drawing/2014/main" id="{3B4C5F0B-9DCE-9536-8480-86A6748A0C09}"/>
                </a:ext>
              </a:extLst>
            </p:cNvPr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3043;p78">
              <a:extLst>
                <a:ext uri="{FF2B5EF4-FFF2-40B4-BE49-F238E27FC236}">
                  <a16:creationId xmlns:a16="http://schemas.microsoft.com/office/drawing/2014/main" id="{5F98F8D3-6568-5DF0-AA88-874E676CA3E7}"/>
                </a:ext>
              </a:extLst>
            </p:cNvPr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3044;p78">
              <a:extLst>
                <a:ext uri="{FF2B5EF4-FFF2-40B4-BE49-F238E27FC236}">
                  <a16:creationId xmlns:a16="http://schemas.microsoft.com/office/drawing/2014/main" id="{BAAA4D57-AE4F-66E0-0526-D0D088F126BD}"/>
                </a:ext>
              </a:extLst>
            </p:cNvPr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3045;p78">
              <a:extLst>
                <a:ext uri="{FF2B5EF4-FFF2-40B4-BE49-F238E27FC236}">
                  <a16:creationId xmlns:a16="http://schemas.microsoft.com/office/drawing/2014/main" id="{ED1E1D09-3F47-CFB4-B14A-C47EF20079E6}"/>
                </a:ext>
              </a:extLst>
            </p:cNvPr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3046;p78">
              <a:extLst>
                <a:ext uri="{FF2B5EF4-FFF2-40B4-BE49-F238E27FC236}">
                  <a16:creationId xmlns:a16="http://schemas.microsoft.com/office/drawing/2014/main" id="{5AD979BF-2894-B4DD-58FF-05E0B6CD189F}"/>
                </a:ext>
              </a:extLst>
            </p:cNvPr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3047;p78">
              <a:extLst>
                <a:ext uri="{FF2B5EF4-FFF2-40B4-BE49-F238E27FC236}">
                  <a16:creationId xmlns:a16="http://schemas.microsoft.com/office/drawing/2014/main" id="{D2D59E3F-375E-A45C-A6A2-5CAEFCA70782}"/>
                </a:ext>
              </a:extLst>
            </p:cNvPr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3048;p78">
              <a:extLst>
                <a:ext uri="{FF2B5EF4-FFF2-40B4-BE49-F238E27FC236}">
                  <a16:creationId xmlns:a16="http://schemas.microsoft.com/office/drawing/2014/main" id="{11180E8D-22DC-9016-FC99-AA7952934F53}"/>
                </a:ext>
              </a:extLst>
            </p:cNvPr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3049;p78">
              <a:extLst>
                <a:ext uri="{FF2B5EF4-FFF2-40B4-BE49-F238E27FC236}">
                  <a16:creationId xmlns:a16="http://schemas.microsoft.com/office/drawing/2014/main" id="{E9C4F973-7DCA-2377-DE46-960DFE60472E}"/>
                </a:ext>
              </a:extLst>
            </p:cNvPr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3050;p78">
              <a:extLst>
                <a:ext uri="{FF2B5EF4-FFF2-40B4-BE49-F238E27FC236}">
                  <a16:creationId xmlns:a16="http://schemas.microsoft.com/office/drawing/2014/main" id="{B89B6345-55CD-45C5-6B7D-2C6B5E83136A}"/>
                </a:ext>
              </a:extLst>
            </p:cNvPr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3051;p78">
              <a:extLst>
                <a:ext uri="{FF2B5EF4-FFF2-40B4-BE49-F238E27FC236}">
                  <a16:creationId xmlns:a16="http://schemas.microsoft.com/office/drawing/2014/main" id="{305B78F9-FCC8-0669-6C6A-8706B9F24C02}"/>
                </a:ext>
              </a:extLst>
            </p:cNvPr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3052;p78">
              <a:extLst>
                <a:ext uri="{FF2B5EF4-FFF2-40B4-BE49-F238E27FC236}">
                  <a16:creationId xmlns:a16="http://schemas.microsoft.com/office/drawing/2014/main" id="{91FB84A1-1024-1A88-A870-9A116437EF1F}"/>
                </a:ext>
              </a:extLst>
            </p:cNvPr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3053;p78">
              <a:extLst>
                <a:ext uri="{FF2B5EF4-FFF2-40B4-BE49-F238E27FC236}">
                  <a16:creationId xmlns:a16="http://schemas.microsoft.com/office/drawing/2014/main" id="{7D71FF89-251D-AE53-63A7-0BE00276855B}"/>
                </a:ext>
              </a:extLst>
            </p:cNvPr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3054;p78">
              <a:extLst>
                <a:ext uri="{FF2B5EF4-FFF2-40B4-BE49-F238E27FC236}">
                  <a16:creationId xmlns:a16="http://schemas.microsoft.com/office/drawing/2014/main" id="{DD56AC04-8AD9-50D2-5425-9C7D50811D3B}"/>
                </a:ext>
              </a:extLst>
            </p:cNvPr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3055;p78">
              <a:extLst>
                <a:ext uri="{FF2B5EF4-FFF2-40B4-BE49-F238E27FC236}">
                  <a16:creationId xmlns:a16="http://schemas.microsoft.com/office/drawing/2014/main" id="{6355B6F7-51A2-2556-54B9-A2EC232D6BCF}"/>
                </a:ext>
              </a:extLst>
            </p:cNvPr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3056;p78">
              <a:extLst>
                <a:ext uri="{FF2B5EF4-FFF2-40B4-BE49-F238E27FC236}">
                  <a16:creationId xmlns:a16="http://schemas.microsoft.com/office/drawing/2014/main" id="{7E2FDA87-929B-2A25-3F17-6CB0528867D5}"/>
                </a:ext>
              </a:extLst>
            </p:cNvPr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3057;p78">
              <a:extLst>
                <a:ext uri="{FF2B5EF4-FFF2-40B4-BE49-F238E27FC236}">
                  <a16:creationId xmlns:a16="http://schemas.microsoft.com/office/drawing/2014/main" id="{127A0D6A-08CF-0804-0C2C-7F0887FFAD00}"/>
                </a:ext>
              </a:extLst>
            </p:cNvPr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3058;p78">
              <a:extLst>
                <a:ext uri="{FF2B5EF4-FFF2-40B4-BE49-F238E27FC236}">
                  <a16:creationId xmlns:a16="http://schemas.microsoft.com/office/drawing/2014/main" id="{52B10569-1218-3E18-BC60-9FACC04B6616}"/>
                </a:ext>
              </a:extLst>
            </p:cNvPr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3059;p78">
              <a:extLst>
                <a:ext uri="{FF2B5EF4-FFF2-40B4-BE49-F238E27FC236}">
                  <a16:creationId xmlns:a16="http://schemas.microsoft.com/office/drawing/2014/main" id="{C8653073-0C4B-95B0-2A73-F4634A26F5B0}"/>
                </a:ext>
              </a:extLst>
            </p:cNvPr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3060;p78">
              <a:extLst>
                <a:ext uri="{FF2B5EF4-FFF2-40B4-BE49-F238E27FC236}">
                  <a16:creationId xmlns:a16="http://schemas.microsoft.com/office/drawing/2014/main" id="{DBD4194E-51D9-F90E-8778-465A3D1040AC}"/>
                </a:ext>
              </a:extLst>
            </p:cNvPr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3061;p78">
              <a:extLst>
                <a:ext uri="{FF2B5EF4-FFF2-40B4-BE49-F238E27FC236}">
                  <a16:creationId xmlns:a16="http://schemas.microsoft.com/office/drawing/2014/main" id="{83C935FD-072C-F125-72B1-159101E74C3C}"/>
                </a:ext>
              </a:extLst>
            </p:cNvPr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3062;p78">
              <a:extLst>
                <a:ext uri="{FF2B5EF4-FFF2-40B4-BE49-F238E27FC236}">
                  <a16:creationId xmlns:a16="http://schemas.microsoft.com/office/drawing/2014/main" id="{8897A1CA-F758-7DB3-CB42-27B37E31B08F}"/>
                </a:ext>
              </a:extLst>
            </p:cNvPr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3063;p78">
              <a:extLst>
                <a:ext uri="{FF2B5EF4-FFF2-40B4-BE49-F238E27FC236}">
                  <a16:creationId xmlns:a16="http://schemas.microsoft.com/office/drawing/2014/main" id="{DA0DABF0-1304-0A25-A920-BA8FC82772FA}"/>
                </a:ext>
              </a:extLst>
            </p:cNvPr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3064;p78">
              <a:extLst>
                <a:ext uri="{FF2B5EF4-FFF2-40B4-BE49-F238E27FC236}">
                  <a16:creationId xmlns:a16="http://schemas.microsoft.com/office/drawing/2014/main" id="{F221B598-3253-CCE0-7200-EF678573A616}"/>
                </a:ext>
              </a:extLst>
            </p:cNvPr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3065;p78">
              <a:extLst>
                <a:ext uri="{FF2B5EF4-FFF2-40B4-BE49-F238E27FC236}">
                  <a16:creationId xmlns:a16="http://schemas.microsoft.com/office/drawing/2014/main" id="{98177128-0DC1-87A4-1CB3-447CE1929E1A}"/>
                </a:ext>
              </a:extLst>
            </p:cNvPr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3066;p78">
              <a:extLst>
                <a:ext uri="{FF2B5EF4-FFF2-40B4-BE49-F238E27FC236}">
                  <a16:creationId xmlns:a16="http://schemas.microsoft.com/office/drawing/2014/main" id="{1B76E5E9-4F51-543A-60B0-4236EE03686C}"/>
                </a:ext>
              </a:extLst>
            </p:cNvPr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3067;p78">
              <a:extLst>
                <a:ext uri="{FF2B5EF4-FFF2-40B4-BE49-F238E27FC236}">
                  <a16:creationId xmlns:a16="http://schemas.microsoft.com/office/drawing/2014/main" id="{28CCF7DD-733F-5CBF-778D-B8EA87E8F0CE}"/>
                </a:ext>
              </a:extLst>
            </p:cNvPr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3068;p78">
              <a:extLst>
                <a:ext uri="{FF2B5EF4-FFF2-40B4-BE49-F238E27FC236}">
                  <a16:creationId xmlns:a16="http://schemas.microsoft.com/office/drawing/2014/main" id="{861880BA-9804-9766-9041-1C89EA37A1C0}"/>
                </a:ext>
              </a:extLst>
            </p:cNvPr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3069;p78">
              <a:extLst>
                <a:ext uri="{FF2B5EF4-FFF2-40B4-BE49-F238E27FC236}">
                  <a16:creationId xmlns:a16="http://schemas.microsoft.com/office/drawing/2014/main" id="{C4437D04-8E2C-326D-AB15-A2BFA30028A3}"/>
                </a:ext>
              </a:extLst>
            </p:cNvPr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3070;p78">
              <a:extLst>
                <a:ext uri="{FF2B5EF4-FFF2-40B4-BE49-F238E27FC236}">
                  <a16:creationId xmlns:a16="http://schemas.microsoft.com/office/drawing/2014/main" id="{4331A481-DA4F-97A1-6263-19AF9EDDDD56}"/>
                </a:ext>
              </a:extLst>
            </p:cNvPr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3071;p78">
              <a:extLst>
                <a:ext uri="{FF2B5EF4-FFF2-40B4-BE49-F238E27FC236}">
                  <a16:creationId xmlns:a16="http://schemas.microsoft.com/office/drawing/2014/main" id="{96460F9B-D660-5999-0582-DA0AC653736D}"/>
                </a:ext>
              </a:extLst>
            </p:cNvPr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3072;p78">
              <a:extLst>
                <a:ext uri="{FF2B5EF4-FFF2-40B4-BE49-F238E27FC236}">
                  <a16:creationId xmlns:a16="http://schemas.microsoft.com/office/drawing/2014/main" id="{A47C7233-7FA6-173E-AA5B-17D452A86003}"/>
                </a:ext>
              </a:extLst>
            </p:cNvPr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3073;p78">
              <a:extLst>
                <a:ext uri="{FF2B5EF4-FFF2-40B4-BE49-F238E27FC236}">
                  <a16:creationId xmlns:a16="http://schemas.microsoft.com/office/drawing/2014/main" id="{CA0A2E5B-5545-95AE-97BF-77938999D12E}"/>
                </a:ext>
              </a:extLst>
            </p:cNvPr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3074;p78">
              <a:extLst>
                <a:ext uri="{FF2B5EF4-FFF2-40B4-BE49-F238E27FC236}">
                  <a16:creationId xmlns:a16="http://schemas.microsoft.com/office/drawing/2014/main" id="{CEE0EAC4-61E2-A231-D327-075E6B138FD6}"/>
                </a:ext>
              </a:extLst>
            </p:cNvPr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3075;p78">
              <a:extLst>
                <a:ext uri="{FF2B5EF4-FFF2-40B4-BE49-F238E27FC236}">
                  <a16:creationId xmlns:a16="http://schemas.microsoft.com/office/drawing/2014/main" id="{342A5C05-2996-C394-C5DB-4A977C057F19}"/>
                </a:ext>
              </a:extLst>
            </p:cNvPr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3076;p78">
              <a:extLst>
                <a:ext uri="{FF2B5EF4-FFF2-40B4-BE49-F238E27FC236}">
                  <a16:creationId xmlns:a16="http://schemas.microsoft.com/office/drawing/2014/main" id="{5F33226C-88B3-75F7-7A0B-1B11D0C1CAFD}"/>
                </a:ext>
              </a:extLst>
            </p:cNvPr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3077;p78">
              <a:extLst>
                <a:ext uri="{FF2B5EF4-FFF2-40B4-BE49-F238E27FC236}">
                  <a16:creationId xmlns:a16="http://schemas.microsoft.com/office/drawing/2014/main" id="{01577D9E-7959-60CF-536B-DF4EA14A4985}"/>
                </a:ext>
              </a:extLst>
            </p:cNvPr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3078;p78">
              <a:extLst>
                <a:ext uri="{FF2B5EF4-FFF2-40B4-BE49-F238E27FC236}">
                  <a16:creationId xmlns:a16="http://schemas.microsoft.com/office/drawing/2014/main" id="{5C7FEDC4-FDF1-6AD3-5E1F-F36C6720B078}"/>
                </a:ext>
              </a:extLst>
            </p:cNvPr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3079;p78">
              <a:extLst>
                <a:ext uri="{FF2B5EF4-FFF2-40B4-BE49-F238E27FC236}">
                  <a16:creationId xmlns:a16="http://schemas.microsoft.com/office/drawing/2014/main" id="{359F29F0-84FC-B056-8AA3-6E583541FFAD}"/>
                </a:ext>
              </a:extLst>
            </p:cNvPr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3080;p78">
              <a:extLst>
                <a:ext uri="{FF2B5EF4-FFF2-40B4-BE49-F238E27FC236}">
                  <a16:creationId xmlns:a16="http://schemas.microsoft.com/office/drawing/2014/main" id="{1F07CBD6-4EB6-BE97-1B02-17413551CBC2}"/>
                </a:ext>
              </a:extLst>
            </p:cNvPr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3081;p78">
              <a:extLst>
                <a:ext uri="{FF2B5EF4-FFF2-40B4-BE49-F238E27FC236}">
                  <a16:creationId xmlns:a16="http://schemas.microsoft.com/office/drawing/2014/main" id="{5C62A679-60FD-2DE4-1454-BBE8B4EED23F}"/>
                </a:ext>
              </a:extLst>
            </p:cNvPr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3082;p78">
              <a:extLst>
                <a:ext uri="{FF2B5EF4-FFF2-40B4-BE49-F238E27FC236}">
                  <a16:creationId xmlns:a16="http://schemas.microsoft.com/office/drawing/2014/main" id="{A00F0CD3-F051-CABE-264A-282BDB38CAC2}"/>
                </a:ext>
              </a:extLst>
            </p:cNvPr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3083;p78">
              <a:extLst>
                <a:ext uri="{FF2B5EF4-FFF2-40B4-BE49-F238E27FC236}">
                  <a16:creationId xmlns:a16="http://schemas.microsoft.com/office/drawing/2014/main" id="{DA519966-A873-78DE-9391-FD8B7583AC45}"/>
                </a:ext>
              </a:extLst>
            </p:cNvPr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3084;p78">
              <a:extLst>
                <a:ext uri="{FF2B5EF4-FFF2-40B4-BE49-F238E27FC236}">
                  <a16:creationId xmlns:a16="http://schemas.microsoft.com/office/drawing/2014/main" id="{AEE3C285-89C7-DB58-DD66-69EDD640C484}"/>
                </a:ext>
              </a:extLst>
            </p:cNvPr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3085;p78">
              <a:extLst>
                <a:ext uri="{FF2B5EF4-FFF2-40B4-BE49-F238E27FC236}">
                  <a16:creationId xmlns:a16="http://schemas.microsoft.com/office/drawing/2014/main" id="{C7749649-F6AD-A75C-0B59-2F239D6E6F01}"/>
                </a:ext>
              </a:extLst>
            </p:cNvPr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3086;p78">
              <a:extLst>
                <a:ext uri="{FF2B5EF4-FFF2-40B4-BE49-F238E27FC236}">
                  <a16:creationId xmlns:a16="http://schemas.microsoft.com/office/drawing/2014/main" id="{1ED3D240-E9F6-1691-BD46-DFDC3EC02163}"/>
                </a:ext>
              </a:extLst>
            </p:cNvPr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3087;p78">
              <a:extLst>
                <a:ext uri="{FF2B5EF4-FFF2-40B4-BE49-F238E27FC236}">
                  <a16:creationId xmlns:a16="http://schemas.microsoft.com/office/drawing/2014/main" id="{EABE13CF-8E99-39F0-192F-94434073153A}"/>
                </a:ext>
              </a:extLst>
            </p:cNvPr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3088;p78">
              <a:extLst>
                <a:ext uri="{FF2B5EF4-FFF2-40B4-BE49-F238E27FC236}">
                  <a16:creationId xmlns:a16="http://schemas.microsoft.com/office/drawing/2014/main" id="{0E0F0B7B-B8A6-F65E-2013-1A32DD4DEB27}"/>
                </a:ext>
              </a:extLst>
            </p:cNvPr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3089;p78">
              <a:extLst>
                <a:ext uri="{FF2B5EF4-FFF2-40B4-BE49-F238E27FC236}">
                  <a16:creationId xmlns:a16="http://schemas.microsoft.com/office/drawing/2014/main" id="{D276B0D8-FBBB-E294-BE79-60A8F9B5CCF9}"/>
                </a:ext>
              </a:extLst>
            </p:cNvPr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3090;p78">
              <a:extLst>
                <a:ext uri="{FF2B5EF4-FFF2-40B4-BE49-F238E27FC236}">
                  <a16:creationId xmlns:a16="http://schemas.microsoft.com/office/drawing/2014/main" id="{2A3FBE7C-DB0B-F7D2-A572-63A244D1CA96}"/>
                </a:ext>
              </a:extLst>
            </p:cNvPr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3091;p78">
              <a:extLst>
                <a:ext uri="{FF2B5EF4-FFF2-40B4-BE49-F238E27FC236}">
                  <a16:creationId xmlns:a16="http://schemas.microsoft.com/office/drawing/2014/main" id="{FF837C15-C075-0F5E-D713-B994E68C8087}"/>
                </a:ext>
              </a:extLst>
            </p:cNvPr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3092;p78">
              <a:extLst>
                <a:ext uri="{FF2B5EF4-FFF2-40B4-BE49-F238E27FC236}">
                  <a16:creationId xmlns:a16="http://schemas.microsoft.com/office/drawing/2014/main" id="{5630EBC0-0E89-4356-8DE2-21CBCF593895}"/>
                </a:ext>
              </a:extLst>
            </p:cNvPr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3093;p78">
              <a:extLst>
                <a:ext uri="{FF2B5EF4-FFF2-40B4-BE49-F238E27FC236}">
                  <a16:creationId xmlns:a16="http://schemas.microsoft.com/office/drawing/2014/main" id="{63CF465D-A4B3-850D-0C3F-91932C04EF0D}"/>
                </a:ext>
              </a:extLst>
            </p:cNvPr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3094;p78">
              <a:extLst>
                <a:ext uri="{FF2B5EF4-FFF2-40B4-BE49-F238E27FC236}">
                  <a16:creationId xmlns:a16="http://schemas.microsoft.com/office/drawing/2014/main" id="{8DE0C9BD-0147-5845-C0F7-4D7F78BDE4E9}"/>
                </a:ext>
              </a:extLst>
            </p:cNvPr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3095;p78">
              <a:extLst>
                <a:ext uri="{FF2B5EF4-FFF2-40B4-BE49-F238E27FC236}">
                  <a16:creationId xmlns:a16="http://schemas.microsoft.com/office/drawing/2014/main" id="{44DA3D20-1753-1E37-E396-E362205DDAE3}"/>
                </a:ext>
              </a:extLst>
            </p:cNvPr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3096;p78">
              <a:extLst>
                <a:ext uri="{FF2B5EF4-FFF2-40B4-BE49-F238E27FC236}">
                  <a16:creationId xmlns:a16="http://schemas.microsoft.com/office/drawing/2014/main" id="{3CD3850D-216F-882B-ED99-71104968F2DF}"/>
                </a:ext>
              </a:extLst>
            </p:cNvPr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3097;p78">
              <a:extLst>
                <a:ext uri="{FF2B5EF4-FFF2-40B4-BE49-F238E27FC236}">
                  <a16:creationId xmlns:a16="http://schemas.microsoft.com/office/drawing/2014/main" id="{B6EF9312-3B4C-3490-39C3-33F7AABF26E4}"/>
                </a:ext>
              </a:extLst>
            </p:cNvPr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3098;p78">
              <a:extLst>
                <a:ext uri="{FF2B5EF4-FFF2-40B4-BE49-F238E27FC236}">
                  <a16:creationId xmlns:a16="http://schemas.microsoft.com/office/drawing/2014/main" id="{A7D36BA0-B3B8-008C-E14F-7A19C13EACC9}"/>
                </a:ext>
              </a:extLst>
            </p:cNvPr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3099;p78">
              <a:extLst>
                <a:ext uri="{FF2B5EF4-FFF2-40B4-BE49-F238E27FC236}">
                  <a16:creationId xmlns:a16="http://schemas.microsoft.com/office/drawing/2014/main" id="{B027DCF6-02FE-5F7D-F66E-E335E9D8BDF3}"/>
                </a:ext>
              </a:extLst>
            </p:cNvPr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3100;p78">
              <a:extLst>
                <a:ext uri="{FF2B5EF4-FFF2-40B4-BE49-F238E27FC236}">
                  <a16:creationId xmlns:a16="http://schemas.microsoft.com/office/drawing/2014/main" id="{634AD51B-89DB-491D-7B00-E8773B75F739}"/>
                </a:ext>
              </a:extLst>
            </p:cNvPr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3101;p78">
              <a:extLst>
                <a:ext uri="{FF2B5EF4-FFF2-40B4-BE49-F238E27FC236}">
                  <a16:creationId xmlns:a16="http://schemas.microsoft.com/office/drawing/2014/main" id="{17899441-FB68-EC75-A072-55CBC944C31B}"/>
                </a:ext>
              </a:extLst>
            </p:cNvPr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3102;p78">
              <a:extLst>
                <a:ext uri="{FF2B5EF4-FFF2-40B4-BE49-F238E27FC236}">
                  <a16:creationId xmlns:a16="http://schemas.microsoft.com/office/drawing/2014/main" id="{C5137F9D-8E03-7751-059A-45A5F37AC1FF}"/>
                </a:ext>
              </a:extLst>
            </p:cNvPr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3103;p78">
              <a:extLst>
                <a:ext uri="{FF2B5EF4-FFF2-40B4-BE49-F238E27FC236}">
                  <a16:creationId xmlns:a16="http://schemas.microsoft.com/office/drawing/2014/main" id="{ABAC1A50-9F5D-3490-3F84-0430A2C547E1}"/>
                </a:ext>
              </a:extLst>
            </p:cNvPr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3104;p78">
              <a:extLst>
                <a:ext uri="{FF2B5EF4-FFF2-40B4-BE49-F238E27FC236}">
                  <a16:creationId xmlns:a16="http://schemas.microsoft.com/office/drawing/2014/main" id="{67342E3F-C549-6EA2-5A04-26A7AE18F598}"/>
                </a:ext>
              </a:extLst>
            </p:cNvPr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3105;p78">
              <a:extLst>
                <a:ext uri="{FF2B5EF4-FFF2-40B4-BE49-F238E27FC236}">
                  <a16:creationId xmlns:a16="http://schemas.microsoft.com/office/drawing/2014/main" id="{4ECF3CCC-E3E0-52A4-B8C3-244A5E625AA5}"/>
                </a:ext>
              </a:extLst>
            </p:cNvPr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3106;p78">
              <a:extLst>
                <a:ext uri="{FF2B5EF4-FFF2-40B4-BE49-F238E27FC236}">
                  <a16:creationId xmlns:a16="http://schemas.microsoft.com/office/drawing/2014/main" id="{FEF64D64-8D8F-A176-897B-60897D162571}"/>
                </a:ext>
              </a:extLst>
            </p:cNvPr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3107;p78">
              <a:extLst>
                <a:ext uri="{FF2B5EF4-FFF2-40B4-BE49-F238E27FC236}">
                  <a16:creationId xmlns:a16="http://schemas.microsoft.com/office/drawing/2014/main" id="{963471FF-BA60-1BE7-67A4-23CBB0432087}"/>
                </a:ext>
              </a:extLst>
            </p:cNvPr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3108;p78">
              <a:extLst>
                <a:ext uri="{FF2B5EF4-FFF2-40B4-BE49-F238E27FC236}">
                  <a16:creationId xmlns:a16="http://schemas.microsoft.com/office/drawing/2014/main" id="{6C509D4E-B99F-C12B-8891-4464F8868F8A}"/>
                </a:ext>
              </a:extLst>
            </p:cNvPr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3109;p78">
              <a:extLst>
                <a:ext uri="{FF2B5EF4-FFF2-40B4-BE49-F238E27FC236}">
                  <a16:creationId xmlns:a16="http://schemas.microsoft.com/office/drawing/2014/main" id="{0262E92E-E017-77BF-FDBA-2AF64F253E88}"/>
                </a:ext>
              </a:extLst>
            </p:cNvPr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3110;p78">
              <a:extLst>
                <a:ext uri="{FF2B5EF4-FFF2-40B4-BE49-F238E27FC236}">
                  <a16:creationId xmlns:a16="http://schemas.microsoft.com/office/drawing/2014/main" id="{CEB9D85B-0B5B-D41C-3517-6DF15D0F45D1}"/>
                </a:ext>
              </a:extLst>
            </p:cNvPr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3111;p78">
              <a:extLst>
                <a:ext uri="{FF2B5EF4-FFF2-40B4-BE49-F238E27FC236}">
                  <a16:creationId xmlns:a16="http://schemas.microsoft.com/office/drawing/2014/main" id="{175F189D-AE58-DDBE-426E-903F6EA71864}"/>
                </a:ext>
              </a:extLst>
            </p:cNvPr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3112;p78">
              <a:extLst>
                <a:ext uri="{FF2B5EF4-FFF2-40B4-BE49-F238E27FC236}">
                  <a16:creationId xmlns:a16="http://schemas.microsoft.com/office/drawing/2014/main" id="{F17989C4-124C-F1E5-FFE1-80C7AFFB79ED}"/>
                </a:ext>
              </a:extLst>
            </p:cNvPr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3113;p78">
              <a:extLst>
                <a:ext uri="{FF2B5EF4-FFF2-40B4-BE49-F238E27FC236}">
                  <a16:creationId xmlns:a16="http://schemas.microsoft.com/office/drawing/2014/main" id="{98FE4775-E855-F827-6B45-471E53DC4F5F}"/>
                </a:ext>
              </a:extLst>
            </p:cNvPr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3114;p78">
              <a:extLst>
                <a:ext uri="{FF2B5EF4-FFF2-40B4-BE49-F238E27FC236}">
                  <a16:creationId xmlns:a16="http://schemas.microsoft.com/office/drawing/2014/main" id="{76C4D72C-DEB0-1ACB-BDD2-D95D8B35013F}"/>
                </a:ext>
              </a:extLst>
            </p:cNvPr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3115;p78">
              <a:extLst>
                <a:ext uri="{FF2B5EF4-FFF2-40B4-BE49-F238E27FC236}">
                  <a16:creationId xmlns:a16="http://schemas.microsoft.com/office/drawing/2014/main" id="{CC5FD471-8DE5-15C2-48C6-B2AD0BAB9B16}"/>
                </a:ext>
              </a:extLst>
            </p:cNvPr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3116;p78">
              <a:extLst>
                <a:ext uri="{FF2B5EF4-FFF2-40B4-BE49-F238E27FC236}">
                  <a16:creationId xmlns:a16="http://schemas.microsoft.com/office/drawing/2014/main" id="{7AB2389F-74C2-D434-15A0-1C8C0C68EB89}"/>
                </a:ext>
              </a:extLst>
            </p:cNvPr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3117;p78">
              <a:extLst>
                <a:ext uri="{FF2B5EF4-FFF2-40B4-BE49-F238E27FC236}">
                  <a16:creationId xmlns:a16="http://schemas.microsoft.com/office/drawing/2014/main" id="{70424A1A-56C3-E40D-8EA0-5ABFA85A5FF7}"/>
                </a:ext>
              </a:extLst>
            </p:cNvPr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3118;p78">
              <a:extLst>
                <a:ext uri="{FF2B5EF4-FFF2-40B4-BE49-F238E27FC236}">
                  <a16:creationId xmlns:a16="http://schemas.microsoft.com/office/drawing/2014/main" id="{C7A14E0B-351E-BEAE-0D99-5618B96D9964}"/>
                </a:ext>
              </a:extLst>
            </p:cNvPr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3119;p78">
              <a:extLst>
                <a:ext uri="{FF2B5EF4-FFF2-40B4-BE49-F238E27FC236}">
                  <a16:creationId xmlns:a16="http://schemas.microsoft.com/office/drawing/2014/main" id="{D05C6B43-DAC2-53C4-7301-93D8AABA3A1E}"/>
                </a:ext>
              </a:extLst>
            </p:cNvPr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3120;p78">
              <a:extLst>
                <a:ext uri="{FF2B5EF4-FFF2-40B4-BE49-F238E27FC236}">
                  <a16:creationId xmlns:a16="http://schemas.microsoft.com/office/drawing/2014/main" id="{01C30898-831F-19C9-3697-F1B54EB9C665}"/>
                </a:ext>
              </a:extLst>
            </p:cNvPr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3121;p78">
              <a:extLst>
                <a:ext uri="{FF2B5EF4-FFF2-40B4-BE49-F238E27FC236}">
                  <a16:creationId xmlns:a16="http://schemas.microsoft.com/office/drawing/2014/main" id="{B9560688-7B9C-3F6D-B8A3-22D0F71BD22E}"/>
                </a:ext>
              </a:extLst>
            </p:cNvPr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3122;p78">
              <a:extLst>
                <a:ext uri="{FF2B5EF4-FFF2-40B4-BE49-F238E27FC236}">
                  <a16:creationId xmlns:a16="http://schemas.microsoft.com/office/drawing/2014/main" id="{01D7D143-4B3F-747F-C4DF-4559AC02DBFF}"/>
                </a:ext>
              </a:extLst>
            </p:cNvPr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3123;p78">
              <a:extLst>
                <a:ext uri="{FF2B5EF4-FFF2-40B4-BE49-F238E27FC236}">
                  <a16:creationId xmlns:a16="http://schemas.microsoft.com/office/drawing/2014/main" id="{31019D5D-DBB8-55D2-6D3B-5A4CF08FA8F2}"/>
                </a:ext>
              </a:extLst>
            </p:cNvPr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3124;p78">
              <a:extLst>
                <a:ext uri="{FF2B5EF4-FFF2-40B4-BE49-F238E27FC236}">
                  <a16:creationId xmlns:a16="http://schemas.microsoft.com/office/drawing/2014/main" id="{92198445-60D4-2A9A-CFAC-7494E31CC0C3}"/>
                </a:ext>
              </a:extLst>
            </p:cNvPr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3125;p78">
              <a:extLst>
                <a:ext uri="{FF2B5EF4-FFF2-40B4-BE49-F238E27FC236}">
                  <a16:creationId xmlns:a16="http://schemas.microsoft.com/office/drawing/2014/main" id="{1848B667-9E6E-CC15-FC64-232ABA5AF4E4}"/>
                </a:ext>
              </a:extLst>
            </p:cNvPr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3126;p78">
              <a:extLst>
                <a:ext uri="{FF2B5EF4-FFF2-40B4-BE49-F238E27FC236}">
                  <a16:creationId xmlns:a16="http://schemas.microsoft.com/office/drawing/2014/main" id="{BEFA5124-BE6A-B1BB-0626-233242B74994}"/>
                </a:ext>
              </a:extLst>
            </p:cNvPr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3127;p78">
              <a:extLst>
                <a:ext uri="{FF2B5EF4-FFF2-40B4-BE49-F238E27FC236}">
                  <a16:creationId xmlns:a16="http://schemas.microsoft.com/office/drawing/2014/main" id="{41B816D9-03BE-3242-40DA-CFDE191AB1EA}"/>
                </a:ext>
              </a:extLst>
            </p:cNvPr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3128;p78">
              <a:extLst>
                <a:ext uri="{FF2B5EF4-FFF2-40B4-BE49-F238E27FC236}">
                  <a16:creationId xmlns:a16="http://schemas.microsoft.com/office/drawing/2014/main" id="{9BFD95BD-7A1D-8C8A-5FB4-56498CBE7D3D}"/>
                </a:ext>
              </a:extLst>
            </p:cNvPr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3129;p78">
              <a:extLst>
                <a:ext uri="{FF2B5EF4-FFF2-40B4-BE49-F238E27FC236}">
                  <a16:creationId xmlns:a16="http://schemas.microsoft.com/office/drawing/2014/main" id="{4971CEC5-30DB-51DB-6F90-5938F6906301}"/>
                </a:ext>
              </a:extLst>
            </p:cNvPr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3130;p78">
              <a:extLst>
                <a:ext uri="{FF2B5EF4-FFF2-40B4-BE49-F238E27FC236}">
                  <a16:creationId xmlns:a16="http://schemas.microsoft.com/office/drawing/2014/main" id="{93336142-D9F9-3A14-3595-029BDC892B60}"/>
                </a:ext>
              </a:extLst>
            </p:cNvPr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3131;p78">
              <a:extLst>
                <a:ext uri="{FF2B5EF4-FFF2-40B4-BE49-F238E27FC236}">
                  <a16:creationId xmlns:a16="http://schemas.microsoft.com/office/drawing/2014/main" id="{40DA60A3-7EBE-065A-FBEA-69F0B7B8CD95}"/>
                </a:ext>
              </a:extLst>
            </p:cNvPr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3132;p78">
              <a:extLst>
                <a:ext uri="{FF2B5EF4-FFF2-40B4-BE49-F238E27FC236}">
                  <a16:creationId xmlns:a16="http://schemas.microsoft.com/office/drawing/2014/main" id="{A1A479E0-DEDD-901A-7638-73F7B8EECF56}"/>
                </a:ext>
              </a:extLst>
            </p:cNvPr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3133;p78">
              <a:extLst>
                <a:ext uri="{FF2B5EF4-FFF2-40B4-BE49-F238E27FC236}">
                  <a16:creationId xmlns:a16="http://schemas.microsoft.com/office/drawing/2014/main" id="{CD425ED7-8159-BF37-6062-7C80F581FAB5}"/>
                </a:ext>
              </a:extLst>
            </p:cNvPr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3134;p78">
              <a:extLst>
                <a:ext uri="{FF2B5EF4-FFF2-40B4-BE49-F238E27FC236}">
                  <a16:creationId xmlns:a16="http://schemas.microsoft.com/office/drawing/2014/main" id="{A4335D29-8522-CE45-2B37-BB1673149159}"/>
                </a:ext>
              </a:extLst>
            </p:cNvPr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3135;p78">
              <a:extLst>
                <a:ext uri="{FF2B5EF4-FFF2-40B4-BE49-F238E27FC236}">
                  <a16:creationId xmlns:a16="http://schemas.microsoft.com/office/drawing/2014/main" id="{52426250-3E1E-6555-FE46-BCC95597630C}"/>
                </a:ext>
              </a:extLst>
            </p:cNvPr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3136;p78">
              <a:extLst>
                <a:ext uri="{FF2B5EF4-FFF2-40B4-BE49-F238E27FC236}">
                  <a16:creationId xmlns:a16="http://schemas.microsoft.com/office/drawing/2014/main" id="{250E687D-7564-2B14-DF13-D4336C3FD112}"/>
                </a:ext>
              </a:extLst>
            </p:cNvPr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3137;p78">
              <a:extLst>
                <a:ext uri="{FF2B5EF4-FFF2-40B4-BE49-F238E27FC236}">
                  <a16:creationId xmlns:a16="http://schemas.microsoft.com/office/drawing/2014/main" id="{907F692D-77CC-1714-D8C0-E6B799D67918}"/>
                </a:ext>
              </a:extLst>
            </p:cNvPr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3138;p78">
              <a:extLst>
                <a:ext uri="{FF2B5EF4-FFF2-40B4-BE49-F238E27FC236}">
                  <a16:creationId xmlns:a16="http://schemas.microsoft.com/office/drawing/2014/main" id="{A1777FA5-3544-9FF3-9CD9-D507AB02C0D5}"/>
                </a:ext>
              </a:extLst>
            </p:cNvPr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3139;p78">
              <a:extLst>
                <a:ext uri="{FF2B5EF4-FFF2-40B4-BE49-F238E27FC236}">
                  <a16:creationId xmlns:a16="http://schemas.microsoft.com/office/drawing/2014/main" id="{A75B315A-7EA9-4379-1808-0C865933A6EC}"/>
                </a:ext>
              </a:extLst>
            </p:cNvPr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3140;p78">
              <a:extLst>
                <a:ext uri="{FF2B5EF4-FFF2-40B4-BE49-F238E27FC236}">
                  <a16:creationId xmlns:a16="http://schemas.microsoft.com/office/drawing/2014/main" id="{5068CB62-1D38-F9BA-C4B9-10D3431E136B}"/>
                </a:ext>
              </a:extLst>
            </p:cNvPr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3141;p78">
              <a:extLst>
                <a:ext uri="{FF2B5EF4-FFF2-40B4-BE49-F238E27FC236}">
                  <a16:creationId xmlns:a16="http://schemas.microsoft.com/office/drawing/2014/main" id="{2BFB6F98-92C8-F404-CBFB-CD20BC3DA784}"/>
                </a:ext>
              </a:extLst>
            </p:cNvPr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3142;p78">
              <a:extLst>
                <a:ext uri="{FF2B5EF4-FFF2-40B4-BE49-F238E27FC236}">
                  <a16:creationId xmlns:a16="http://schemas.microsoft.com/office/drawing/2014/main" id="{754F5B01-063C-BBF7-200D-9F034EB8255D}"/>
                </a:ext>
              </a:extLst>
            </p:cNvPr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3143;p78">
              <a:extLst>
                <a:ext uri="{FF2B5EF4-FFF2-40B4-BE49-F238E27FC236}">
                  <a16:creationId xmlns:a16="http://schemas.microsoft.com/office/drawing/2014/main" id="{5CF8D502-217D-3DD7-F86D-71EB8A8B5A93}"/>
                </a:ext>
              </a:extLst>
            </p:cNvPr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3144;p78">
              <a:extLst>
                <a:ext uri="{FF2B5EF4-FFF2-40B4-BE49-F238E27FC236}">
                  <a16:creationId xmlns:a16="http://schemas.microsoft.com/office/drawing/2014/main" id="{0360D11B-37FE-A5B3-1DF2-C0B22163005B}"/>
                </a:ext>
              </a:extLst>
            </p:cNvPr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3145;p78">
              <a:extLst>
                <a:ext uri="{FF2B5EF4-FFF2-40B4-BE49-F238E27FC236}">
                  <a16:creationId xmlns:a16="http://schemas.microsoft.com/office/drawing/2014/main" id="{64E7C25B-3FC1-746A-0747-8BD3722EF466}"/>
                </a:ext>
              </a:extLst>
            </p:cNvPr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3146;p78">
              <a:extLst>
                <a:ext uri="{FF2B5EF4-FFF2-40B4-BE49-F238E27FC236}">
                  <a16:creationId xmlns:a16="http://schemas.microsoft.com/office/drawing/2014/main" id="{EACDD590-7C36-8436-397C-00082C2A5D85}"/>
                </a:ext>
              </a:extLst>
            </p:cNvPr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3147;p78">
              <a:extLst>
                <a:ext uri="{FF2B5EF4-FFF2-40B4-BE49-F238E27FC236}">
                  <a16:creationId xmlns:a16="http://schemas.microsoft.com/office/drawing/2014/main" id="{FFE7321D-C689-7A5C-337B-8C81ABB269AB}"/>
                </a:ext>
              </a:extLst>
            </p:cNvPr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3148;p78">
              <a:extLst>
                <a:ext uri="{FF2B5EF4-FFF2-40B4-BE49-F238E27FC236}">
                  <a16:creationId xmlns:a16="http://schemas.microsoft.com/office/drawing/2014/main" id="{172BBD19-02A3-FCC0-989F-E4700298A37F}"/>
                </a:ext>
              </a:extLst>
            </p:cNvPr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3149;p78">
              <a:extLst>
                <a:ext uri="{FF2B5EF4-FFF2-40B4-BE49-F238E27FC236}">
                  <a16:creationId xmlns:a16="http://schemas.microsoft.com/office/drawing/2014/main" id="{96135663-2958-4078-76B3-45F0077F69AC}"/>
                </a:ext>
              </a:extLst>
            </p:cNvPr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3150;p78">
              <a:extLst>
                <a:ext uri="{FF2B5EF4-FFF2-40B4-BE49-F238E27FC236}">
                  <a16:creationId xmlns:a16="http://schemas.microsoft.com/office/drawing/2014/main" id="{51A12CDC-9F13-CE93-699A-CFF3B8DE9851}"/>
                </a:ext>
              </a:extLst>
            </p:cNvPr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3151;p78">
              <a:extLst>
                <a:ext uri="{FF2B5EF4-FFF2-40B4-BE49-F238E27FC236}">
                  <a16:creationId xmlns:a16="http://schemas.microsoft.com/office/drawing/2014/main" id="{5BE63DB8-B028-B222-7247-85A8D3D7A247}"/>
                </a:ext>
              </a:extLst>
            </p:cNvPr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3152;p78">
              <a:extLst>
                <a:ext uri="{FF2B5EF4-FFF2-40B4-BE49-F238E27FC236}">
                  <a16:creationId xmlns:a16="http://schemas.microsoft.com/office/drawing/2014/main" id="{E09ED2A3-1E1E-6BF2-8645-53FE1E333CD6}"/>
                </a:ext>
              </a:extLst>
            </p:cNvPr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3153;p78">
              <a:extLst>
                <a:ext uri="{FF2B5EF4-FFF2-40B4-BE49-F238E27FC236}">
                  <a16:creationId xmlns:a16="http://schemas.microsoft.com/office/drawing/2014/main" id="{DD34073C-3D48-C133-77D9-7CF6574E1C5D}"/>
                </a:ext>
              </a:extLst>
            </p:cNvPr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3154;p78">
              <a:extLst>
                <a:ext uri="{FF2B5EF4-FFF2-40B4-BE49-F238E27FC236}">
                  <a16:creationId xmlns:a16="http://schemas.microsoft.com/office/drawing/2014/main" id="{F61FF99D-49E5-DE62-3D01-BC3BF11EA48A}"/>
                </a:ext>
              </a:extLst>
            </p:cNvPr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3155;p78">
              <a:extLst>
                <a:ext uri="{FF2B5EF4-FFF2-40B4-BE49-F238E27FC236}">
                  <a16:creationId xmlns:a16="http://schemas.microsoft.com/office/drawing/2014/main" id="{C0448FBB-253F-A425-0E36-DB84848B03BC}"/>
                </a:ext>
              </a:extLst>
            </p:cNvPr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3156;p78">
              <a:extLst>
                <a:ext uri="{FF2B5EF4-FFF2-40B4-BE49-F238E27FC236}">
                  <a16:creationId xmlns:a16="http://schemas.microsoft.com/office/drawing/2014/main" id="{420AEE64-A194-EBB2-2981-CBEE97B6DB32}"/>
                </a:ext>
              </a:extLst>
            </p:cNvPr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3157;p78">
              <a:extLst>
                <a:ext uri="{FF2B5EF4-FFF2-40B4-BE49-F238E27FC236}">
                  <a16:creationId xmlns:a16="http://schemas.microsoft.com/office/drawing/2014/main" id="{D36E0DED-A04E-2C42-E906-22E0415BFA7C}"/>
                </a:ext>
              </a:extLst>
            </p:cNvPr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3158;p78">
              <a:extLst>
                <a:ext uri="{FF2B5EF4-FFF2-40B4-BE49-F238E27FC236}">
                  <a16:creationId xmlns:a16="http://schemas.microsoft.com/office/drawing/2014/main" id="{C616F5A0-F4B3-9808-9808-11B5C8CEB6A8}"/>
                </a:ext>
              </a:extLst>
            </p:cNvPr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3159;p78">
              <a:extLst>
                <a:ext uri="{FF2B5EF4-FFF2-40B4-BE49-F238E27FC236}">
                  <a16:creationId xmlns:a16="http://schemas.microsoft.com/office/drawing/2014/main" id="{7EC3D223-1C9D-CE71-71D6-91E82A1E724F}"/>
                </a:ext>
              </a:extLst>
            </p:cNvPr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3160;p78">
              <a:extLst>
                <a:ext uri="{FF2B5EF4-FFF2-40B4-BE49-F238E27FC236}">
                  <a16:creationId xmlns:a16="http://schemas.microsoft.com/office/drawing/2014/main" id="{60F68CF7-681D-BD44-2AEC-C0156617A5A2}"/>
                </a:ext>
              </a:extLst>
            </p:cNvPr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3161;p78">
              <a:extLst>
                <a:ext uri="{FF2B5EF4-FFF2-40B4-BE49-F238E27FC236}">
                  <a16:creationId xmlns:a16="http://schemas.microsoft.com/office/drawing/2014/main" id="{8F5F1E13-42DB-8AD0-6F77-CF3E16E1574B}"/>
                </a:ext>
              </a:extLst>
            </p:cNvPr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3162;p78">
              <a:extLst>
                <a:ext uri="{FF2B5EF4-FFF2-40B4-BE49-F238E27FC236}">
                  <a16:creationId xmlns:a16="http://schemas.microsoft.com/office/drawing/2014/main" id="{B1190C05-8E7C-CBE9-DD1A-DEE16E29114D}"/>
                </a:ext>
              </a:extLst>
            </p:cNvPr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3163;p78">
              <a:extLst>
                <a:ext uri="{FF2B5EF4-FFF2-40B4-BE49-F238E27FC236}">
                  <a16:creationId xmlns:a16="http://schemas.microsoft.com/office/drawing/2014/main" id="{50B5A3B5-9839-F4DB-0482-DE81626C4BD5}"/>
                </a:ext>
              </a:extLst>
            </p:cNvPr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3164;p78">
              <a:extLst>
                <a:ext uri="{FF2B5EF4-FFF2-40B4-BE49-F238E27FC236}">
                  <a16:creationId xmlns:a16="http://schemas.microsoft.com/office/drawing/2014/main" id="{67EA24AD-F10C-0837-B2C4-8C5626C8FAE3}"/>
                </a:ext>
              </a:extLst>
            </p:cNvPr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3165;p78">
              <a:extLst>
                <a:ext uri="{FF2B5EF4-FFF2-40B4-BE49-F238E27FC236}">
                  <a16:creationId xmlns:a16="http://schemas.microsoft.com/office/drawing/2014/main" id="{C00DF3E6-DCA2-8BA9-B63C-4DF4C1E9C70B}"/>
                </a:ext>
              </a:extLst>
            </p:cNvPr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3166;p78">
              <a:extLst>
                <a:ext uri="{FF2B5EF4-FFF2-40B4-BE49-F238E27FC236}">
                  <a16:creationId xmlns:a16="http://schemas.microsoft.com/office/drawing/2014/main" id="{DE8FC213-EC39-5807-A4F0-1A8946555CD9}"/>
                </a:ext>
              </a:extLst>
            </p:cNvPr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3167;p78">
              <a:extLst>
                <a:ext uri="{FF2B5EF4-FFF2-40B4-BE49-F238E27FC236}">
                  <a16:creationId xmlns:a16="http://schemas.microsoft.com/office/drawing/2014/main" id="{51706CF8-3F86-C9D3-62EE-F4DF5E9184B8}"/>
                </a:ext>
              </a:extLst>
            </p:cNvPr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3168;p78">
              <a:extLst>
                <a:ext uri="{FF2B5EF4-FFF2-40B4-BE49-F238E27FC236}">
                  <a16:creationId xmlns:a16="http://schemas.microsoft.com/office/drawing/2014/main" id="{5B2B2F03-2E35-1848-5EAC-CC400A00E9CA}"/>
                </a:ext>
              </a:extLst>
            </p:cNvPr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3169;p78">
              <a:extLst>
                <a:ext uri="{FF2B5EF4-FFF2-40B4-BE49-F238E27FC236}">
                  <a16:creationId xmlns:a16="http://schemas.microsoft.com/office/drawing/2014/main" id="{C1F333A3-D5E3-1D60-EDFC-5686AE90136C}"/>
                </a:ext>
              </a:extLst>
            </p:cNvPr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3170;p78">
              <a:extLst>
                <a:ext uri="{FF2B5EF4-FFF2-40B4-BE49-F238E27FC236}">
                  <a16:creationId xmlns:a16="http://schemas.microsoft.com/office/drawing/2014/main" id="{1CC19CB7-0232-113F-5B90-57137543983A}"/>
                </a:ext>
              </a:extLst>
            </p:cNvPr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3171;p78">
              <a:extLst>
                <a:ext uri="{FF2B5EF4-FFF2-40B4-BE49-F238E27FC236}">
                  <a16:creationId xmlns:a16="http://schemas.microsoft.com/office/drawing/2014/main" id="{A9B30D8B-81DD-5E7D-38AF-02161705CB60}"/>
                </a:ext>
              </a:extLst>
            </p:cNvPr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3172;p78">
              <a:extLst>
                <a:ext uri="{FF2B5EF4-FFF2-40B4-BE49-F238E27FC236}">
                  <a16:creationId xmlns:a16="http://schemas.microsoft.com/office/drawing/2014/main" id="{A0D53B57-6C5B-7CC9-99F7-253A2481123D}"/>
                </a:ext>
              </a:extLst>
            </p:cNvPr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3173;p78">
              <a:extLst>
                <a:ext uri="{FF2B5EF4-FFF2-40B4-BE49-F238E27FC236}">
                  <a16:creationId xmlns:a16="http://schemas.microsoft.com/office/drawing/2014/main" id="{2ADD2588-CBF5-39FE-0A01-D3F0C531670D}"/>
                </a:ext>
              </a:extLst>
            </p:cNvPr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3174;p78">
              <a:extLst>
                <a:ext uri="{FF2B5EF4-FFF2-40B4-BE49-F238E27FC236}">
                  <a16:creationId xmlns:a16="http://schemas.microsoft.com/office/drawing/2014/main" id="{0B1E3019-7A3E-412F-4924-93A7881CD20A}"/>
                </a:ext>
              </a:extLst>
            </p:cNvPr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3175;p78">
              <a:extLst>
                <a:ext uri="{FF2B5EF4-FFF2-40B4-BE49-F238E27FC236}">
                  <a16:creationId xmlns:a16="http://schemas.microsoft.com/office/drawing/2014/main" id="{C4251E22-EB43-FB6D-9C59-D52B03BE2410}"/>
                </a:ext>
              </a:extLst>
            </p:cNvPr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3176;p78">
              <a:extLst>
                <a:ext uri="{FF2B5EF4-FFF2-40B4-BE49-F238E27FC236}">
                  <a16:creationId xmlns:a16="http://schemas.microsoft.com/office/drawing/2014/main" id="{E4F6E735-43BE-0900-139A-C6CF2EAC4DEB}"/>
                </a:ext>
              </a:extLst>
            </p:cNvPr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3177;p78">
              <a:extLst>
                <a:ext uri="{FF2B5EF4-FFF2-40B4-BE49-F238E27FC236}">
                  <a16:creationId xmlns:a16="http://schemas.microsoft.com/office/drawing/2014/main" id="{A310060B-5CF1-6C96-EF78-C21FAB330C9F}"/>
                </a:ext>
              </a:extLst>
            </p:cNvPr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3178;p78">
              <a:extLst>
                <a:ext uri="{FF2B5EF4-FFF2-40B4-BE49-F238E27FC236}">
                  <a16:creationId xmlns:a16="http://schemas.microsoft.com/office/drawing/2014/main" id="{C62F76FC-0672-F3B4-593E-E5A98C83B12D}"/>
                </a:ext>
              </a:extLst>
            </p:cNvPr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3179;p78">
              <a:extLst>
                <a:ext uri="{FF2B5EF4-FFF2-40B4-BE49-F238E27FC236}">
                  <a16:creationId xmlns:a16="http://schemas.microsoft.com/office/drawing/2014/main" id="{5E010D23-8E68-9ED0-4E1B-A542E17055FF}"/>
                </a:ext>
              </a:extLst>
            </p:cNvPr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3180;p78">
              <a:extLst>
                <a:ext uri="{FF2B5EF4-FFF2-40B4-BE49-F238E27FC236}">
                  <a16:creationId xmlns:a16="http://schemas.microsoft.com/office/drawing/2014/main" id="{C7F949FD-1B0A-924A-E2F1-4119428D0E7A}"/>
                </a:ext>
              </a:extLst>
            </p:cNvPr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3181;p78">
              <a:extLst>
                <a:ext uri="{FF2B5EF4-FFF2-40B4-BE49-F238E27FC236}">
                  <a16:creationId xmlns:a16="http://schemas.microsoft.com/office/drawing/2014/main" id="{46923F66-5545-BECA-8878-F489F55E8866}"/>
                </a:ext>
              </a:extLst>
            </p:cNvPr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3182;p78">
              <a:extLst>
                <a:ext uri="{FF2B5EF4-FFF2-40B4-BE49-F238E27FC236}">
                  <a16:creationId xmlns:a16="http://schemas.microsoft.com/office/drawing/2014/main" id="{8A27A784-9CE5-2134-3535-FE91DF73F5DA}"/>
                </a:ext>
              </a:extLst>
            </p:cNvPr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3183;p78">
              <a:extLst>
                <a:ext uri="{FF2B5EF4-FFF2-40B4-BE49-F238E27FC236}">
                  <a16:creationId xmlns:a16="http://schemas.microsoft.com/office/drawing/2014/main" id="{EC6CDA3F-646F-76D3-F16C-30C9B531A7A8}"/>
                </a:ext>
              </a:extLst>
            </p:cNvPr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3184;p78">
              <a:extLst>
                <a:ext uri="{FF2B5EF4-FFF2-40B4-BE49-F238E27FC236}">
                  <a16:creationId xmlns:a16="http://schemas.microsoft.com/office/drawing/2014/main" id="{6CDED499-B996-B395-5EE4-4444A5CB35B2}"/>
                </a:ext>
              </a:extLst>
            </p:cNvPr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3185;p78">
              <a:extLst>
                <a:ext uri="{FF2B5EF4-FFF2-40B4-BE49-F238E27FC236}">
                  <a16:creationId xmlns:a16="http://schemas.microsoft.com/office/drawing/2014/main" id="{D30394C5-7C66-E80E-559D-26C91384B87A}"/>
                </a:ext>
              </a:extLst>
            </p:cNvPr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3186;p78">
              <a:extLst>
                <a:ext uri="{FF2B5EF4-FFF2-40B4-BE49-F238E27FC236}">
                  <a16:creationId xmlns:a16="http://schemas.microsoft.com/office/drawing/2014/main" id="{96A8F368-DEAC-B4B1-7400-09E5ACA90D8A}"/>
                </a:ext>
              </a:extLst>
            </p:cNvPr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3187;p78">
              <a:extLst>
                <a:ext uri="{FF2B5EF4-FFF2-40B4-BE49-F238E27FC236}">
                  <a16:creationId xmlns:a16="http://schemas.microsoft.com/office/drawing/2014/main" id="{0A7ABBC4-5EE8-F971-5621-E640425A9A46}"/>
                </a:ext>
              </a:extLst>
            </p:cNvPr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3188;p78">
              <a:extLst>
                <a:ext uri="{FF2B5EF4-FFF2-40B4-BE49-F238E27FC236}">
                  <a16:creationId xmlns:a16="http://schemas.microsoft.com/office/drawing/2014/main" id="{62AA0020-4CFE-DCBD-CAF2-EAC3E9D27518}"/>
                </a:ext>
              </a:extLst>
            </p:cNvPr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3189;p78">
              <a:extLst>
                <a:ext uri="{FF2B5EF4-FFF2-40B4-BE49-F238E27FC236}">
                  <a16:creationId xmlns:a16="http://schemas.microsoft.com/office/drawing/2014/main" id="{CD172CA3-FCC9-79A8-E68F-0DC29438D65A}"/>
                </a:ext>
              </a:extLst>
            </p:cNvPr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3190;p78">
              <a:extLst>
                <a:ext uri="{FF2B5EF4-FFF2-40B4-BE49-F238E27FC236}">
                  <a16:creationId xmlns:a16="http://schemas.microsoft.com/office/drawing/2014/main" id="{E3AA463B-707F-B317-2668-819CC4AD3ABB}"/>
                </a:ext>
              </a:extLst>
            </p:cNvPr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3191;p78">
              <a:extLst>
                <a:ext uri="{FF2B5EF4-FFF2-40B4-BE49-F238E27FC236}">
                  <a16:creationId xmlns:a16="http://schemas.microsoft.com/office/drawing/2014/main" id="{D6E7AB8C-1AB9-64E1-F36F-A611A5927FDA}"/>
                </a:ext>
              </a:extLst>
            </p:cNvPr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3192;p78">
              <a:extLst>
                <a:ext uri="{FF2B5EF4-FFF2-40B4-BE49-F238E27FC236}">
                  <a16:creationId xmlns:a16="http://schemas.microsoft.com/office/drawing/2014/main" id="{5E34C58B-8AC0-7323-1B25-511C0B10C1C9}"/>
                </a:ext>
              </a:extLst>
            </p:cNvPr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3193;p78">
              <a:extLst>
                <a:ext uri="{FF2B5EF4-FFF2-40B4-BE49-F238E27FC236}">
                  <a16:creationId xmlns:a16="http://schemas.microsoft.com/office/drawing/2014/main" id="{963FD124-D2CF-6DB1-79D9-9210CF22E5FE}"/>
                </a:ext>
              </a:extLst>
            </p:cNvPr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3194;p78">
              <a:extLst>
                <a:ext uri="{FF2B5EF4-FFF2-40B4-BE49-F238E27FC236}">
                  <a16:creationId xmlns:a16="http://schemas.microsoft.com/office/drawing/2014/main" id="{779C23B0-37DA-6236-9C03-E604B84744AD}"/>
                </a:ext>
              </a:extLst>
            </p:cNvPr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3195;p78">
              <a:extLst>
                <a:ext uri="{FF2B5EF4-FFF2-40B4-BE49-F238E27FC236}">
                  <a16:creationId xmlns:a16="http://schemas.microsoft.com/office/drawing/2014/main" id="{C416A956-35DB-1AEB-55CA-EBBC82B9C94A}"/>
                </a:ext>
              </a:extLst>
            </p:cNvPr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3196;p78">
              <a:extLst>
                <a:ext uri="{FF2B5EF4-FFF2-40B4-BE49-F238E27FC236}">
                  <a16:creationId xmlns:a16="http://schemas.microsoft.com/office/drawing/2014/main" id="{B372A159-21BA-3658-D4E0-0AA35D9F3FD5}"/>
                </a:ext>
              </a:extLst>
            </p:cNvPr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3197;p78">
              <a:extLst>
                <a:ext uri="{FF2B5EF4-FFF2-40B4-BE49-F238E27FC236}">
                  <a16:creationId xmlns:a16="http://schemas.microsoft.com/office/drawing/2014/main" id="{F091FCDC-E2F7-230B-6CA8-B46976C2FDAE}"/>
                </a:ext>
              </a:extLst>
            </p:cNvPr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3198;p78">
              <a:extLst>
                <a:ext uri="{FF2B5EF4-FFF2-40B4-BE49-F238E27FC236}">
                  <a16:creationId xmlns:a16="http://schemas.microsoft.com/office/drawing/2014/main" id="{03FF6901-802F-E0F3-281E-C19D6A065E48}"/>
                </a:ext>
              </a:extLst>
            </p:cNvPr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3199;p78">
              <a:extLst>
                <a:ext uri="{FF2B5EF4-FFF2-40B4-BE49-F238E27FC236}">
                  <a16:creationId xmlns:a16="http://schemas.microsoft.com/office/drawing/2014/main" id="{070ABB0A-F151-A3DC-0121-E94D58CCDECC}"/>
                </a:ext>
              </a:extLst>
            </p:cNvPr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3200;p78">
              <a:extLst>
                <a:ext uri="{FF2B5EF4-FFF2-40B4-BE49-F238E27FC236}">
                  <a16:creationId xmlns:a16="http://schemas.microsoft.com/office/drawing/2014/main" id="{E4BFDDC9-9B1D-186B-0E01-3C7BDA101998}"/>
                </a:ext>
              </a:extLst>
            </p:cNvPr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3201;p78">
              <a:extLst>
                <a:ext uri="{FF2B5EF4-FFF2-40B4-BE49-F238E27FC236}">
                  <a16:creationId xmlns:a16="http://schemas.microsoft.com/office/drawing/2014/main" id="{016506CE-20F3-A5EF-0163-EBED1EDE5D41}"/>
                </a:ext>
              </a:extLst>
            </p:cNvPr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3202;p78">
              <a:extLst>
                <a:ext uri="{FF2B5EF4-FFF2-40B4-BE49-F238E27FC236}">
                  <a16:creationId xmlns:a16="http://schemas.microsoft.com/office/drawing/2014/main" id="{1082CBD0-2152-A99E-E602-6DB27332D763}"/>
                </a:ext>
              </a:extLst>
            </p:cNvPr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3203;p78">
              <a:extLst>
                <a:ext uri="{FF2B5EF4-FFF2-40B4-BE49-F238E27FC236}">
                  <a16:creationId xmlns:a16="http://schemas.microsoft.com/office/drawing/2014/main" id="{0976D59F-2391-6369-95BB-A7798A94FF17}"/>
                </a:ext>
              </a:extLst>
            </p:cNvPr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3204;p78">
              <a:extLst>
                <a:ext uri="{FF2B5EF4-FFF2-40B4-BE49-F238E27FC236}">
                  <a16:creationId xmlns:a16="http://schemas.microsoft.com/office/drawing/2014/main" id="{78C66B46-325F-479E-88E1-797A1FE8D9C7}"/>
                </a:ext>
              </a:extLst>
            </p:cNvPr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3205;p78">
              <a:extLst>
                <a:ext uri="{FF2B5EF4-FFF2-40B4-BE49-F238E27FC236}">
                  <a16:creationId xmlns:a16="http://schemas.microsoft.com/office/drawing/2014/main" id="{CF863413-BB48-9660-DFCF-5FF75D465D52}"/>
                </a:ext>
              </a:extLst>
            </p:cNvPr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3206;p78">
              <a:extLst>
                <a:ext uri="{FF2B5EF4-FFF2-40B4-BE49-F238E27FC236}">
                  <a16:creationId xmlns:a16="http://schemas.microsoft.com/office/drawing/2014/main" id="{D307BA56-3709-8A4C-1724-52FB22FE9B97}"/>
                </a:ext>
              </a:extLst>
            </p:cNvPr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3207;p78">
              <a:extLst>
                <a:ext uri="{FF2B5EF4-FFF2-40B4-BE49-F238E27FC236}">
                  <a16:creationId xmlns:a16="http://schemas.microsoft.com/office/drawing/2014/main" id="{A8930E9B-FA54-5569-A84E-305483B447B9}"/>
                </a:ext>
              </a:extLst>
            </p:cNvPr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3208;p78">
              <a:extLst>
                <a:ext uri="{FF2B5EF4-FFF2-40B4-BE49-F238E27FC236}">
                  <a16:creationId xmlns:a16="http://schemas.microsoft.com/office/drawing/2014/main" id="{3A47D4D3-77E9-A574-4FD8-84D81561B2F3}"/>
                </a:ext>
              </a:extLst>
            </p:cNvPr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3209;p78">
              <a:extLst>
                <a:ext uri="{FF2B5EF4-FFF2-40B4-BE49-F238E27FC236}">
                  <a16:creationId xmlns:a16="http://schemas.microsoft.com/office/drawing/2014/main" id="{BE42F62A-CDBE-6156-0951-4CA669A703B1}"/>
                </a:ext>
              </a:extLst>
            </p:cNvPr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3210;p78">
              <a:extLst>
                <a:ext uri="{FF2B5EF4-FFF2-40B4-BE49-F238E27FC236}">
                  <a16:creationId xmlns:a16="http://schemas.microsoft.com/office/drawing/2014/main" id="{72FF3F0C-2957-C566-2A19-8208A29AB38E}"/>
                </a:ext>
              </a:extLst>
            </p:cNvPr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3211;p78">
              <a:extLst>
                <a:ext uri="{FF2B5EF4-FFF2-40B4-BE49-F238E27FC236}">
                  <a16:creationId xmlns:a16="http://schemas.microsoft.com/office/drawing/2014/main" id="{83D7F914-ED7D-A516-C40B-AA11691D48F4}"/>
                </a:ext>
              </a:extLst>
            </p:cNvPr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3212;p78">
              <a:extLst>
                <a:ext uri="{FF2B5EF4-FFF2-40B4-BE49-F238E27FC236}">
                  <a16:creationId xmlns:a16="http://schemas.microsoft.com/office/drawing/2014/main" id="{1161B2AB-EE95-B73D-9D31-8E8B8F7A277D}"/>
                </a:ext>
              </a:extLst>
            </p:cNvPr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3213;p78">
              <a:extLst>
                <a:ext uri="{FF2B5EF4-FFF2-40B4-BE49-F238E27FC236}">
                  <a16:creationId xmlns:a16="http://schemas.microsoft.com/office/drawing/2014/main" id="{91EE04BD-67F8-7448-0A7C-16DCBA75AEEF}"/>
                </a:ext>
              </a:extLst>
            </p:cNvPr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3214;p78">
              <a:extLst>
                <a:ext uri="{FF2B5EF4-FFF2-40B4-BE49-F238E27FC236}">
                  <a16:creationId xmlns:a16="http://schemas.microsoft.com/office/drawing/2014/main" id="{B3CA9EE6-B31E-A57A-61EF-BAB839C3608A}"/>
                </a:ext>
              </a:extLst>
            </p:cNvPr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3215;p78">
              <a:extLst>
                <a:ext uri="{FF2B5EF4-FFF2-40B4-BE49-F238E27FC236}">
                  <a16:creationId xmlns:a16="http://schemas.microsoft.com/office/drawing/2014/main" id="{0DDA5FB3-FAF9-5CC8-18E1-F345D90A8C1F}"/>
                </a:ext>
              </a:extLst>
            </p:cNvPr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3216;p78">
              <a:extLst>
                <a:ext uri="{FF2B5EF4-FFF2-40B4-BE49-F238E27FC236}">
                  <a16:creationId xmlns:a16="http://schemas.microsoft.com/office/drawing/2014/main" id="{36EFB7E5-126E-09CA-0346-DB1CFC4A6301}"/>
                </a:ext>
              </a:extLst>
            </p:cNvPr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3217;p78">
              <a:extLst>
                <a:ext uri="{FF2B5EF4-FFF2-40B4-BE49-F238E27FC236}">
                  <a16:creationId xmlns:a16="http://schemas.microsoft.com/office/drawing/2014/main" id="{EF688E0E-25C1-A9F1-D8BB-C3DE5E14CA40}"/>
                </a:ext>
              </a:extLst>
            </p:cNvPr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3218;p78">
              <a:extLst>
                <a:ext uri="{FF2B5EF4-FFF2-40B4-BE49-F238E27FC236}">
                  <a16:creationId xmlns:a16="http://schemas.microsoft.com/office/drawing/2014/main" id="{480F155C-82E8-B543-FDF7-40DE1C5A6249}"/>
                </a:ext>
              </a:extLst>
            </p:cNvPr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3219;p78">
              <a:extLst>
                <a:ext uri="{FF2B5EF4-FFF2-40B4-BE49-F238E27FC236}">
                  <a16:creationId xmlns:a16="http://schemas.microsoft.com/office/drawing/2014/main" id="{C397D86A-79C6-E418-463A-E5624B85A416}"/>
                </a:ext>
              </a:extLst>
            </p:cNvPr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3220;p78">
              <a:extLst>
                <a:ext uri="{FF2B5EF4-FFF2-40B4-BE49-F238E27FC236}">
                  <a16:creationId xmlns:a16="http://schemas.microsoft.com/office/drawing/2014/main" id="{4E6FE0B1-E813-716B-CC5B-C772B6499A01}"/>
                </a:ext>
              </a:extLst>
            </p:cNvPr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3221;p78">
              <a:extLst>
                <a:ext uri="{FF2B5EF4-FFF2-40B4-BE49-F238E27FC236}">
                  <a16:creationId xmlns:a16="http://schemas.microsoft.com/office/drawing/2014/main" id="{76F7F853-043A-5600-0BA1-521CA921A1EC}"/>
                </a:ext>
              </a:extLst>
            </p:cNvPr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3222;p78">
              <a:extLst>
                <a:ext uri="{FF2B5EF4-FFF2-40B4-BE49-F238E27FC236}">
                  <a16:creationId xmlns:a16="http://schemas.microsoft.com/office/drawing/2014/main" id="{80D39705-48AE-F1AD-EA10-3F64F2B7FF11}"/>
                </a:ext>
              </a:extLst>
            </p:cNvPr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3223;p78">
              <a:extLst>
                <a:ext uri="{FF2B5EF4-FFF2-40B4-BE49-F238E27FC236}">
                  <a16:creationId xmlns:a16="http://schemas.microsoft.com/office/drawing/2014/main" id="{1235654A-3C6B-7E63-D109-ACDD81E6427A}"/>
                </a:ext>
              </a:extLst>
            </p:cNvPr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3224;p78">
              <a:extLst>
                <a:ext uri="{FF2B5EF4-FFF2-40B4-BE49-F238E27FC236}">
                  <a16:creationId xmlns:a16="http://schemas.microsoft.com/office/drawing/2014/main" id="{31FC0615-D725-CB62-056A-F69F4A26356C}"/>
                </a:ext>
              </a:extLst>
            </p:cNvPr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3225;p78">
              <a:extLst>
                <a:ext uri="{FF2B5EF4-FFF2-40B4-BE49-F238E27FC236}">
                  <a16:creationId xmlns:a16="http://schemas.microsoft.com/office/drawing/2014/main" id="{45BEFAE6-EF66-3DA1-31A4-0DC11E75F1A4}"/>
                </a:ext>
              </a:extLst>
            </p:cNvPr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3226;p78">
              <a:extLst>
                <a:ext uri="{FF2B5EF4-FFF2-40B4-BE49-F238E27FC236}">
                  <a16:creationId xmlns:a16="http://schemas.microsoft.com/office/drawing/2014/main" id="{94237964-3ABB-B510-DF7A-A7B067738046}"/>
                </a:ext>
              </a:extLst>
            </p:cNvPr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3227;p78">
              <a:extLst>
                <a:ext uri="{FF2B5EF4-FFF2-40B4-BE49-F238E27FC236}">
                  <a16:creationId xmlns:a16="http://schemas.microsoft.com/office/drawing/2014/main" id="{1E2E112D-95DA-1439-9C95-11867E2E3BAB}"/>
                </a:ext>
              </a:extLst>
            </p:cNvPr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3228;p78">
              <a:extLst>
                <a:ext uri="{FF2B5EF4-FFF2-40B4-BE49-F238E27FC236}">
                  <a16:creationId xmlns:a16="http://schemas.microsoft.com/office/drawing/2014/main" id="{99226409-E5D2-1A73-AF4B-6F5740C7B47B}"/>
                </a:ext>
              </a:extLst>
            </p:cNvPr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3229;p78">
              <a:extLst>
                <a:ext uri="{FF2B5EF4-FFF2-40B4-BE49-F238E27FC236}">
                  <a16:creationId xmlns:a16="http://schemas.microsoft.com/office/drawing/2014/main" id="{229C4008-6036-78F8-3653-1F81EEC40B70}"/>
                </a:ext>
              </a:extLst>
            </p:cNvPr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3230;p78">
              <a:extLst>
                <a:ext uri="{FF2B5EF4-FFF2-40B4-BE49-F238E27FC236}">
                  <a16:creationId xmlns:a16="http://schemas.microsoft.com/office/drawing/2014/main" id="{5241A4BC-6093-D7C6-E5DC-C85C5AAFCC40}"/>
                </a:ext>
              </a:extLst>
            </p:cNvPr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3231;p78">
              <a:extLst>
                <a:ext uri="{FF2B5EF4-FFF2-40B4-BE49-F238E27FC236}">
                  <a16:creationId xmlns:a16="http://schemas.microsoft.com/office/drawing/2014/main" id="{1E215D84-9DF3-1F0B-B87A-88327F4E6BDB}"/>
                </a:ext>
              </a:extLst>
            </p:cNvPr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3232;p78">
              <a:extLst>
                <a:ext uri="{FF2B5EF4-FFF2-40B4-BE49-F238E27FC236}">
                  <a16:creationId xmlns:a16="http://schemas.microsoft.com/office/drawing/2014/main" id="{A9E63782-C5C3-7F75-D658-21460819F854}"/>
                </a:ext>
              </a:extLst>
            </p:cNvPr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3233;p78">
              <a:extLst>
                <a:ext uri="{FF2B5EF4-FFF2-40B4-BE49-F238E27FC236}">
                  <a16:creationId xmlns:a16="http://schemas.microsoft.com/office/drawing/2014/main" id="{E662C60B-3029-6576-89BB-2B7FE86E7617}"/>
                </a:ext>
              </a:extLst>
            </p:cNvPr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3234;p78">
              <a:extLst>
                <a:ext uri="{FF2B5EF4-FFF2-40B4-BE49-F238E27FC236}">
                  <a16:creationId xmlns:a16="http://schemas.microsoft.com/office/drawing/2014/main" id="{1E01365E-CBC5-F10F-6D8D-B09E13EAE0A7}"/>
                </a:ext>
              </a:extLst>
            </p:cNvPr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3235;p78">
              <a:extLst>
                <a:ext uri="{FF2B5EF4-FFF2-40B4-BE49-F238E27FC236}">
                  <a16:creationId xmlns:a16="http://schemas.microsoft.com/office/drawing/2014/main" id="{EF23EEE2-1E28-4ABE-D388-9481E3E5E479}"/>
                </a:ext>
              </a:extLst>
            </p:cNvPr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3236;p78">
              <a:extLst>
                <a:ext uri="{FF2B5EF4-FFF2-40B4-BE49-F238E27FC236}">
                  <a16:creationId xmlns:a16="http://schemas.microsoft.com/office/drawing/2014/main" id="{37C7B249-86D6-183E-E55D-B2C398EFA55D}"/>
                </a:ext>
              </a:extLst>
            </p:cNvPr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3237;p78">
              <a:extLst>
                <a:ext uri="{FF2B5EF4-FFF2-40B4-BE49-F238E27FC236}">
                  <a16:creationId xmlns:a16="http://schemas.microsoft.com/office/drawing/2014/main" id="{A0E78D95-1816-8E67-9D03-7AA154304DD7}"/>
                </a:ext>
              </a:extLst>
            </p:cNvPr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3238;p78">
              <a:extLst>
                <a:ext uri="{FF2B5EF4-FFF2-40B4-BE49-F238E27FC236}">
                  <a16:creationId xmlns:a16="http://schemas.microsoft.com/office/drawing/2014/main" id="{303F8D65-5E4B-D3EC-EC5B-416D46E26149}"/>
                </a:ext>
              </a:extLst>
            </p:cNvPr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3239;p78">
              <a:extLst>
                <a:ext uri="{FF2B5EF4-FFF2-40B4-BE49-F238E27FC236}">
                  <a16:creationId xmlns:a16="http://schemas.microsoft.com/office/drawing/2014/main" id="{A9422FFB-C9D3-C994-6612-EB118F2A2C0E}"/>
                </a:ext>
              </a:extLst>
            </p:cNvPr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3240;p78">
              <a:extLst>
                <a:ext uri="{FF2B5EF4-FFF2-40B4-BE49-F238E27FC236}">
                  <a16:creationId xmlns:a16="http://schemas.microsoft.com/office/drawing/2014/main" id="{F85C885A-04BE-2CE4-3620-559E64289BAA}"/>
                </a:ext>
              </a:extLst>
            </p:cNvPr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3241;p78">
              <a:extLst>
                <a:ext uri="{FF2B5EF4-FFF2-40B4-BE49-F238E27FC236}">
                  <a16:creationId xmlns:a16="http://schemas.microsoft.com/office/drawing/2014/main" id="{5E7B9293-287A-6EFA-08AD-0E6BD984856D}"/>
                </a:ext>
              </a:extLst>
            </p:cNvPr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3242;p78">
              <a:extLst>
                <a:ext uri="{FF2B5EF4-FFF2-40B4-BE49-F238E27FC236}">
                  <a16:creationId xmlns:a16="http://schemas.microsoft.com/office/drawing/2014/main" id="{ACBD7496-36C8-1CA3-4904-B264731A2898}"/>
                </a:ext>
              </a:extLst>
            </p:cNvPr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3243;p78">
              <a:extLst>
                <a:ext uri="{FF2B5EF4-FFF2-40B4-BE49-F238E27FC236}">
                  <a16:creationId xmlns:a16="http://schemas.microsoft.com/office/drawing/2014/main" id="{8CD6EB86-F925-87F1-3398-AC71E9D91D9E}"/>
                </a:ext>
              </a:extLst>
            </p:cNvPr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3244;p78">
              <a:extLst>
                <a:ext uri="{FF2B5EF4-FFF2-40B4-BE49-F238E27FC236}">
                  <a16:creationId xmlns:a16="http://schemas.microsoft.com/office/drawing/2014/main" id="{F67F5C16-EC45-DA4A-C799-404CEB44355E}"/>
                </a:ext>
              </a:extLst>
            </p:cNvPr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3245;p78">
              <a:extLst>
                <a:ext uri="{FF2B5EF4-FFF2-40B4-BE49-F238E27FC236}">
                  <a16:creationId xmlns:a16="http://schemas.microsoft.com/office/drawing/2014/main" id="{A8B6E9A1-9566-15F9-A128-8A257B221D91}"/>
                </a:ext>
              </a:extLst>
            </p:cNvPr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3246;p78">
              <a:extLst>
                <a:ext uri="{FF2B5EF4-FFF2-40B4-BE49-F238E27FC236}">
                  <a16:creationId xmlns:a16="http://schemas.microsoft.com/office/drawing/2014/main" id="{49B3BEE1-2490-8DF8-32D0-157C83604BD3}"/>
                </a:ext>
              </a:extLst>
            </p:cNvPr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3247;p78">
              <a:extLst>
                <a:ext uri="{FF2B5EF4-FFF2-40B4-BE49-F238E27FC236}">
                  <a16:creationId xmlns:a16="http://schemas.microsoft.com/office/drawing/2014/main" id="{60735265-8DB6-1F87-45C1-352A3FA522DE}"/>
                </a:ext>
              </a:extLst>
            </p:cNvPr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3248;p78">
              <a:extLst>
                <a:ext uri="{FF2B5EF4-FFF2-40B4-BE49-F238E27FC236}">
                  <a16:creationId xmlns:a16="http://schemas.microsoft.com/office/drawing/2014/main" id="{B37B2184-9C1E-1A84-63D8-51AF1A0930D2}"/>
                </a:ext>
              </a:extLst>
            </p:cNvPr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3249;p78">
              <a:extLst>
                <a:ext uri="{FF2B5EF4-FFF2-40B4-BE49-F238E27FC236}">
                  <a16:creationId xmlns:a16="http://schemas.microsoft.com/office/drawing/2014/main" id="{EDFF5FCF-9E9C-DA22-4C8D-98671BF0554A}"/>
                </a:ext>
              </a:extLst>
            </p:cNvPr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3250;p78">
              <a:extLst>
                <a:ext uri="{FF2B5EF4-FFF2-40B4-BE49-F238E27FC236}">
                  <a16:creationId xmlns:a16="http://schemas.microsoft.com/office/drawing/2014/main" id="{1203027E-B39A-CF4D-D656-7988967C0D5A}"/>
                </a:ext>
              </a:extLst>
            </p:cNvPr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3251;p78">
              <a:extLst>
                <a:ext uri="{FF2B5EF4-FFF2-40B4-BE49-F238E27FC236}">
                  <a16:creationId xmlns:a16="http://schemas.microsoft.com/office/drawing/2014/main" id="{F300E946-D537-E89D-F74C-2792CCDCA1B1}"/>
                </a:ext>
              </a:extLst>
            </p:cNvPr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3252;p78">
              <a:extLst>
                <a:ext uri="{FF2B5EF4-FFF2-40B4-BE49-F238E27FC236}">
                  <a16:creationId xmlns:a16="http://schemas.microsoft.com/office/drawing/2014/main" id="{C73C39F9-BB88-4283-FE1E-4E37CD48267A}"/>
                </a:ext>
              </a:extLst>
            </p:cNvPr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3253;p78">
              <a:extLst>
                <a:ext uri="{FF2B5EF4-FFF2-40B4-BE49-F238E27FC236}">
                  <a16:creationId xmlns:a16="http://schemas.microsoft.com/office/drawing/2014/main" id="{7C03C3DF-D42E-FFE7-81A0-50D193EC810C}"/>
                </a:ext>
              </a:extLst>
            </p:cNvPr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3254;p78">
              <a:extLst>
                <a:ext uri="{FF2B5EF4-FFF2-40B4-BE49-F238E27FC236}">
                  <a16:creationId xmlns:a16="http://schemas.microsoft.com/office/drawing/2014/main" id="{39985354-2BA2-9FB9-8F37-C44A247E0A2F}"/>
                </a:ext>
              </a:extLst>
            </p:cNvPr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3255;p78">
              <a:extLst>
                <a:ext uri="{FF2B5EF4-FFF2-40B4-BE49-F238E27FC236}">
                  <a16:creationId xmlns:a16="http://schemas.microsoft.com/office/drawing/2014/main" id="{BE97880F-4B05-4216-6F1F-282077932CAA}"/>
                </a:ext>
              </a:extLst>
            </p:cNvPr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3256;p78">
              <a:extLst>
                <a:ext uri="{FF2B5EF4-FFF2-40B4-BE49-F238E27FC236}">
                  <a16:creationId xmlns:a16="http://schemas.microsoft.com/office/drawing/2014/main" id="{8EF3C349-D4EF-5C88-3BD4-0823C5B0B9C8}"/>
                </a:ext>
              </a:extLst>
            </p:cNvPr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3257;p78">
              <a:extLst>
                <a:ext uri="{FF2B5EF4-FFF2-40B4-BE49-F238E27FC236}">
                  <a16:creationId xmlns:a16="http://schemas.microsoft.com/office/drawing/2014/main" id="{BE2C95CA-7AB6-513A-E1A5-CCDF146F1DD4}"/>
                </a:ext>
              </a:extLst>
            </p:cNvPr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3258;p78">
              <a:extLst>
                <a:ext uri="{FF2B5EF4-FFF2-40B4-BE49-F238E27FC236}">
                  <a16:creationId xmlns:a16="http://schemas.microsoft.com/office/drawing/2014/main" id="{3E511E96-4537-E488-3666-361FDCA85CDE}"/>
                </a:ext>
              </a:extLst>
            </p:cNvPr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3259;p78">
              <a:extLst>
                <a:ext uri="{FF2B5EF4-FFF2-40B4-BE49-F238E27FC236}">
                  <a16:creationId xmlns:a16="http://schemas.microsoft.com/office/drawing/2014/main" id="{A99EE607-72C9-D69E-9EFD-2C0AEE5AE1D3}"/>
                </a:ext>
              </a:extLst>
            </p:cNvPr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3260;p78">
              <a:extLst>
                <a:ext uri="{FF2B5EF4-FFF2-40B4-BE49-F238E27FC236}">
                  <a16:creationId xmlns:a16="http://schemas.microsoft.com/office/drawing/2014/main" id="{1580C998-A5A6-2644-B0B2-D1DBBC2BA58A}"/>
                </a:ext>
              </a:extLst>
            </p:cNvPr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3261;p78">
              <a:extLst>
                <a:ext uri="{FF2B5EF4-FFF2-40B4-BE49-F238E27FC236}">
                  <a16:creationId xmlns:a16="http://schemas.microsoft.com/office/drawing/2014/main" id="{F3DDBED8-FD51-6B68-8CBC-BEA246E2CDFA}"/>
                </a:ext>
              </a:extLst>
            </p:cNvPr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3262;p78">
              <a:extLst>
                <a:ext uri="{FF2B5EF4-FFF2-40B4-BE49-F238E27FC236}">
                  <a16:creationId xmlns:a16="http://schemas.microsoft.com/office/drawing/2014/main" id="{C44D05CB-678E-F47E-5A7F-EEE4D24B07A8}"/>
                </a:ext>
              </a:extLst>
            </p:cNvPr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9" name="Google Shape;3263;p78">
              <a:extLst>
                <a:ext uri="{FF2B5EF4-FFF2-40B4-BE49-F238E27FC236}">
                  <a16:creationId xmlns:a16="http://schemas.microsoft.com/office/drawing/2014/main" id="{3187FD0C-13E3-BE4E-D629-075DA50190CE}"/>
                </a:ext>
              </a:extLst>
            </p:cNvPr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0" name="Google Shape;3264;p78">
              <a:extLst>
                <a:ext uri="{FF2B5EF4-FFF2-40B4-BE49-F238E27FC236}">
                  <a16:creationId xmlns:a16="http://schemas.microsoft.com/office/drawing/2014/main" id="{1459D4D9-AD79-DB3E-D564-0470A96539EC}"/>
                </a:ext>
              </a:extLst>
            </p:cNvPr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1" name="Google Shape;3265;p78">
              <a:extLst>
                <a:ext uri="{FF2B5EF4-FFF2-40B4-BE49-F238E27FC236}">
                  <a16:creationId xmlns:a16="http://schemas.microsoft.com/office/drawing/2014/main" id="{EAC64C00-C3A2-9FA6-91F4-03A26DCC33FB}"/>
                </a:ext>
              </a:extLst>
            </p:cNvPr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2" name="Google Shape;3266;p78">
              <a:extLst>
                <a:ext uri="{FF2B5EF4-FFF2-40B4-BE49-F238E27FC236}">
                  <a16:creationId xmlns:a16="http://schemas.microsoft.com/office/drawing/2014/main" id="{0638F8B6-802A-599B-A2A5-B9CDA5D65BDA}"/>
                </a:ext>
              </a:extLst>
            </p:cNvPr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3" name="Google Shape;3267;p78">
              <a:extLst>
                <a:ext uri="{FF2B5EF4-FFF2-40B4-BE49-F238E27FC236}">
                  <a16:creationId xmlns:a16="http://schemas.microsoft.com/office/drawing/2014/main" id="{07EA159A-19C0-3EBB-49D0-2AD93F7DA8CB}"/>
                </a:ext>
              </a:extLst>
            </p:cNvPr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4" name="Google Shape;3268;p78">
              <a:extLst>
                <a:ext uri="{FF2B5EF4-FFF2-40B4-BE49-F238E27FC236}">
                  <a16:creationId xmlns:a16="http://schemas.microsoft.com/office/drawing/2014/main" id="{FE069F54-348D-05E4-FA03-93000F17372C}"/>
                </a:ext>
              </a:extLst>
            </p:cNvPr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5" name="Google Shape;3269;p78">
              <a:extLst>
                <a:ext uri="{FF2B5EF4-FFF2-40B4-BE49-F238E27FC236}">
                  <a16:creationId xmlns:a16="http://schemas.microsoft.com/office/drawing/2014/main" id="{03E112CD-3A27-EE01-0256-38AFE2AABFA6}"/>
                </a:ext>
              </a:extLst>
            </p:cNvPr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6" name="Google Shape;3270;p78">
              <a:extLst>
                <a:ext uri="{FF2B5EF4-FFF2-40B4-BE49-F238E27FC236}">
                  <a16:creationId xmlns:a16="http://schemas.microsoft.com/office/drawing/2014/main" id="{141A18A2-39B4-FCF8-D908-B36A04AC7C9E}"/>
                </a:ext>
              </a:extLst>
            </p:cNvPr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7" name="Google Shape;3271;p78">
              <a:extLst>
                <a:ext uri="{FF2B5EF4-FFF2-40B4-BE49-F238E27FC236}">
                  <a16:creationId xmlns:a16="http://schemas.microsoft.com/office/drawing/2014/main" id="{6764135E-7521-E36C-651C-EC37C6FC878F}"/>
                </a:ext>
              </a:extLst>
            </p:cNvPr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8" name="Google Shape;3272;p78">
              <a:extLst>
                <a:ext uri="{FF2B5EF4-FFF2-40B4-BE49-F238E27FC236}">
                  <a16:creationId xmlns:a16="http://schemas.microsoft.com/office/drawing/2014/main" id="{249EBFC6-FA94-18BB-A3C6-74D2A25FAA6E}"/>
                </a:ext>
              </a:extLst>
            </p:cNvPr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9" name="Google Shape;3273;p78">
              <a:extLst>
                <a:ext uri="{FF2B5EF4-FFF2-40B4-BE49-F238E27FC236}">
                  <a16:creationId xmlns:a16="http://schemas.microsoft.com/office/drawing/2014/main" id="{7982CA56-8FDC-61F2-D8B8-2531ED6D8D8A}"/>
                </a:ext>
              </a:extLst>
            </p:cNvPr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0" name="Google Shape;3274;p78">
              <a:extLst>
                <a:ext uri="{FF2B5EF4-FFF2-40B4-BE49-F238E27FC236}">
                  <a16:creationId xmlns:a16="http://schemas.microsoft.com/office/drawing/2014/main" id="{CFD8D1ED-B050-7E93-AF11-EB08C0FFB708}"/>
                </a:ext>
              </a:extLst>
            </p:cNvPr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1" name="Google Shape;3275;p78">
              <a:extLst>
                <a:ext uri="{FF2B5EF4-FFF2-40B4-BE49-F238E27FC236}">
                  <a16:creationId xmlns:a16="http://schemas.microsoft.com/office/drawing/2014/main" id="{31948967-AD80-F926-B48B-C018F6651939}"/>
                </a:ext>
              </a:extLst>
            </p:cNvPr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2" name="Google Shape;3276;p78">
              <a:extLst>
                <a:ext uri="{FF2B5EF4-FFF2-40B4-BE49-F238E27FC236}">
                  <a16:creationId xmlns:a16="http://schemas.microsoft.com/office/drawing/2014/main" id="{B0F6617A-966E-1F2C-3C8A-8DA42785AFB3}"/>
                </a:ext>
              </a:extLst>
            </p:cNvPr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3" name="Google Shape;3277;p78">
              <a:extLst>
                <a:ext uri="{FF2B5EF4-FFF2-40B4-BE49-F238E27FC236}">
                  <a16:creationId xmlns:a16="http://schemas.microsoft.com/office/drawing/2014/main" id="{F15D0E9B-CB13-625D-5567-E7CE83E30D25}"/>
                </a:ext>
              </a:extLst>
            </p:cNvPr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4" name="Google Shape;3278;p78">
              <a:extLst>
                <a:ext uri="{FF2B5EF4-FFF2-40B4-BE49-F238E27FC236}">
                  <a16:creationId xmlns:a16="http://schemas.microsoft.com/office/drawing/2014/main" id="{2F134667-8D3C-C837-849D-DFC699B0F442}"/>
                </a:ext>
              </a:extLst>
            </p:cNvPr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5" name="Google Shape;3279;p78">
              <a:extLst>
                <a:ext uri="{FF2B5EF4-FFF2-40B4-BE49-F238E27FC236}">
                  <a16:creationId xmlns:a16="http://schemas.microsoft.com/office/drawing/2014/main" id="{D888E360-7014-02AE-56E6-8C576BF8555A}"/>
                </a:ext>
              </a:extLst>
            </p:cNvPr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6" name="Google Shape;3280;p78">
              <a:extLst>
                <a:ext uri="{FF2B5EF4-FFF2-40B4-BE49-F238E27FC236}">
                  <a16:creationId xmlns:a16="http://schemas.microsoft.com/office/drawing/2014/main" id="{00B2F3B5-B1EB-462F-0E06-C621F781B2C5}"/>
                </a:ext>
              </a:extLst>
            </p:cNvPr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7" name="Google Shape;3281;p78">
              <a:extLst>
                <a:ext uri="{FF2B5EF4-FFF2-40B4-BE49-F238E27FC236}">
                  <a16:creationId xmlns:a16="http://schemas.microsoft.com/office/drawing/2014/main" id="{7E164FF1-F992-5C91-BB78-4E376B965087}"/>
                </a:ext>
              </a:extLst>
            </p:cNvPr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8" name="Google Shape;3282;p78">
              <a:extLst>
                <a:ext uri="{FF2B5EF4-FFF2-40B4-BE49-F238E27FC236}">
                  <a16:creationId xmlns:a16="http://schemas.microsoft.com/office/drawing/2014/main" id="{E1022DA1-4A86-1670-D9DD-3B668DC68B8B}"/>
                </a:ext>
              </a:extLst>
            </p:cNvPr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9" name="Google Shape;3283;p78">
              <a:extLst>
                <a:ext uri="{FF2B5EF4-FFF2-40B4-BE49-F238E27FC236}">
                  <a16:creationId xmlns:a16="http://schemas.microsoft.com/office/drawing/2014/main" id="{17F61FE0-163B-8220-4060-CCFA920C4044}"/>
                </a:ext>
              </a:extLst>
            </p:cNvPr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0" name="Google Shape;3284;p78">
              <a:extLst>
                <a:ext uri="{FF2B5EF4-FFF2-40B4-BE49-F238E27FC236}">
                  <a16:creationId xmlns:a16="http://schemas.microsoft.com/office/drawing/2014/main" id="{F5E9E046-B52F-1D30-4D97-DD372C569597}"/>
                </a:ext>
              </a:extLst>
            </p:cNvPr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1" name="Google Shape;3285;p78">
              <a:extLst>
                <a:ext uri="{FF2B5EF4-FFF2-40B4-BE49-F238E27FC236}">
                  <a16:creationId xmlns:a16="http://schemas.microsoft.com/office/drawing/2014/main" id="{20438F53-85ED-C6FC-DD43-5E8953659F03}"/>
                </a:ext>
              </a:extLst>
            </p:cNvPr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2" name="Google Shape;3286;p78">
              <a:extLst>
                <a:ext uri="{FF2B5EF4-FFF2-40B4-BE49-F238E27FC236}">
                  <a16:creationId xmlns:a16="http://schemas.microsoft.com/office/drawing/2014/main" id="{9B7A8EA5-D4F5-DC83-2F7D-CF8112AEAFA1}"/>
                </a:ext>
              </a:extLst>
            </p:cNvPr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3" name="Google Shape;3287;p78">
              <a:extLst>
                <a:ext uri="{FF2B5EF4-FFF2-40B4-BE49-F238E27FC236}">
                  <a16:creationId xmlns:a16="http://schemas.microsoft.com/office/drawing/2014/main" id="{7805487B-6300-FC33-7B81-6B258228CA50}"/>
                </a:ext>
              </a:extLst>
            </p:cNvPr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4" name="Google Shape;3288;p78">
              <a:extLst>
                <a:ext uri="{FF2B5EF4-FFF2-40B4-BE49-F238E27FC236}">
                  <a16:creationId xmlns:a16="http://schemas.microsoft.com/office/drawing/2014/main" id="{7FA03459-B17F-8B7A-72B0-263E14D12344}"/>
                </a:ext>
              </a:extLst>
            </p:cNvPr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5" name="Google Shape;3289;p78">
              <a:extLst>
                <a:ext uri="{FF2B5EF4-FFF2-40B4-BE49-F238E27FC236}">
                  <a16:creationId xmlns:a16="http://schemas.microsoft.com/office/drawing/2014/main" id="{2F6080D0-18F3-058E-4CB0-39290CC1A0D7}"/>
                </a:ext>
              </a:extLst>
            </p:cNvPr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6" name="Google Shape;3290;p78">
              <a:extLst>
                <a:ext uri="{FF2B5EF4-FFF2-40B4-BE49-F238E27FC236}">
                  <a16:creationId xmlns:a16="http://schemas.microsoft.com/office/drawing/2014/main" id="{376C5F5A-A898-4871-666C-07F5B1DF9D4C}"/>
                </a:ext>
              </a:extLst>
            </p:cNvPr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7" name="Google Shape;3291;p78">
              <a:extLst>
                <a:ext uri="{FF2B5EF4-FFF2-40B4-BE49-F238E27FC236}">
                  <a16:creationId xmlns:a16="http://schemas.microsoft.com/office/drawing/2014/main" id="{F16F2BE2-8346-9D08-201A-7942C9E7F8C1}"/>
                </a:ext>
              </a:extLst>
            </p:cNvPr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8" name="Google Shape;3292;p78">
              <a:extLst>
                <a:ext uri="{FF2B5EF4-FFF2-40B4-BE49-F238E27FC236}">
                  <a16:creationId xmlns:a16="http://schemas.microsoft.com/office/drawing/2014/main" id="{C61F6AE3-8455-0EA8-5432-5DAE0A500DA4}"/>
                </a:ext>
              </a:extLst>
            </p:cNvPr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9" name="Google Shape;3293;p78">
              <a:extLst>
                <a:ext uri="{FF2B5EF4-FFF2-40B4-BE49-F238E27FC236}">
                  <a16:creationId xmlns:a16="http://schemas.microsoft.com/office/drawing/2014/main" id="{03BB43C4-8120-3E56-C05D-6EB8216DF948}"/>
                </a:ext>
              </a:extLst>
            </p:cNvPr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0" name="Google Shape;3294;p78">
              <a:extLst>
                <a:ext uri="{FF2B5EF4-FFF2-40B4-BE49-F238E27FC236}">
                  <a16:creationId xmlns:a16="http://schemas.microsoft.com/office/drawing/2014/main" id="{A1B384E0-56AD-461C-7297-A8813B6C5CD0}"/>
                </a:ext>
              </a:extLst>
            </p:cNvPr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1" name="Google Shape;3295;p78">
              <a:extLst>
                <a:ext uri="{FF2B5EF4-FFF2-40B4-BE49-F238E27FC236}">
                  <a16:creationId xmlns:a16="http://schemas.microsoft.com/office/drawing/2014/main" id="{A535AEDF-BE8C-85CD-630E-4533E4D1CFC0}"/>
                </a:ext>
              </a:extLst>
            </p:cNvPr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2" name="Google Shape;3296;p78">
              <a:extLst>
                <a:ext uri="{FF2B5EF4-FFF2-40B4-BE49-F238E27FC236}">
                  <a16:creationId xmlns:a16="http://schemas.microsoft.com/office/drawing/2014/main" id="{77501337-B289-FF4C-92BE-BF201289ADB1}"/>
                </a:ext>
              </a:extLst>
            </p:cNvPr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3" name="Google Shape;3297;p78">
              <a:extLst>
                <a:ext uri="{FF2B5EF4-FFF2-40B4-BE49-F238E27FC236}">
                  <a16:creationId xmlns:a16="http://schemas.microsoft.com/office/drawing/2014/main" id="{D3F4F320-0DB8-CBD2-47A4-AB7A84406D19}"/>
                </a:ext>
              </a:extLst>
            </p:cNvPr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4" name="Google Shape;3298;p78">
              <a:extLst>
                <a:ext uri="{FF2B5EF4-FFF2-40B4-BE49-F238E27FC236}">
                  <a16:creationId xmlns:a16="http://schemas.microsoft.com/office/drawing/2014/main" id="{94926A4B-B8C5-3665-C062-24ED5C9994C5}"/>
                </a:ext>
              </a:extLst>
            </p:cNvPr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5" name="Google Shape;3299;p78">
              <a:extLst>
                <a:ext uri="{FF2B5EF4-FFF2-40B4-BE49-F238E27FC236}">
                  <a16:creationId xmlns:a16="http://schemas.microsoft.com/office/drawing/2014/main" id="{85DFD1B7-2D06-BA26-CAFE-38F0DBF8865A}"/>
                </a:ext>
              </a:extLst>
            </p:cNvPr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6" name="Google Shape;3300;p78">
              <a:extLst>
                <a:ext uri="{FF2B5EF4-FFF2-40B4-BE49-F238E27FC236}">
                  <a16:creationId xmlns:a16="http://schemas.microsoft.com/office/drawing/2014/main" id="{60418C1D-617B-FDBB-94EE-945645F32FDA}"/>
                </a:ext>
              </a:extLst>
            </p:cNvPr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7" name="Google Shape;3301;p78">
              <a:extLst>
                <a:ext uri="{FF2B5EF4-FFF2-40B4-BE49-F238E27FC236}">
                  <a16:creationId xmlns:a16="http://schemas.microsoft.com/office/drawing/2014/main" id="{465821DE-AB36-97C5-C8BD-42EEB8EFFE19}"/>
                </a:ext>
              </a:extLst>
            </p:cNvPr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8" name="Google Shape;3302;p78">
              <a:extLst>
                <a:ext uri="{FF2B5EF4-FFF2-40B4-BE49-F238E27FC236}">
                  <a16:creationId xmlns:a16="http://schemas.microsoft.com/office/drawing/2014/main" id="{939F86E0-8CF6-89FE-5C5A-C3921A0FA127}"/>
                </a:ext>
              </a:extLst>
            </p:cNvPr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9" name="Google Shape;3303;p78">
              <a:extLst>
                <a:ext uri="{FF2B5EF4-FFF2-40B4-BE49-F238E27FC236}">
                  <a16:creationId xmlns:a16="http://schemas.microsoft.com/office/drawing/2014/main" id="{C9067D70-C8AD-614C-DCE4-BCFB4B52BAB5}"/>
                </a:ext>
              </a:extLst>
            </p:cNvPr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0" name="Google Shape;3304;p78">
              <a:extLst>
                <a:ext uri="{FF2B5EF4-FFF2-40B4-BE49-F238E27FC236}">
                  <a16:creationId xmlns:a16="http://schemas.microsoft.com/office/drawing/2014/main" id="{A10CEA71-08CC-757C-09D9-68C8F9DBD612}"/>
                </a:ext>
              </a:extLst>
            </p:cNvPr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1" name="Google Shape;3305;p78">
              <a:extLst>
                <a:ext uri="{FF2B5EF4-FFF2-40B4-BE49-F238E27FC236}">
                  <a16:creationId xmlns:a16="http://schemas.microsoft.com/office/drawing/2014/main" id="{A45F6A8F-5DB3-0B09-6A78-7F271DB7BD65}"/>
                </a:ext>
              </a:extLst>
            </p:cNvPr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2" name="Google Shape;3306;p78">
              <a:extLst>
                <a:ext uri="{FF2B5EF4-FFF2-40B4-BE49-F238E27FC236}">
                  <a16:creationId xmlns:a16="http://schemas.microsoft.com/office/drawing/2014/main" id="{893154F3-519B-0DBC-D137-2435C95BAD38}"/>
                </a:ext>
              </a:extLst>
            </p:cNvPr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3" name="Google Shape;3307;p78">
              <a:extLst>
                <a:ext uri="{FF2B5EF4-FFF2-40B4-BE49-F238E27FC236}">
                  <a16:creationId xmlns:a16="http://schemas.microsoft.com/office/drawing/2014/main" id="{29996920-530C-721B-F871-1E74DCCBDBB7}"/>
                </a:ext>
              </a:extLst>
            </p:cNvPr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4" name="Google Shape;3308;p78">
              <a:extLst>
                <a:ext uri="{FF2B5EF4-FFF2-40B4-BE49-F238E27FC236}">
                  <a16:creationId xmlns:a16="http://schemas.microsoft.com/office/drawing/2014/main" id="{CD29A2D0-57EE-4CA9-814C-FD77018C66C2}"/>
                </a:ext>
              </a:extLst>
            </p:cNvPr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5" name="Google Shape;3309;p78">
              <a:extLst>
                <a:ext uri="{FF2B5EF4-FFF2-40B4-BE49-F238E27FC236}">
                  <a16:creationId xmlns:a16="http://schemas.microsoft.com/office/drawing/2014/main" id="{89F63A81-FED1-76CC-E2FC-F66F886B4C3D}"/>
                </a:ext>
              </a:extLst>
            </p:cNvPr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6" name="Google Shape;3310;p78">
              <a:extLst>
                <a:ext uri="{FF2B5EF4-FFF2-40B4-BE49-F238E27FC236}">
                  <a16:creationId xmlns:a16="http://schemas.microsoft.com/office/drawing/2014/main" id="{3EDADA22-C056-28F4-43F9-8582F2E60E8F}"/>
                </a:ext>
              </a:extLst>
            </p:cNvPr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7" name="Google Shape;3311;p78">
              <a:extLst>
                <a:ext uri="{FF2B5EF4-FFF2-40B4-BE49-F238E27FC236}">
                  <a16:creationId xmlns:a16="http://schemas.microsoft.com/office/drawing/2014/main" id="{0150D178-79D9-307C-692E-EAA5ECB4D918}"/>
                </a:ext>
              </a:extLst>
            </p:cNvPr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8" name="Google Shape;3312;p78">
              <a:extLst>
                <a:ext uri="{FF2B5EF4-FFF2-40B4-BE49-F238E27FC236}">
                  <a16:creationId xmlns:a16="http://schemas.microsoft.com/office/drawing/2014/main" id="{2F9EAE41-EF97-497C-EDCB-DCB50150F0F8}"/>
                </a:ext>
              </a:extLst>
            </p:cNvPr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9" name="Google Shape;3313;p78">
              <a:extLst>
                <a:ext uri="{FF2B5EF4-FFF2-40B4-BE49-F238E27FC236}">
                  <a16:creationId xmlns:a16="http://schemas.microsoft.com/office/drawing/2014/main" id="{11262A81-B55B-B949-CEC9-888948BB7006}"/>
                </a:ext>
              </a:extLst>
            </p:cNvPr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0" name="Google Shape;3314;p78">
              <a:extLst>
                <a:ext uri="{FF2B5EF4-FFF2-40B4-BE49-F238E27FC236}">
                  <a16:creationId xmlns:a16="http://schemas.microsoft.com/office/drawing/2014/main" id="{19248605-778F-1DC7-7538-482F5D6F174C}"/>
                </a:ext>
              </a:extLst>
            </p:cNvPr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1" name="Google Shape;3315;p78">
              <a:extLst>
                <a:ext uri="{FF2B5EF4-FFF2-40B4-BE49-F238E27FC236}">
                  <a16:creationId xmlns:a16="http://schemas.microsoft.com/office/drawing/2014/main" id="{A289D83A-3D52-0C4E-DF36-12216C50F879}"/>
                </a:ext>
              </a:extLst>
            </p:cNvPr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2" name="Google Shape;3316;p78">
              <a:extLst>
                <a:ext uri="{FF2B5EF4-FFF2-40B4-BE49-F238E27FC236}">
                  <a16:creationId xmlns:a16="http://schemas.microsoft.com/office/drawing/2014/main" id="{D2ECA8EF-F94B-3D49-5525-909445942DF3}"/>
                </a:ext>
              </a:extLst>
            </p:cNvPr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3" name="Google Shape;3317;p78">
              <a:extLst>
                <a:ext uri="{FF2B5EF4-FFF2-40B4-BE49-F238E27FC236}">
                  <a16:creationId xmlns:a16="http://schemas.microsoft.com/office/drawing/2014/main" id="{5233953F-94B1-3362-B4B4-E8E051BAE234}"/>
                </a:ext>
              </a:extLst>
            </p:cNvPr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4" name="Google Shape;3318;p78">
              <a:extLst>
                <a:ext uri="{FF2B5EF4-FFF2-40B4-BE49-F238E27FC236}">
                  <a16:creationId xmlns:a16="http://schemas.microsoft.com/office/drawing/2014/main" id="{B7D1844D-DE4F-B576-DA2F-93E1014DBCC7}"/>
                </a:ext>
              </a:extLst>
            </p:cNvPr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5" name="Google Shape;3319;p78">
              <a:extLst>
                <a:ext uri="{FF2B5EF4-FFF2-40B4-BE49-F238E27FC236}">
                  <a16:creationId xmlns:a16="http://schemas.microsoft.com/office/drawing/2014/main" id="{AD3ACFFC-80A3-A37E-D5EC-6EF7B41B5123}"/>
                </a:ext>
              </a:extLst>
            </p:cNvPr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6" name="Google Shape;3320;p78">
              <a:extLst>
                <a:ext uri="{FF2B5EF4-FFF2-40B4-BE49-F238E27FC236}">
                  <a16:creationId xmlns:a16="http://schemas.microsoft.com/office/drawing/2014/main" id="{01332AA1-A9F6-C1BF-57A3-0F1807B9B180}"/>
                </a:ext>
              </a:extLst>
            </p:cNvPr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7" name="Google Shape;3321;p78">
              <a:extLst>
                <a:ext uri="{FF2B5EF4-FFF2-40B4-BE49-F238E27FC236}">
                  <a16:creationId xmlns:a16="http://schemas.microsoft.com/office/drawing/2014/main" id="{445480F5-73F5-E172-BF31-32C5D6024ABD}"/>
                </a:ext>
              </a:extLst>
            </p:cNvPr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8" name="Google Shape;3322;p78">
              <a:extLst>
                <a:ext uri="{FF2B5EF4-FFF2-40B4-BE49-F238E27FC236}">
                  <a16:creationId xmlns:a16="http://schemas.microsoft.com/office/drawing/2014/main" id="{958433C7-8E76-5B1B-8CA4-289ACADFCC87}"/>
                </a:ext>
              </a:extLst>
            </p:cNvPr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9" name="Google Shape;3323;p78">
              <a:extLst>
                <a:ext uri="{FF2B5EF4-FFF2-40B4-BE49-F238E27FC236}">
                  <a16:creationId xmlns:a16="http://schemas.microsoft.com/office/drawing/2014/main" id="{47815616-E7B6-250C-38FA-FDEE36615800}"/>
                </a:ext>
              </a:extLst>
            </p:cNvPr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0" name="Google Shape;3324;p78">
              <a:extLst>
                <a:ext uri="{FF2B5EF4-FFF2-40B4-BE49-F238E27FC236}">
                  <a16:creationId xmlns:a16="http://schemas.microsoft.com/office/drawing/2014/main" id="{FC16375F-EAB3-4F7A-1CA2-07C2E300CEDF}"/>
                </a:ext>
              </a:extLst>
            </p:cNvPr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1" name="Google Shape;3325;p78">
              <a:extLst>
                <a:ext uri="{FF2B5EF4-FFF2-40B4-BE49-F238E27FC236}">
                  <a16:creationId xmlns:a16="http://schemas.microsoft.com/office/drawing/2014/main" id="{9BBEBBBD-FA61-D122-0FA8-CF168A6A0970}"/>
                </a:ext>
              </a:extLst>
            </p:cNvPr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2" name="Google Shape;3326;p78">
              <a:extLst>
                <a:ext uri="{FF2B5EF4-FFF2-40B4-BE49-F238E27FC236}">
                  <a16:creationId xmlns:a16="http://schemas.microsoft.com/office/drawing/2014/main" id="{678D3873-2719-9DEE-908C-B8B2793DB3F1}"/>
                </a:ext>
              </a:extLst>
            </p:cNvPr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3" name="Google Shape;3327;p78">
              <a:extLst>
                <a:ext uri="{FF2B5EF4-FFF2-40B4-BE49-F238E27FC236}">
                  <a16:creationId xmlns:a16="http://schemas.microsoft.com/office/drawing/2014/main" id="{0E6A7443-2568-E490-98C7-4DFC7CE2F88D}"/>
                </a:ext>
              </a:extLst>
            </p:cNvPr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4" name="Google Shape;3328;p78">
              <a:extLst>
                <a:ext uri="{FF2B5EF4-FFF2-40B4-BE49-F238E27FC236}">
                  <a16:creationId xmlns:a16="http://schemas.microsoft.com/office/drawing/2014/main" id="{E2DAB7A9-9190-863D-4003-23AF964F59A4}"/>
                </a:ext>
              </a:extLst>
            </p:cNvPr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5" name="Google Shape;3329;p78">
              <a:extLst>
                <a:ext uri="{FF2B5EF4-FFF2-40B4-BE49-F238E27FC236}">
                  <a16:creationId xmlns:a16="http://schemas.microsoft.com/office/drawing/2014/main" id="{57FF26AE-7118-6A9B-5AFF-DED677F045A0}"/>
                </a:ext>
              </a:extLst>
            </p:cNvPr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6" name="Google Shape;3330;p78">
              <a:extLst>
                <a:ext uri="{FF2B5EF4-FFF2-40B4-BE49-F238E27FC236}">
                  <a16:creationId xmlns:a16="http://schemas.microsoft.com/office/drawing/2014/main" id="{B228D0A1-3FC5-515D-B146-769C4B928F03}"/>
                </a:ext>
              </a:extLst>
            </p:cNvPr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7" name="Google Shape;3331;p78">
              <a:extLst>
                <a:ext uri="{FF2B5EF4-FFF2-40B4-BE49-F238E27FC236}">
                  <a16:creationId xmlns:a16="http://schemas.microsoft.com/office/drawing/2014/main" id="{A18B3A93-F3D4-5CA1-3938-90D2880FE12B}"/>
                </a:ext>
              </a:extLst>
            </p:cNvPr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8" name="Google Shape;3332;p78">
              <a:extLst>
                <a:ext uri="{FF2B5EF4-FFF2-40B4-BE49-F238E27FC236}">
                  <a16:creationId xmlns:a16="http://schemas.microsoft.com/office/drawing/2014/main" id="{7A99536C-D6FA-90CE-423C-DFFBED58FE08}"/>
                </a:ext>
              </a:extLst>
            </p:cNvPr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9" name="Google Shape;3333;p78">
              <a:extLst>
                <a:ext uri="{FF2B5EF4-FFF2-40B4-BE49-F238E27FC236}">
                  <a16:creationId xmlns:a16="http://schemas.microsoft.com/office/drawing/2014/main" id="{DEE4D828-96C0-CA38-E8FA-77E30505EEB4}"/>
                </a:ext>
              </a:extLst>
            </p:cNvPr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0" name="Google Shape;3334;p78">
              <a:extLst>
                <a:ext uri="{FF2B5EF4-FFF2-40B4-BE49-F238E27FC236}">
                  <a16:creationId xmlns:a16="http://schemas.microsoft.com/office/drawing/2014/main" id="{28CAE274-4282-6DF5-7D0B-F08A9A51D699}"/>
                </a:ext>
              </a:extLst>
            </p:cNvPr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1" name="Google Shape;3335;p78">
              <a:extLst>
                <a:ext uri="{FF2B5EF4-FFF2-40B4-BE49-F238E27FC236}">
                  <a16:creationId xmlns:a16="http://schemas.microsoft.com/office/drawing/2014/main" id="{F2A695B1-F9BB-4A31-6D7F-E65685CBD397}"/>
                </a:ext>
              </a:extLst>
            </p:cNvPr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2" name="Google Shape;3336;p78">
              <a:extLst>
                <a:ext uri="{FF2B5EF4-FFF2-40B4-BE49-F238E27FC236}">
                  <a16:creationId xmlns:a16="http://schemas.microsoft.com/office/drawing/2014/main" id="{C65E0E65-61DE-EF67-7F0B-AD659F9560F4}"/>
                </a:ext>
              </a:extLst>
            </p:cNvPr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3" name="Google Shape;3337;p78">
              <a:extLst>
                <a:ext uri="{FF2B5EF4-FFF2-40B4-BE49-F238E27FC236}">
                  <a16:creationId xmlns:a16="http://schemas.microsoft.com/office/drawing/2014/main" id="{E85F8F5B-E638-8178-960B-BF4D87C49970}"/>
                </a:ext>
              </a:extLst>
            </p:cNvPr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4" name="Google Shape;3338;p78">
              <a:extLst>
                <a:ext uri="{FF2B5EF4-FFF2-40B4-BE49-F238E27FC236}">
                  <a16:creationId xmlns:a16="http://schemas.microsoft.com/office/drawing/2014/main" id="{1E0030BF-232F-C2A0-ED1C-6FB4CFF257C3}"/>
                </a:ext>
              </a:extLst>
            </p:cNvPr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5" name="Google Shape;3339;p78">
              <a:extLst>
                <a:ext uri="{FF2B5EF4-FFF2-40B4-BE49-F238E27FC236}">
                  <a16:creationId xmlns:a16="http://schemas.microsoft.com/office/drawing/2014/main" id="{023C0F4A-A475-6AB1-AFDE-247BA5F129FF}"/>
                </a:ext>
              </a:extLst>
            </p:cNvPr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6" name="Google Shape;3340;p78">
              <a:extLst>
                <a:ext uri="{FF2B5EF4-FFF2-40B4-BE49-F238E27FC236}">
                  <a16:creationId xmlns:a16="http://schemas.microsoft.com/office/drawing/2014/main" id="{B01AFE41-480E-D962-389C-3FC576CAC28C}"/>
                </a:ext>
              </a:extLst>
            </p:cNvPr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7" name="Google Shape;3341;p78">
              <a:extLst>
                <a:ext uri="{FF2B5EF4-FFF2-40B4-BE49-F238E27FC236}">
                  <a16:creationId xmlns:a16="http://schemas.microsoft.com/office/drawing/2014/main" id="{A535012D-3B65-325B-87F9-AED3A7FF5A93}"/>
                </a:ext>
              </a:extLst>
            </p:cNvPr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8" name="Google Shape;3342;p78">
              <a:extLst>
                <a:ext uri="{FF2B5EF4-FFF2-40B4-BE49-F238E27FC236}">
                  <a16:creationId xmlns:a16="http://schemas.microsoft.com/office/drawing/2014/main" id="{1691767E-85C8-2A6E-4B36-8E5D4262CFE9}"/>
                </a:ext>
              </a:extLst>
            </p:cNvPr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9" name="Google Shape;3343;p78">
              <a:extLst>
                <a:ext uri="{FF2B5EF4-FFF2-40B4-BE49-F238E27FC236}">
                  <a16:creationId xmlns:a16="http://schemas.microsoft.com/office/drawing/2014/main" id="{7F4D773C-1246-014E-BBFA-7A4CB73FB9D6}"/>
                </a:ext>
              </a:extLst>
            </p:cNvPr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0" name="Google Shape;3344;p78">
              <a:extLst>
                <a:ext uri="{FF2B5EF4-FFF2-40B4-BE49-F238E27FC236}">
                  <a16:creationId xmlns:a16="http://schemas.microsoft.com/office/drawing/2014/main" id="{07A363A2-CCB3-3A4E-0298-9E0531CEEC10}"/>
                </a:ext>
              </a:extLst>
            </p:cNvPr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1" name="Google Shape;3345;p78">
              <a:extLst>
                <a:ext uri="{FF2B5EF4-FFF2-40B4-BE49-F238E27FC236}">
                  <a16:creationId xmlns:a16="http://schemas.microsoft.com/office/drawing/2014/main" id="{5FFE88F8-CB3A-86C5-3938-22F5C89D0678}"/>
                </a:ext>
              </a:extLst>
            </p:cNvPr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2" name="Google Shape;3346;p78">
              <a:extLst>
                <a:ext uri="{FF2B5EF4-FFF2-40B4-BE49-F238E27FC236}">
                  <a16:creationId xmlns:a16="http://schemas.microsoft.com/office/drawing/2014/main" id="{5AE1F6E8-82D1-BC80-0A71-D635E38C05C9}"/>
                </a:ext>
              </a:extLst>
            </p:cNvPr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3" name="Google Shape;3347;p78">
              <a:extLst>
                <a:ext uri="{FF2B5EF4-FFF2-40B4-BE49-F238E27FC236}">
                  <a16:creationId xmlns:a16="http://schemas.microsoft.com/office/drawing/2014/main" id="{B9A20F9C-9904-E946-D47A-44A796AA7CBA}"/>
                </a:ext>
              </a:extLst>
            </p:cNvPr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845617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A78305-FC98-CE37-B995-33C5C76C3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1AE17-4939-41E7-B876-520B8C875C51}" type="datetimeFigureOut">
              <a:rPr lang="zh-CN" altLang="en-US" smtClean="0"/>
              <a:t>2024/1/21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6808B3-5339-CAD9-C688-3F8E11001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AC49C8-76A4-81F4-BD74-ED079228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7933-DBFB-48AB-BAD8-E8380D75CA4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664" name="组合 1663">
            <a:extLst>
              <a:ext uri="{FF2B5EF4-FFF2-40B4-BE49-F238E27FC236}">
                <a16:creationId xmlns:a16="http://schemas.microsoft.com/office/drawing/2014/main" id="{1BC9D52C-9BBF-4BAF-5E9B-DCCB6E5FD15F}"/>
              </a:ext>
            </a:extLst>
          </p:cNvPr>
          <p:cNvGrpSpPr/>
          <p:nvPr userDrawn="1"/>
        </p:nvGrpSpPr>
        <p:grpSpPr>
          <a:xfrm>
            <a:off x="1308600" y="1328262"/>
            <a:ext cx="9496729" cy="4828389"/>
            <a:chOff x="1152244" y="1158240"/>
            <a:chExt cx="9496729" cy="4828389"/>
          </a:xfrm>
          <a:solidFill>
            <a:srgbClr val="D8DBE5">
              <a:alpha val="30000"/>
            </a:srgbClr>
          </a:solidFill>
        </p:grpSpPr>
        <p:sp>
          <p:nvSpPr>
            <p:cNvPr id="92" name="Google Shape;1776;p78">
              <a:extLst>
                <a:ext uri="{FF2B5EF4-FFF2-40B4-BE49-F238E27FC236}">
                  <a16:creationId xmlns:a16="http://schemas.microsoft.com/office/drawing/2014/main" id="{A2D1A724-07F9-F22A-BC38-555C87F59DAD}"/>
                </a:ext>
              </a:extLst>
            </p:cNvPr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1777;p78">
              <a:extLst>
                <a:ext uri="{FF2B5EF4-FFF2-40B4-BE49-F238E27FC236}">
                  <a16:creationId xmlns:a16="http://schemas.microsoft.com/office/drawing/2014/main" id="{5073E6B8-3515-654F-62DC-9D3AFD92FA06}"/>
                </a:ext>
              </a:extLst>
            </p:cNvPr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1778;p78">
              <a:extLst>
                <a:ext uri="{FF2B5EF4-FFF2-40B4-BE49-F238E27FC236}">
                  <a16:creationId xmlns:a16="http://schemas.microsoft.com/office/drawing/2014/main" id="{7A9F8A4B-5EEC-6FB8-C775-C80A363A22DF}"/>
                </a:ext>
              </a:extLst>
            </p:cNvPr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779;p78">
              <a:extLst>
                <a:ext uri="{FF2B5EF4-FFF2-40B4-BE49-F238E27FC236}">
                  <a16:creationId xmlns:a16="http://schemas.microsoft.com/office/drawing/2014/main" id="{73B60559-26D7-B4CB-2885-3A6981B2A98A}"/>
                </a:ext>
              </a:extLst>
            </p:cNvPr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780;p78">
              <a:extLst>
                <a:ext uri="{FF2B5EF4-FFF2-40B4-BE49-F238E27FC236}">
                  <a16:creationId xmlns:a16="http://schemas.microsoft.com/office/drawing/2014/main" id="{E7FF83D8-794B-A440-29EA-D2120CEE5CE7}"/>
                </a:ext>
              </a:extLst>
            </p:cNvPr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781;p78">
              <a:extLst>
                <a:ext uri="{FF2B5EF4-FFF2-40B4-BE49-F238E27FC236}">
                  <a16:creationId xmlns:a16="http://schemas.microsoft.com/office/drawing/2014/main" id="{D8DD1E7C-25D5-9493-4FAB-37AD2851AFC9}"/>
                </a:ext>
              </a:extLst>
            </p:cNvPr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782;p78">
              <a:extLst>
                <a:ext uri="{FF2B5EF4-FFF2-40B4-BE49-F238E27FC236}">
                  <a16:creationId xmlns:a16="http://schemas.microsoft.com/office/drawing/2014/main" id="{8B816DBA-1AA8-A2E9-45AD-F01A4C40EE2A}"/>
                </a:ext>
              </a:extLst>
            </p:cNvPr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783;p78">
              <a:extLst>
                <a:ext uri="{FF2B5EF4-FFF2-40B4-BE49-F238E27FC236}">
                  <a16:creationId xmlns:a16="http://schemas.microsoft.com/office/drawing/2014/main" id="{F3783D00-5584-3443-B370-E2661CA2A482}"/>
                </a:ext>
              </a:extLst>
            </p:cNvPr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784;p78">
              <a:extLst>
                <a:ext uri="{FF2B5EF4-FFF2-40B4-BE49-F238E27FC236}">
                  <a16:creationId xmlns:a16="http://schemas.microsoft.com/office/drawing/2014/main" id="{E1E8FBC7-6F7E-455F-C616-498A10B2140F}"/>
                </a:ext>
              </a:extLst>
            </p:cNvPr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785;p78">
              <a:extLst>
                <a:ext uri="{FF2B5EF4-FFF2-40B4-BE49-F238E27FC236}">
                  <a16:creationId xmlns:a16="http://schemas.microsoft.com/office/drawing/2014/main" id="{18C341FF-8BBC-E9A1-BE88-84375C49C112}"/>
                </a:ext>
              </a:extLst>
            </p:cNvPr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786;p78">
              <a:extLst>
                <a:ext uri="{FF2B5EF4-FFF2-40B4-BE49-F238E27FC236}">
                  <a16:creationId xmlns:a16="http://schemas.microsoft.com/office/drawing/2014/main" id="{CA99FC04-1B26-6E37-FDE1-B04F6CE5966E}"/>
                </a:ext>
              </a:extLst>
            </p:cNvPr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787;p78">
              <a:extLst>
                <a:ext uri="{FF2B5EF4-FFF2-40B4-BE49-F238E27FC236}">
                  <a16:creationId xmlns:a16="http://schemas.microsoft.com/office/drawing/2014/main" id="{C463F75F-AB2A-FC0E-D4AA-45C9B9E7EF26}"/>
                </a:ext>
              </a:extLst>
            </p:cNvPr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788;p78">
              <a:extLst>
                <a:ext uri="{FF2B5EF4-FFF2-40B4-BE49-F238E27FC236}">
                  <a16:creationId xmlns:a16="http://schemas.microsoft.com/office/drawing/2014/main" id="{194B26E8-9068-F7E7-83D4-677440221F57}"/>
                </a:ext>
              </a:extLst>
            </p:cNvPr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789;p78">
              <a:extLst>
                <a:ext uri="{FF2B5EF4-FFF2-40B4-BE49-F238E27FC236}">
                  <a16:creationId xmlns:a16="http://schemas.microsoft.com/office/drawing/2014/main" id="{E5A6ED45-A84E-B2BF-11E7-AA331DD6393E}"/>
                </a:ext>
              </a:extLst>
            </p:cNvPr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790;p78">
              <a:extLst>
                <a:ext uri="{FF2B5EF4-FFF2-40B4-BE49-F238E27FC236}">
                  <a16:creationId xmlns:a16="http://schemas.microsoft.com/office/drawing/2014/main" id="{64BF4992-E9A4-F720-2D06-901C7A81EE1A}"/>
                </a:ext>
              </a:extLst>
            </p:cNvPr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791;p78">
              <a:extLst>
                <a:ext uri="{FF2B5EF4-FFF2-40B4-BE49-F238E27FC236}">
                  <a16:creationId xmlns:a16="http://schemas.microsoft.com/office/drawing/2014/main" id="{DF0E7945-6776-EA69-1EB8-9D531B26C5CD}"/>
                </a:ext>
              </a:extLst>
            </p:cNvPr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792;p78">
              <a:extLst>
                <a:ext uri="{FF2B5EF4-FFF2-40B4-BE49-F238E27FC236}">
                  <a16:creationId xmlns:a16="http://schemas.microsoft.com/office/drawing/2014/main" id="{BD43D782-D538-9309-0682-19AF95C7AFBE}"/>
                </a:ext>
              </a:extLst>
            </p:cNvPr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793;p78">
              <a:extLst>
                <a:ext uri="{FF2B5EF4-FFF2-40B4-BE49-F238E27FC236}">
                  <a16:creationId xmlns:a16="http://schemas.microsoft.com/office/drawing/2014/main" id="{9182D089-6931-395F-1B67-574CEFAA5789}"/>
                </a:ext>
              </a:extLst>
            </p:cNvPr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1794;p78">
              <a:extLst>
                <a:ext uri="{FF2B5EF4-FFF2-40B4-BE49-F238E27FC236}">
                  <a16:creationId xmlns:a16="http://schemas.microsoft.com/office/drawing/2014/main" id="{A1E1F305-E06F-312E-97ED-9D2E01CC4D07}"/>
                </a:ext>
              </a:extLst>
            </p:cNvPr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1795;p78">
              <a:extLst>
                <a:ext uri="{FF2B5EF4-FFF2-40B4-BE49-F238E27FC236}">
                  <a16:creationId xmlns:a16="http://schemas.microsoft.com/office/drawing/2014/main" id="{5FAE66BE-1D24-26AA-3BB6-C2357D309A0D}"/>
                </a:ext>
              </a:extLst>
            </p:cNvPr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796;p78">
              <a:extLst>
                <a:ext uri="{FF2B5EF4-FFF2-40B4-BE49-F238E27FC236}">
                  <a16:creationId xmlns:a16="http://schemas.microsoft.com/office/drawing/2014/main" id="{35C3C7C3-E2E1-ED9C-4671-E37110316DDF}"/>
                </a:ext>
              </a:extLst>
            </p:cNvPr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797;p78">
              <a:extLst>
                <a:ext uri="{FF2B5EF4-FFF2-40B4-BE49-F238E27FC236}">
                  <a16:creationId xmlns:a16="http://schemas.microsoft.com/office/drawing/2014/main" id="{9DA9249B-DEF0-47C2-9657-0446CA040FF7}"/>
                </a:ext>
              </a:extLst>
            </p:cNvPr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1798;p78">
              <a:extLst>
                <a:ext uri="{FF2B5EF4-FFF2-40B4-BE49-F238E27FC236}">
                  <a16:creationId xmlns:a16="http://schemas.microsoft.com/office/drawing/2014/main" id="{155C1469-7544-A31F-F20F-70F770AAC82A}"/>
                </a:ext>
              </a:extLst>
            </p:cNvPr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1799;p78">
              <a:extLst>
                <a:ext uri="{FF2B5EF4-FFF2-40B4-BE49-F238E27FC236}">
                  <a16:creationId xmlns:a16="http://schemas.microsoft.com/office/drawing/2014/main" id="{550350AE-BF16-21EC-728A-D4C7336EA1AC}"/>
                </a:ext>
              </a:extLst>
            </p:cNvPr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1800;p78">
              <a:extLst>
                <a:ext uri="{FF2B5EF4-FFF2-40B4-BE49-F238E27FC236}">
                  <a16:creationId xmlns:a16="http://schemas.microsoft.com/office/drawing/2014/main" id="{1A44BE7B-74D1-DC16-7654-7C7AE90628AA}"/>
                </a:ext>
              </a:extLst>
            </p:cNvPr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1801;p78">
              <a:extLst>
                <a:ext uri="{FF2B5EF4-FFF2-40B4-BE49-F238E27FC236}">
                  <a16:creationId xmlns:a16="http://schemas.microsoft.com/office/drawing/2014/main" id="{2A59CF4B-70A2-607F-C7B6-A2DF475ADC78}"/>
                </a:ext>
              </a:extLst>
            </p:cNvPr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802;p78">
              <a:extLst>
                <a:ext uri="{FF2B5EF4-FFF2-40B4-BE49-F238E27FC236}">
                  <a16:creationId xmlns:a16="http://schemas.microsoft.com/office/drawing/2014/main" id="{0DF63A78-98F8-0506-FD3B-384691E33DB8}"/>
                </a:ext>
              </a:extLst>
            </p:cNvPr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1803;p78">
              <a:extLst>
                <a:ext uri="{FF2B5EF4-FFF2-40B4-BE49-F238E27FC236}">
                  <a16:creationId xmlns:a16="http://schemas.microsoft.com/office/drawing/2014/main" id="{093373F8-A443-CE98-6A82-DFD6CE11BBD6}"/>
                </a:ext>
              </a:extLst>
            </p:cNvPr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1804;p78">
              <a:extLst>
                <a:ext uri="{FF2B5EF4-FFF2-40B4-BE49-F238E27FC236}">
                  <a16:creationId xmlns:a16="http://schemas.microsoft.com/office/drawing/2014/main" id="{B6A475D4-976E-41DA-1BF7-A45360CC22D7}"/>
                </a:ext>
              </a:extLst>
            </p:cNvPr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1805;p78">
              <a:extLst>
                <a:ext uri="{FF2B5EF4-FFF2-40B4-BE49-F238E27FC236}">
                  <a16:creationId xmlns:a16="http://schemas.microsoft.com/office/drawing/2014/main" id="{A8476D00-F086-8696-3941-6BEA685390B1}"/>
                </a:ext>
              </a:extLst>
            </p:cNvPr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1806;p78">
              <a:extLst>
                <a:ext uri="{FF2B5EF4-FFF2-40B4-BE49-F238E27FC236}">
                  <a16:creationId xmlns:a16="http://schemas.microsoft.com/office/drawing/2014/main" id="{4B124FB4-8F70-D8E8-B14F-198566909DAC}"/>
                </a:ext>
              </a:extLst>
            </p:cNvPr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1807;p78">
              <a:extLst>
                <a:ext uri="{FF2B5EF4-FFF2-40B4-BE49-F238E27FC236}">
                  <a16:creationId xmlns:a16="http://schemas.microsoft.com/office/drawing/2014/main" id="{64913594-DA2C-8E6C-93E8-9BE10F7B4E24}"/>
                </a:ext>
              </a:extLst>
            </p:cNvPr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1808;p78">
              <a:extLst>
                <a:ext uri="{FF2B5EF4-FFF2-40B4-BE49-F238E27FC236}">
                  <a16:creationId xmlns:a16="http://schemas.microsoft.com/office/drawing/2014/main" id="{6C22C1E7-B5B0-E371-CA86-A89533C29A04}"/>
                </a:ext>
              </a:extLst>
            </p:cNvPr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1809;p78">
              <a:extLst>
                <a:ext uri="{FF2B5EF4-FFF2-40B4-BE49-F238E27FC236}">
                  <a16:creationId xmlns:a16="http://schemas.microsoft.com/office/drawing/2014/main" id="{41BE664B-778C-7950-4E6E-ED8A8827F91B}"/>
                </a:ext>
              </a:extLst>
            </p:cNvPr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1810;p78">
              <a:extLst>
                <a:ext uri="{FF2B5EF4-FFF2-40B4-BE49-F238E27FC236}">
                  <a16:creationId xmlns:a16="http://schemas.microsoft.com/office/drawing/2014/main" id="{E47D0D9E-8249-1C1C-9B3F-7EB0BCD98D7D}"/>
                </a:ext>
              </a:extLst>
            </p:cNvPr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811;p78">
              <a:extLst>
                <a:ext uri="{FF2B5EF4-FFF2-40B4-BE49-F238E27FC236}">
                  <a16:creationId xmlns:a16="http://schemas.microsoft.com/office/drawing/2014/main" id="{42A005EC-0D10-41A2-249D-71C995FDAFA2}"/>
                </a:ext>
              </a:extLst>
            </p:cNvPr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1812;p78">
              <a:extLst>
                <a:ext uri="{FF2B5EF4-FFF2-40B4-BE49-F238E27FC236}">
                  <a16:creationId xmlns:a16="http://schemas.microsoft.com/office/drawing/2014/main" id="{F83D0617-C548-50AB-53E3-E5FA31110154}"/>
                </a:ext>
              </a:extLst>
            </p:cNvPr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1813;p78">
              <a:extLst>
                <a:ext uri="{FF2B5EF4-FFF2-40B4-BE49-F238E27FC236}">
                  <a16:creationId xmlns:a16="http://schemas.microsoft.com/office/drawing/2014/main" id="{FF18ACEA-D218-7709-9F21-0554EA231373}"/>
                </a:ext>
              </a:extLst>
            </p:cNvPr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814;p78">
              <a:extLst>
                <a:ext uri="{FF2B5EF4-FFF2-40B4-BE49-F238E27FC236}">
                  <a16:creationId xmlns:a16="http://schemas.microsoft.com/office/drawing/2014/main" id="{83D8A29C-4F61-BA79-FB44-F293359C9B2F}"/>
                </a:ext>
              </a:extLst>
            </p:cNvPr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815;p78">
              <a:extLst>
                <a:ext uri="{FF2B5EF4-FFF2-40B4-BE49-F238E27FC236}">
                  <a16:creationId xmlns:a16="http://schemas.microsoft.com/office/drawing/2014/main" id="{19422969-497D-B305-2C74-02371CA3C09E}"/>
                </a:ext>
              </a:extLst>
            </p:cNvPr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816;p78">
              <a:extLst>
                <a:ext uri="{FF2B5EF4-FFF2-40B4-BE49-F238E27FC236}">
                  <a16:creationId xmlns:a16="http://schemas.microsoft.com/office/drawing/2014/main" id="{5CD34D33-7BD5-220E-4208-6310EA95CC95}"/>
                </a:ext>
              </a:extLst>
            </p:cNvPr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817;p78">
              <a:extLst>
                <a:ext uri="{FF2B5EF4-FFF2-40B4-BE49-F238E27FC236}">
                  <a16:creationId xmlns:a16="http://schemas.microsoft.com/office/drawing/2014/main" id="{EA69661C-F2A1-61D8-AF8E-972ED71B9872}"/>
                </a:ext>
              </a:extLst>
            </p:cNvPr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818;p78">
              <a:extLst>
                <a:ext uri="{FF2B5EF4-FFF2-40B4-BE49-F238E27FC236}">
                  <a16:creationId xmlns:a16="http://schemas.microsoft.com/office/drawing/2014/main" id="{AC6473A6-F3DE-E87E-AF71-383DDAE2C54A}"/>
                </a:ext>
              </a:extLst>
            </p:cNvPr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1819;p78">
              <a:extLst>
                <a:ext uri="{FF2B5EF4-FFF2-40B4-BE49-F238E27FC236}">
                  <a16:creationId xmlns:a16="http://schemas.microsoft.com/office/drawing/2014/main" id="{3FFDA82F-9159-8330-443F-D5C817AF3067}"/>
                </a:ext>
              </a:extLst>
            </p:cNvPr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820;p78">
              <a:extLst>
                <a:ext uri="{FF2B5EF4-FFF2-40B4-BE49-F238E27FC236}">
                  <a16:creationId xmlns:a16="http://schemas.microsoft.com/office/drawing/2014/main" id="{BA938D0C-C172-E24E-747C-A61EEA574141}"/>
                </a:ext>
              </a:extLst>
            </p:cNvPr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821;p78">
              <a:extLst>
                <a:ext uri="{FF2B5EF4-FFF2-40B4-BE49-F238E27FC236}">
                  <a16:creationId xmlns:a16="http://schemas.microsoft.com/office/drawing/2014/main" id="{A3D7EC58-C5B8-11C2-B617-2B78694B9925}"/>
                </a:ext>
              </a:extLst>
            </p:cNvPr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822;p78">
              <a:extLst>
                <a:ext uri="{FF2B5EF4-FFF2-40B4-BE49-F238E27FC236}">
                  <a16:creationId xmlns:a16="http://schemas.microsoft.com/office/drawing/2014/main" id="{0991C26C-C281-92A6-1E2F-296F01ABAF2C}"/>
                </a:ext>
              </a:extLst>
            </p:cNvPr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1823;p78">
              <a:extLst>
                <a:ext uri="{FF2B5EF4-FFF2-40B4-BE49-F238E27FC236}">
                  <a16:creationId xmlns:a16="http://schemas.microsoft.com/office/drawing/2014/main" id="{0056098F-D2D4-B00F-171D-EDC908A4E790}"/>
                </a:ext>
              </a:extLst>
            </p:cNvPr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1824;p78">
              <a:extLst>
                <a:ext uri="{FF2B5EF4-FFF2-40B4-BE49-F238E27FC236}">
                  <a16:creationId xmlns:a16="http://schemas.microsoft.com/office/drawing/2014/main" id="{4DAC6C17-9CB4-886D-D67C-AA5BC90BD1DA}"/>
                </a:ext>
              </a:extLst>
            </p:cNvPr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825;p78">
              <a:extLst>
                <a:ext uri="{FF2B5EF4-FFF2-40B4-BE49-F238E27FC236}">
                  <a16:creationId xmlns:a16="http://schemas.microsoft.com/office/drawing/2014/main" id="{DDF3D32A-916A-D6FC-6D05-A85DBD79DC1F}"/>
                </a:ext>
              </a:extLst>
            </p:cNvPr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826;p78">
              <a:extLst>
                <a:ext uri="{FF2B5EF4-FFF2-40B4-BE49-F238E27FC236}">
                  <a16:creationId xmlns:a16="http://schemas.microsoft.com/office/drawing/2014/main" id="{3A2FE11A-027A-BBAB-F925-F47DAE4860AA}"/>
                </a:ext>
              </a:extLst>
            </p:cNvPr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1827;p78">
              <a:extLst>
                <a:ext uri="{FF2B5EF4-FFF2-40B4-BE49-F238E27FC236}">
                  <a16:creationId xmlns:a16="http://schemas.microsoft.com/office/drawing/2014/main" id="{95748855-7CDF-DCBC-98A1-7DB9417A08BE}"/>
                </a:ext>
              </a:extLst>
            </p:cNvPr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1828;p78">
              <a:extLst>
                <a:ext uri="{FF2B5EF4-FFF2-40B4-BE49-F238E27FC236}">
                  <a16:creationId xmlns:a16="http://schemas.microsoft.com/office/drawing/2014/main" id="{A3810D38-D16A-7D7F-5D6A-D4ED2C2C7390}"/>
                </a:ext>
              </a:extLst>
            </p:cNvPr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1829;p78">
              <a:extLst>
                <a:ext uri="{FF2B5EF4-FFF2-40B4-BE49-F238E27FC236}">
                  <a16:creationId xmlns:a16="http://schemas.microsoft.com/office/drawing/2014/main" id="{1C274A42-368E-BA31-B802-3571680222C0}"/>
                </a:ext>
              </a:extLst>
            </p:cNvPr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1830;p78">
              <a:extLst>
                <a:ext uri="{FF2B5EF4-FFF2-40B4-BE49-F238E27FC236}">
                  <a16:creationId xmlns:a16="http://schemas.microsoft.com/office/drawing/2014/main" id="{93BC42EF-5682-6A7E-532E-37CD3AD85C80}"/>
                </a:ext>
              </a:extLst>
            </p:cNvPr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1831;p78">
              <a:extLst>
                <a:ext uri="{FF2B5EF4-FFF2-40B4-BE49-F238E27FC236}">
                  <a16:creationId xmlns:a16="http://schemas.microsoft.com/office/drawing/2014/main" id="{1445197B-AF81-425F-BA92-CC46744762AE}"/>
                </a:ext>
              </a:extLst>
            </p:cNvPr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832;p78">
              <a:extLst>
                <a:ext uri="{FF2B5EF4-FFF2-40B4-BE49-F238E27FC236}">
                  <a16:creationId xmlns:a16="http://schemas.microsoft.com/office/drawing/2014/main" id="{8489FA03-C670-317D-F330-23B69B9280DB}"/>
                </a:ext>
              </a:extLst>
            </p:cNvPr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833;p78">
              <a:extLst>
                <a:ext uri="{FF2B5EF4-FFF2-40B4-BE49-F238E27FC236}">
                  <a16:creationId xmlns:a16="http://schemas.microsoft.com/office/drawing/2014/main" id="{0E30BDFB-B132-2899-26DC-A7CF5633F420}"/>
                </a:ext>
              </a:extLst>
            </p:cNvPr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834;p78">
              <a:extLst>
                <a:ext uri="{FF2B5EF4-FFF2-40B4-BE49-F238E27FC236}">
                  <a16:creationId xmlns:a16="http://schemas.microsoft.com/office/drawing/2014/main" id="{A4521826-8B43-5729-91AD-D4A846856B9D}"/>
                </a:ext>
              </a:extLst>
            </p:cNvPr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1835;p78">
              <a:extLst>
                <a:ext uri="{FF2B5EF4-FFF2-40B4-BE49-F238E27FC236}">
                  <a16:creationId xmlns:a16="http://schemas.microsoft.com/office/drawing/2014/main" id="{7A855EA2-483C-EED1-DEFA-D33FFBC7C75C}"/>
                </a:ext>
              </a:extLst>
            </p:cNvPr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1836;p78">
              <a:extLst>
                <a:ext uri="{FF2B5EF4-FFF2-40B4-BE49-F238E27FC236}">
                  <a16:creationId xmlns:a16="http://schemas.microsoft.com/office/drawing/2014/main" id="{BC91D69D-BC2D-869E-4312-8CBBE7EB07BF}"/>
                </a:ext>
              </a:extLst>
            </p:cNvPr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1837;p78">
              <a:extLst>
                <a:ext uri="{FF2B5EF4-FFF2-40B4-BE49-F238E27FC236}">
                  <a16:creationId xmlns:a16="http://schemas.microsoft.com/office/drawing/2014/main" id="{1B3ECB8D-1759-C955-FAF2-513C4C4C8811}"/>
                </a:ext>
              </a:extLst>
            </p:cNvPr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1838;p78">
              <a:extLst>
                <a:ext uri="{FF2B5EF4-FFF2-40B4-BE49-F238E27FC236}">
                  <a16:creationId xmlns:a16="http://schemas.microsoft.com/office/drawing/2014/main" id="{722717DC-140E-1B29-6CA7-0C04EC508511}"/>
                </a:ext>
              </a:extLst>
            </p:cNvPr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1839;p78">
              <a:extLst>
                <a:ext uri="{FF2B5EF4-FFF2-40B4-BE49-F238E27FC236}">
                  <a16:creationId xmlns:a16="http://schemas.microsoft.com/office/drawing/2014/main" id="{FA89F7F0-9528-2DE0-C881-47E0DB52759A}"/>
                </a:ext>
              </a:extLst>
            </p:cNvPr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1840;p78">
              <a:extLst>
                <a:ext uri="{FF2B5EF4-FFF2-40B4-BE49-F238E27FC236}">
                  <a16:creationId xmlns:a16="http://schemas.microsoft.com/office/drawing/2014/main" id="{0F6A355D-137B-CDBB-510C-48754EA72BD9}"/>
                </a:ext>
              </a:extLst>
            </p:cNvPr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1841;p78">
              <a:extLst>
                <a:ext uri="{FF2B5EF4-FFF2-40B4-BE49-F238E27FC236}">
                  <a16:creationId xmlns:a16="http://schemas.microsoft.com/office/drawing/2014/main" id="{893E2EA1-E422-8272-1D3C-50A8BC66A2FA}"/>
                </a:ext>
              </a:extLst>
            </p:cNvPr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1842;p78">
              <a:extLst>
                <a:ext uri="{FF2B5EF4-FFF2-40B4-BE49-F238E27FC236}">
                  <a16:creationId xmlns:a16="http://schemas.microsoft.com/office/drawing/2014/main" id="{93EBC755-B30D-A209-5D5F-DC2228ACE147}"/>
                </a:ext>
              </a:extLst>
            </p:cNvPr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1843;p78">
              <a:extLst>
                <a:ext uri="{FF2B5EF4-FFF2-40B4-BE49-F238E27FC236}">
                  <a16:creationId xmlns:a16="http://schemas.microsoft.com/office/drawing/2014/main" id="{843A6C2C-2497-D13C-A507-6727AAA6209B}"/>
                </a:ext>
              </a:extLst>
            </p:cNvPr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1844;p78">
              <a:extLst>
                <a:ext uri="{FF2B5EF4-FFF2-40B4-BE49-F238E27FC236}">
                  <a16:creationId xmlns:a16="http://schemas.microsoft.com/office/drawing/2014/main" id="{E59DA595-C5E0-2938-2CFF-FFD0709A52B7}"/>
                </a:ext>
              </a:extLst>
            </p:cNvPr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1845;p78">
              <a:extLst>
                <a:ext uri="{FF2B5EF4-FFF2-40B4-BE49-F238E27FC236}">
                  <a16:creationId xmlns:a16="http://schemas.microsoft.com/office/drawing/2014/main" id="{3FC64481-4D49-6F5E-804A-8B14F4745E08}"/>
                </a:ext>
              </a:extLst>
            </p:cNvPr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1846;p78">
              <a:extLst>
                <a:ext uri="{FF2B5EF4-FFF2-40B4-BE49-F238E27FC236}">
                  <a16:creationId xmlns:a16="http://schemas.microsoft.com/office/drawing/2014/main" id="{18BB7F38-E5B3-F149-F8B3-6FA4565E8851}"/>
                </a:ext>
              </a:extLst>
            </p:cNvPr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1847;p78">
              <a:extLst>
                <a:ext uri="{FF2B5EF4-FFF2-40B4-BE49-F238E27FC236}">
                  <a16:creationId xmlns:a16="http://schemas.microsoft.com/office/drawing/2014/main" id="{29039952-54B0-4F50-7275-0A446D7F02D7}"/>
                </a:ext>
              </a:extLst>
            </p:cNvPr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1848;p78">
              <a:extLst>
                <a:ext uri="{FF2B5EF4-FFF2-40B4-BE49-F238E27FC236}">
                  <a16:creationId xmlns:a16="http://schemas.microsoft.com/office/drawing/2014/main" id="{95D3D2B7-5448-9638-0425-6D9E556D0D7A}"/>
                </a:ext>
              </a:extLst>
            </p:cNvPr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1849;p78">
              <a:extLst>
                <a:ext uri="{FF2B5EF4-FFF2-40B4-BE49-F238E27FC236}">
                  <a16:creationId xmlns:a16="http://schemas.microsoft.com/office/drawing/2014/main" id="{DD87B3C2-D55B-5394-38A1-82C2792D6365}"/>
                </a:ext>
              </a:extLst>
            </p:cNvPr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1850;p78">
              <a:extLst>
                <a:ext uri="{FF2B5EF4-FFF2-40B4-BE49-F238E27FC236}">
                  <a16:creationId xmlns:a16="http://schemas.microsoft.com/office/drawing/2014/main" id="{F7D21EAF-A2F7-6AFE-61C1-00E73C773FA0}"/>
                </a:ext>
              </a:extLst>
            </p:cNvPr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1851;p78">
              <a:extLst>
                <a:ext uri="{FF2B5EF4-FFF2-40B4-BE49-F238E27FC236}">
                  <a16:creationId xmlns:a16="http://schemas.microsoft.com/office/drawing/2014/main" id="{10E6B9C0-0555-3E5D-B8FE-98D48036FB5C}"/>
                </a:ext>
              </a:extLst>
            </p:cNvPr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1852;p78">
              <a:extLst>
                <a:ext uri="{FF2B5EF4-FFF2-40B4-BE49-F238E27FC236}">
                  <a16:creationId xmlns:a16="http://schemas.microsoft.com/office/drawing/2014/main" id="{282BE8A5-1FA4-A0E2-1F62-A55C9637F201}"/>
                </a:ext>
              </a:extLst>
            </p:cNvPr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1853;p78">
              <a:extLst>
                <a:ext uri="{FF2B5EF4-FFF2-40B4-BE49-F238E27FC236}">
                  <a16:creationId xmlns:a16="http://schemas.microsoft.com/office/drawing/2014/main" id="{6302602D-2ACD-3BC9-D9C0-57EC554A8C0E}"/>
                </a:ext>
              </a:extLst>
            </p:cNvPr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1854;p78">
              <a:extLst>
                <a:ext uri="{FF2B5EF4-FFF2-40B4-BE49-F238E27FC236}">
                  <a16:creationId xmlns:a16="http://schemas.microsoft.com/office/drawing/2014/main" id="{E27F4667-F7C8-9057-38FE-3B1623764663}"/>
                </a:ext>
              </a:extLst>
            </p:cNvPr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1855;p78">
              <a:extLst>
                <a:ext uri="{FF2B5EF4-FFF2-40B4-BE49-F238E27FC236}">
                  <a16:creationId xmlns:a16="http://schemas.microsoft.com/office/drawing/2014/main" id="{3C53C403-7F10-A98F-EDD9-83C9197274AE}"/>
                </a:ext>
              </a:extLst>
            </p:cNvPr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1856;p78">
              <a:extLst>
                <a:ext uri="{FF2B5EF4-FFF2-40B4-BE49-F238E27FC236}">
                  <a16:creationId xmlns:a16="http://schemas.microsoft.com/office/drawing/2014/main" id="{A25CD390-1E60-6691-6C6C-B8B7336FF86E}"/>
                </a:ext>
              </a:extLst>
            </p:cNvPr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1857;p78">
              <a:extLst>
                <a:ext uri="{FF2B5EF4-FFF2-40B4-BE49-F238E27FC236}">
                  <a16:creationId xmlns:a16="http://schemas.microsoft.com/office/drawing/2014/main" id="{8C88DAE1-4B76-93E1-BE16-A6D30873B735}"/>
                </a:ext>
              </a:extLst>
            </p:cNvPr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1858;p78">
              <a:extLst>
                <a:ext uri="{FF2B5EF4-FFF2-40B4-BE49-F238E27FC236}">
                  <a16:creationId xmlns:a16="http://schemas.microsoft.com/office/drawing/2014/main" id="{DECA0CA3-3527-821A-C93D-90A838BF49C8}"/>
                </a:ext>
              </a:extLst>
            </p:cNvPr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859;p78">
              <a:extLst>
                <a:ext uri="{FF2B5EF4-FFF2-40B4-BE49-F238E27FC236}">
                  <a16:creationId xmlns:a16="http://schemas.microsoft.com/office/drawing/2014/main" id="{6564BEAC-3509-F631-9496-9CFC7025D279}"/>
                </a:ext>
              </a:extLst>
            </p:cNvPr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860;p78">
              <a:extLst>
                <a:ext uri="{FF2B5EF4-FFF2-40B4-BE49-F238E27FC236}">
                  <a16:creationId xmlns:a16="http://schemas.microsoft.com/office/drawing/2014/main" id="{99E494CD-7718-1993-984B-7170B4A48245}"/>
                </a:ext>
              </a:extLst>
            </p:cNvPr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861;p78">
              <a:extLst>
                <a:ext uri="{FF2B5EF4-FFF2-40B4-BE49-F238E27FC236}">
                  <a16:creationId xmlns:a16="http://schemas.microsoft.com/office/drawing/2014/main" id="{F79A9C3B-3929-E495-136E-718B02CDE7F1}"/>
                </a:ext>
              </a:extLst>
            </p:cNvPr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862;p78">
              <a:extLst>
                <a:ext uri="{FF2B5EF4-FFF2-40B4-BE49-F238E27FC236}">
                  <a16:creationId xmlns:a16="http://schemas.microsoft.com/office/drawing/2014/main" id="{7E349EEF-1CB4-1DFE-0C13-FC13A0D328AF}"/>
                </a:ext>
              </a:extLst>
            </p:cNvPr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863;p78">
              <a:extLst>
                <a:ext uri="{FF2B5EF4-FFF2-40B4-BE49-F238E27FC236}">
                  <a16:creationId xmlns:a16="http://schemas.microsoft.com/office/drawing/2014/main" id="{339AD3BC-6A2C-AD75-BBE2-FF0666DF1306}"/>
                </a:ext>
              </a:extLst>
            </p:cNvPr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1864;p78">
              <a:extLst>
                <a:ext uri="{FF2B5EF4-FFF2-40B4-BE49-F238E27FC236}">
                  <a16:creationId xmlns:a16="http://schemas.microsoft.com/office/drawing/2014/main" id="{4ACF2FD2-5C9B-4871-A9D8-BA3EAADC2436}"/>
                </a:ext>
              </a:extLst>
            </p:cNvPr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1865;p78">
              <a:extLst>
                <a:ext uri="{FF2B5EF4-FFF2-40B4-BE49-F238E27FC236}">
                  <a16:creationId xmlns:a16="http://schemas.microsoft.com/office/drawing/2014/main" id="{E77B8238-1761-D6D2-EF3C-8A55602B18C2}"/>
                </a:ext>
              </a:extLst>
            </p:cNvPr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866;p78">
              <a:extLst>
                <a:ext uri="{FF2B5EF4-FFF2-40B4-BE49-F238E27FC236}">
                  <a16:creationId xmlns:a16="http://schemas.microsoft.com/office/drawing/2014/main" id="{32B0F81B-D732-0536-1D7A-BDA92F0F6C8A}"/>
                </a:ext>
              </a:extLst>
            </p:cNvPr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867;p78">
              <a:extLst>
                <a:ext uri="{FF2B5EF4-FFF2-40B4-BE49-F238E27FC236}">
                  <a16:creationId xmlns:a16="http://schemas.microsoft.com/office/drawing/2014/main" id="{A07432B7-C3D7-8E10-A725-4160671A7893}"/>
                </a:ext>
              </a:extLst>
            </p:cNvPr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868;p78">
              <a:extLst>
                <a:ext uri="{FF2B5EF4-FFF2-40B4-BE49-F238E27FC236}">
                  <a16:creationId xmlns:a16="http://schemas.microsoft.com/office/drawing/2014/main" id="{94045E08-806D-B93D-39A4-4CC8FD140378}"/>
                </a:ext>
              </a:extLst>
            </p:cNvPr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869;p78">
              <a:extLst>
                <a:ext uri="{FF2B5EF4-FFF2-40B4-BE49-F238E27FC236}">
                  <a16:creationId xmlns:a16="http://schemas.microsoft.com/office/drawing/2014/main" id="{1AF40437-3911-E901-781D-8B9A19F25D03}"/>
                </a:ext>
              </a:extLst>
            </p:cNvPr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870;p78">
              <a:extLst>
                <a:ext uri="{FF2B5EF4-FFF2-40B4-BE49-F238E27FC236}">
                  <a16:creationId xmlns:a16="http://schemas.microsoft.com/office/drawing/2014/main" id="{4020E57E-2064-F020-D1BF-840A1EBFF92F}"/>
                </a:ext>
              </a:extLst>
            </p:cNvPr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1871;p78">
              <a:extLst>
                <a:ext uri="{FF2B5EF4-FFF2-40B4-BE49-F238E27FC236}">
                  <a16:creationId xmlns:a16="http://schemas.microsoft.com/office/drawing/2014/main" id="{6C239B99-9E72-BB0F-9EB2-58AF79121467}"/>
                </a:ext>
              </a:extLst>
            </p:cNvPr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1872;p78">
              <a:extLst>
                <a:ext uri="{FF2B5EF4-FFF2-40B4-BE49-F238E27FC236}">
                  <a16:creationId xmlns:a16="http://schemas.microsoft.com/office/drawing/2014/main" id="{458D6948-C665-918C-F4E0-BD3727D21327}"/>
                </a:ext>
              </a:extLst>
            </p:cNvPr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873;p78">
              <a:extLst>
                <a:ext uri="{FF2B5EF4-FFF2-40B4-BE49-F238E27FC236}">
                  <a16:creationId xmlns:a16="http://schemas.microsoft.com/office/drawing/2014/main" id="{683EBCA4-E2C7-1215-E72F-D49BD0444E18}"/>
                </a:ext>
              </a:extLst>
            </p:cNvPr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874;p78">
              <a:extLst>
                <a:ext uri="{FF2B5EF4-FFF2-40B4-BE49-F238E27FC236}">
                  <a16:creationId xmlns:a16="http://schemas.microsoft.com/office/drawing/2014/main" id="{9A98110D-FBCA-3F84-3E58-FB50246B52EB}"/>
                </a:ext>
              </a:extLst>
            </p:cNvPr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875;p78">
              <a:extLst>
                <a:ext uri="{FF2B5EF4-FFF2-40B4-BE49-F238E27FC236}">
                  <a16:creationId xmlns:a16="http://schemas.microsoft.com/office/drawing/2014/main" id="{9C8C4220-FF79-D7AF-8BCB-70F0F9C0BDF6}"/>
                </a:ext>
              </a:extLst>
            </p:cNvPr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876;p78">
              <a:extLst>
                <a:ext uri="{FF2B5EF4-FFF2-40B4-BE49-F238E27FC236}">
                  <a16:creationId xmlns:a16="http://schemas.microsoft.com/office/drawing/2014/main" id="{CBCFE83C-FB53-ADAE-2AED-85DAFBF921B7}"/>
                </a:ext>
              </a:extLst>
            </p:cNvPr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877;p78">
              <a:extLst>
                <a:ext uri="{FF2B5EF4-FFF2-40B4-BE49-F238E27FC236}">
                  <a16:creationId xmlns:a16="http://schemas.microsoft.com/office/drawing/2014/main" id="{3707CF6D-0D70-0365-B873-2062509276F3}"/>
                </a:ext>
              </a:extLst>
            </p:cNvPr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1878;p78">
              <a:extLst>
                <a:ext uri="{FF2B5EF4-FFF2-40B4-BE49-F238E27FC236}">
                  <a16:creationId xmlns:a16="http://schemas.microsoft.com/office/drawing/2014/main" id="{8BC3A711-8352-1CF9-587A-7B4EE3512318}"/>
                </a:ext>
              </a:extLst>
            </p:cNvPr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1879;p78">
              <a:extLst>
                <a:ext uri="{FF2B5EF4-FFF2-40B4-BE49-F238E27FC236}">
                  <a16:creationId xmlns:a16="http://schemas.microsoft.com/office/drawing/2014/main" id="{F970AB9D-05D6-69E7-015D-7047FA0069E0}"/>
                </a:ext>
              </a:extLst>
            </p:cNvPr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880;p78">
              <a:extLst>
                <a:ext uri="{FF2B5EF4-FFF2-40B4-BE49-F238E27FC236}">
                  <a16:creationId xmlns:a16="http://schemas.microsoft.com/office/drawing/2014/main" id="{354F3E91-4289-4FB0-7FD1-427CA5B6C71F}"/>
                </a:ext>
              </a:extLst>
            </p:cNvPr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881;p78">
              <a:extLst>
                <a:ext uri="{FF2B5EF4-FFF2-40B4-BE49-F238E27FC236}">
                  <a16:creationId xmlns:a16="http://schemas.microsoft.com/office/drawing/2014/main" id="{66BF10A6-D9B5-E04D-0E81-FBA46D65E8DD}"/>
                </a:ext>
              </a:extLst>
            </p:cNvPr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882;p78">
              <a:extLst>
                <a:ext uri="{FF2B5EF4-FFF2-40B4-BE49-F238E27FC236}">
                  <a16:creationId xmlns:a16="http://schemas.microsoft.com/office/drawing/2014/main" id="{B2E83E9C-2B49-8CB9-5068-4FE4CDB8FECA}"/>
                </a:ext>
              </a:extLst>
            </p:cNvPr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883;p78">
              <a:extLst>
                <a:ext uri="{FF2B5EF4-FFF2-40B4-BE49-F238E27FC236}">
                  <a16:creationId xmlns:a16="http://schemas.microsoft.com/office/drawing/2014/main" id="{52274BCE-AC93-745A-6367-AE10D5C039F0}"/>
                </a:ext>
              </a:extLst>
            </p:cNvPr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884;p78">
              <a:extLst>
                <a:ext uri="{FF2B5EF4-FFF2-40B4-BE49-F238E27FC236}">
                  <a16:creationId xmlns:a16="http://schemas.microsoft.com/office/drawing/2014/main" id="{C06547EC-027F-7645-9683-A8201DA9E7F1}"/>
                </a:ext>
              </a:extLst>
            </p:cNvPr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1885;p78">
              <a:extLst>
                <a:ext uri="{FF2B5EF4-FFF2-40B4-BE49-F238E27FC236}">
                  <a16:creationId xmlns:a16="http://schemas.microsoft.com/office/drawing/2014/main" id="{A4C298BD-5C52-7AD7-80CF-E8BF3B24B3E9}"/>
                </a:ext>
              </a:extLst>
            </p:cNvPr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1886;p78">
              <a:extLst>
                <a:ext uri="{FF2B5EF4-FFF2-40B4-BE49-F238E27FC236}">
                  <a16:creationId xmlns:a16="http://schemas.microsoft.com/office/drawing/2014/main" id="{6E20A244-8470-218A-775F-3E725F80A02A}"/>
                </a:ext>
              </a:extLst>
            </p:cNvPr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887;p78">
              <a:extLst>
                <a:ext uri="{FF2B5EF4-FFF2-40B4-BE49-F238E27FC236}">
                  <a16:creationId xmlns:a16="http://schemas.microsoft.com/office/drawing/2014/main" id="{84D900D5-7798-125A-5D7F-DB2062C1673B}"/>
                </a:ext>
              </a:extLst>
            </p:cNvPr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888;p78">
              <a:extLst>
                <a:ext uri="{FF2B5EF4-FFF2-40B4-BE49-F238E27FC236}">
                  <a16:creationId xmlns:a16="http://schemas.microsoft.com/office/drawing/2014/main" id="{D3DC9E80-68FA-DD38-EBF6-EB84EAB2D4D9}"/>
                </a:ext>
              </a:extLst>
            </p:cNvPr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889;p78">
              <a:extLst>
                <a:ext uri="{FF2B5EF4-FFF2-40B4-BE49-F238E27FC236}">
                  <a16:creationId xmlns:a16="http://schemas.microsoft.com/office/drawing/2014/main" id="{24A403D2-92CF-3CA7-5F67-B8163EDDD093}"/>
                </a:ext>
              </a:extLst>
            </p:cNvPr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890;p78">
              <a:extLst>
                <a:ext uri="{FF2B5EF4-FFF2-40B4-BE49-F238E27FC236}">
                  <a16:creationId xmlns:a16="http://schemas.microsoft.com/office/drawing/2014/main" id="{20C61722-46A1-C3E9-BA63-4C7BFA675A99}"/>
                </a:ext>
              </a:extLst>
            </p:cNvPr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891;p78">
              <a:extLst>
                <a:ext uri="{FF2B5EF4-FFF2-40B4-BE49-F238E27FC236}">
                  <a16:creationId xmlns:a16="http://schemas.microsoft.com/office/drawing/2014/main" id="{D8447BDA-F3E4-DBE0-A234-34665BF4488B}"/>
                </a:ext>
              </a:extLst>
            </p:cNvPr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892;p78">
              <a:extLst>
                <a:ext uri="{FF2B5EF4-FFF2-40B4-BE49-F238E27FC236}">
                  <a16:creationId xmlns:a16="http://schemas.microsoft.com/office/drawing/2014/main" id="{3C3F4DE1-F621-27C7-FEDC-DABF96BAC1FB}"/>
                </a:ext>
              </a:extLst>
            </p:cNvPr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1893;p78">
              <a:extLst>
                <a:ext uri="{FF2B5EF4-FFF2-40B4-BE49-F238E27FC236}">
                  <a16:creationId xmlns:a16="http://schemas.microsoft.com/office/drawing/2014/main" id="{82A9A43A-2427-CB8C-A608-7F72628BE8F9}"/>
                </a:ext>
              </a:extLst>
            </p:cNvPr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1894;p78">
              <a:extLst>
                <a:ext uri="{FF2B5EF4-FFF2-40B4-BE49-F238E27FC236}">
                  <a16:creationId xmlns:a16="http://schemas.microsoft.com/office/drawing/2014/main" id="{1727B873-6CAC-E72C-56B5-D82EBC89F577}"/>
                </a:ext>
              </a:extLst>
            </p:cNvPr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1895;p78">
              <a:extLst>
                <a:ext uri="{FF2B5EF4-FFF2-40B4-BE49-F238E27FC236}">
                  <a16:creationId xmlns:a16="http://schemas.microsoft.com/office/drawing/2014/main" id="{497415D4-E717-807C-C28F-0E1C61D6FDCB}"/>
                </a:ext>
              </a:extLst>
            </p:cNvPr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1896;p78">
              <a:extLst>
                <a:ext uri="{FF2B5EF4-FFF2-40B4-BE49-F238E27FC236}">
                  <a16:creationId xmlns:a16="http://schemas.microsoft.com/office/drawing/2014/main" id="{29B21EFA-35ED-AFC0-E6C8-1A4397C84426}"/>
                </a:ext>
              </a:extLst>
            </p:cNvPr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1897;p78">
              <a:extLst>
                <a:ext uri="{FF2B5EF4-FFF2-40B4-BE49-F238E27FC236}">
                  <a16:creationId xmlns:a16="http://schemas.microsoft.com/office/drawing/2014/main" id="{05611300-A531-E222-57E3-F956801B7332}"/>
                </a:ext>
              </a:extLst>
            </p:cNvPr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1898;p78">
              <a:extLst>
                <a:ext uri="{FF2B5EF4-FFF2-40B4-BE49-F238E27FC236}">
                  <a16:creationId xmlns:a16="http://schemas.microsoft.com/office/drawing/2014/main" id="{8029E34B-A6DB-9AAE-D618-D36EE1BFAFE8}"/>
                </a:ext>
              </a:extLst>
            </p:cNvPr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1899;p78">
              <a:extLst>
                <a:ext uri="{FF2B5EF4-FFF2-40B4-BE49-F238E27FC236}">
                  <a16:creationId xmlns:a16="http://schemas.microsoft.com/office/drawing/2014/main" id="{646AD3A5-7499-4B9D-300C-E337E05BD05D}"/>
                </a:ext>
              </a:extLst>
            </p:cNvPr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1900;p78">
              <a:extLst>
                <a:ext uri="{FF2B5EF4-FFF2-40B4-BE49-F238E27FC236}">
                  <a16:creationId xmlns:a16="http://schemas.microsoft.com/office/drawing/2014/main" id="{E522E069-E0F5-A7BF-3247-3F8CE6547A21}"/>
                </a:ext>
              </a:extLst>
            </p:cNvPr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1901;p78">
              <a:extLst>
                <a:ext uri="{FF2B5EF4-FFF2-40B4-BE49-F238E27FC236}">
                  <a16:creationId xmlns:a16="http://schemas.microsoft.com/office/drawing/2014/main" id="{FC76ADF6-B18C-F141-8F12-24861811F548}"/>
                </a:ext>
              </a:extLst>
            </p:cNvPr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1902;p78">
              <a:extLst>
                <a:ext uri="{FF2B5EF4-FFF2-40B4-BE49-F238E27FC236}">
                  <a16:creationId xmlns:a16="http://schemas.microsoft.com/office/drawing/2014/main" id="{AB5F82D9-32E4-9838-DE2D-C0E9EF1D33FE}"/>
                </a:ext>
              </a:extLst>
            </p:cNvPr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1903;p78">
              <a:extLst>
                <a:ext uri="{FF2B5EF4-FFF2-40B4-BE49-F238E27FC236}">
                  <a16:creationId xmlns:a16="http://schemas.microsoft.com/office/drawing/2014/main" id="{97F6F6D8-5F0B-6F0F-AFD5-0F1C813BA69C}"/>
                </a:ext>
              </a:extLst>
            </p:cNvPr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1904;p78">
              <a:extLst>
                <a:ext uri="{FF2B5EF4-FFF2-40B4-BE49-F238E27FC236}">
                  <a16:creationId xmlns:a16="http://schemas.microsoft.com/office/drawing/2014/main" id="{A24FD6F5-C4A7-DFEF-7760-29AEFF22764A}"/>
                </a:ext>
              </a:extLst>
            </p:cNvPr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1905;p78">
              <a:extLst>
                <a:ext uri="{FF2B5EF4-FFF2-40B4-BE49-F238E27FC236}">
                  <a16:creationId xmlns:a16="http://schemas.microsoft.com/office/drawing/2014/main" id="{A04BD17E-F3F2-2F3F-B64C-FEFB4AB54933}"/>
                </a:ext>
              </a:extLst>
            </p:cNvPr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1906;p78">
              <a:extLst>
                <a:ext uri="{FF2B5EF4-FFF2-40B4-BE49-F238E27FC236}">
                  <a16:creationId xmlns:a16="http://schemas.microsoft.com/office/drawing/2014/main" id="{5FEF5E5F-D145-3BFC-2E31-E17F44627858}"/>
                </a:ext>
              </a:extLst>
            </p:cNvPr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1907;p78">
              <a:extLst>
                <a:ext uri="{FF2B5EF4-FFF2-40B4-BE49-F238E27FC236}">
                  <a16:creationId xmlns:a16="http://schemas.microsoft.com/office/drawing/2014/main" id="{41CF5A1C-A552-81A6-5CCA-57BA56498B00}"/>
                </a:ext>
              </a:extLst>
            </p:cNvPr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1908;p78">
              <a:extLst>
                <a:ext uri="{FF2B5EF4-FFF2-40B4-BE49-F238E27FC236}">
                  <a16:creationId xmlns:a16="http://schemas.microsoft.com/office/drawing/2014/main" id="{FD54C8DB-2A0B-E308-4DFF-15E3FD81A8A6}"/>
                </a:ext>
              </a:extLst>
            </p:cNvPr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1909;p78">
              <a:extLst>
                <a:ext uri="{FF2B5EF4-FFF2-40B4-BE49-F238E27FC236}">
                  <a16:creationId xmlns:a16="http://schemas.microsoft.com/office/drawing/2014/main" id="{92D60BD5-421D-B15B-EBB8-FC971A8391BD}"/>
                </a:ext>
              </a:extLst>
            </p:cNvPr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1910;p78">
              <a:extLst>
                <a:ext uri="{FF2B5EF4-FFF2-40B4-BE49-F238E27FC236}">
                  <a16:creationId xmlns:a16="http://schemas.microsoft.com/office/drawing/2014/main" id="{DBA9027F-94B9-96AB-7C31-A49BDC9B1083}"/>
                </a:ext>
              </a:extLst>
            </p:cNvPr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1911;p78">
              <a:extLst>
                <a:ext uri="{FF2B5EF4-FFF2-40B4-BE49-F238E27FC236}">
                  <a16:creationId xmlns:a16="http://schemas.microsoft.com/office/drawing/2014/main" id="{074768B5-10AA-B88A-DD9D-9150F4842A87}"/>
                </a:ext>
              </a:extLst>
            </p:cNvPr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1912;p78">
              <a:extLst>
                <a:ext uri="{FF2B5EF4-FFF2-40B4-BE49-F238E27FC236}">
                  <a16:creationId xmlns:a16="http://schemas.microsoft.com/office/drawing/2014/main" id="{AF5F29E7-F7D5-67D0-B7A7-11AF0F9CACB0}"/>
                </a:ext>
              </a:extLst>
            </p:cNvPr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1913;p78">
              <a:extLst>
                <a:ext uri="{FF2B5EF4-FFF2-40B4-BE49-F238E27FC236}">
                  <a16:creationId xmlns:a16="http://schemas.microsoft.com/office/drawing/2014/main" id="{B1ED161E-7889-151C-9744-95DBED8F5E9A}"/>
                </a:ext>
              </a:extLst>
            </p:cNvPr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1914;p78">
              <a:extLst>
                <a:ext uri="{FF2B5EF4-FFF2-40B4-BE49-F238E27FC236}">
                  <a16:creationId xmlns:a16="http://schemas.microsoft.com/office/drawing/2014/main" id="{ED05196D-F1FA-D8EB-2EA8-D74F571C98E2}"/>
                </a:ext>
              </a:extLst>
            </p:cNvPr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1915;p78">
              <a:extLst>
                <a:ext uri="{FF2B5EF4-FFF2-40B4-BE49-F238E27FC236}">
                  <a16:creationId xmlns:a16="http://schemas.microsoft.com/office/drawing/2014/main" id="{24FE2BF9-DE88-E430-70D3-4362D25F75C0}"/>
                </a:ext>
              </a:extLst>
            </p:cNvPr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1916;p78">
              <a:extLst>
                <a:ext uri="{FF2B5EF4-FFF2-40B4-BE49-F238E27FC236}">
                  <a16:creationId xmlns:a16="http://schemas.microsoft.com/office/drawing/2014/main" id="{B0761F9A-CAC1-C232-A71C-F7E0057C58B1}"/>
                </a:ext>
              </a:extLst>
            </p:cNvPr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1917;p78">
              <a:extLst>
                <a:ext uri="{FF2B5EF4-FFF2-40B4-BE49-F238E27FC236}">
                  <a16:creationId xmlns:a16="http://schemas.microsoft.com/office/drawing/2014/main" id="{9FC15012-3406-4EFC-E809-61E8F2C21BB4}"/>
                </a:ext>
              </a:extLst>
            </p:cNvPr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1918;p78">
              <a:extLst>
                <a:ext uri="{FF2B5EF4-FFF2-40B4-BE49-F238E27FC236}">
                  <a16:creationId xmlns:a16="http://schemas.microsoft.com/office/drawing/2014/main" id="{FBA35000-DCE8-65BB-81A2-1AC27E23C236}"/>
                </a:ext>
              </a:extLst>
            </p:cNvPr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1919;p78">
              <a:extLst>
                <a:ext uri="{FF2B5EF4-FFF2-40B4-BE49-F238E27FC236}">
                  <a16:creationId xmlns:a16="http://schemas.microsoft.com/office/drawing/2014/main" id="{B2AA9780-5C55-D3E2-D220-F2C2D86A08EB}"/>
                </a:ext>
              </a:extLst>
            </p:cNvPr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1920;p78">
              <a:extLst>
                <a:ext uri="{FF2B5EF4-FFF2-40B4-BE49-F238E27FC236}">
                  <a16:creationId xmlns:a16="http://schemas.microsoft.com/office/drawing/2014/main" id="{B9FE4643-2D64-908C-43F5-C0C13ED16ACD}"/>
                </a:ext>
              </a:extLst>
            </p:cNvPr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1921;p78">
              <a:extLst>
                <a:ext uri="{FF2B5EF4-FFF2-40B4-BE49-F238E27FC236}">
                  <a16:creationId xmlns:a16="http://schemas.microsoft.com/office/drawing/2014/main" id="{1AB319BE-5FA1-56E5-4DAF-511ECEA02DAB}"/>
                </a:ext>
              </a:extLst>
            </p:cNvPr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1922;p78">
              <a:extLst>
                <a:ext uri="{FF2B5EF4-FFF2-40B4-BE49-F238E27FC236}">
                  <a16:creationId xmlns:a16="http://schemas.microsoft.com/office/drawing/2014/main" id="{670C668E-D7F7-04D0-7FB4-439C7B3AD27C}"/>
                </a:ext>
              </a:extLst>
            </p:cNvPr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1923;p78">
              <a:extLst>
                <a:ext uri="{FF2B5EF4-FFF2-40B4-BE49-F238E27FC236}">
                  <a16:creationId xmlns:a16="http://schemas.microsoft.com/office/drawing/2014/main" id="{F1C91D95-1F45-ABCA-3320-766058CFE48D}"/>
                </a:ext>
              </a:extLst>
            </p:cNvPr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1924;p78">
              <a:extLst>
                <a:ext uri="{FF2B5EF4-FFF2-40B4-BE49-F238E27FC236}">
                  <a16:creationId xmlns:a16="http://schemas.microsoft.com/office/drawing/2014/main" id="{1F927B2F-7538-1BDA-535A-C39DB1BE22FB}"/>
                </a:ext>
              </a:extLst>
            </p:cNvPr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1925;p78">
              <a:extLst>
                <a:ext uri="{FF2B5EF4-FFF2-40B4-BE49-F238E27FC236}">
                  <a16:creationId xmlns:a16="http://schemas.microsoft.com/office/drawing/2014/main" id="{F30DE00A-981A-5305-F40B-6F5D824285A4}"/>
                </a:ext>
              </a:extLst>
            </p:cNvPr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1926;p78">
              <a:extLst>
                <a:ext uri="{FF2B5EF4-FFF2-40B4-BE49-F238E27FC236}">
                  <a16:creationId xmlns:a16="http://schemas.microsoft.com/office/drawing/2014/main" id="{0C796C97-5C78-EA8D-C9D8-88986EAB3449}"/>
                </a:ext>
              </a:extLst>
            </p:cNvPr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1927;p78">
              <a:extLst>
                <a:ext uri="{FF2B5EF4-FFF2-40B4-BE49-F238E27FC236}">
                  <a16:creationId xmlns:a16="http://schemas.microsoft.com/office/drawing/2014/main" id="{303D4D61-3A57-121A-184E-81EFBEE98158}"/>
                </a:ext>
              </a:extLst>
            </p:cNvPr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1928;p78">
              <a:extLst>
                <a:ext uri="{FF2B5EF4-FFF2-40B4-BE49-F238E27FC236}">
                  <a16:creationId xmlns:a16="http://schemas.microsoft.com/office/drawing/2014/main" id="{099F82C7-A273-B220-2462-9261BBBEA612}"/>
                </a:ext>
              </a:extLst>
            </p:cNvPr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1929;p78">
              <a:extLst>
                <a:ext uri="{FF2B5EF4-FFF2-40B4-BE49-F238E27FC236}">
                  <a16:creationId xmlns:a16="http://schemas.microsoft.com/office/drawing/2014/main" id="{1581C357-58F2-5ED8-6E7A-E34C2E974566}"/>
                </a:ext>
              </a:extLst>
            </p:cNvPr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1930;p78">
              <a:extLst>
                <a:ext uri="{FF2B5EF4-FFF2-40B4-BE49-F238E27FC236}">
                  <a16:creationId xmlns:a16="http://schemas.microsoft.com/office/drawing/2014/main" id="{66EFD49F-7EAC-4F75-F1BD-0C83020C649F}"/>
                </a:ext>
              </a:extLst>
            </p:cNvPr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1931;p78">
              <a:extLst>
                <a:ext uri="{FF2B5EF4-FFF2-40B4-BE49-F238E27FC236}">
                  <a16:creationId xmlns:a16="http://schemas.microsoft.com/office/drawing/2014/main" id="{DCE55F94-C20C-B248-CAAB-692235658197}"/>
                </a:ext>
              </a:extLst>
            </p:cNvPr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1932;p78">
              <a:extLst>
                <a:ext uri="{FF2B5EF4-FFF2-40B4-BE49-F238E27FC236}">
                  <a16:creationId xmlns:a16="http://schemas.microsoft.com/office/drawing/2014/main" id="{6D4A3F09-C3A3-BDFD-3822-1126059DE5BF}"/>
                </a:ext>
              </a:extLst>
            </p:cNvPr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1933;p78">
              <a:extLst>
                <a:ext uri="{FF2B5EF4-FFF2-40B4-BE49-F238E27FC236}">
                  <a16:creationId xmlns:a16="http://schemas.microsoft.com/office/drawing/2014/main" id="{E8911593-457B-B10F-3D62-C76142D8C291}"/>
                </a:ext>
              </a:extLst>
            </p:cNvPr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1934;p78">
              <a:extLst>
                <a:ext uri="{FF2B5EF4-FFF2-40B4-BE49-F238E27FC236}">
                  <a16:creationId xmlns:a16="http://schemas.microsoft.com/office/drawing/2014/main" id="{BA25FEB1-DBA5-1C2C-6895-5C8528672903}"/>
                </a:ext>
              </a:extLst>
            </p:cNvPr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1935;p78">
              <a:extLst>
                <a:ext uri="{FF2B5EF4-FFF2-40B4-BE49-F238E27FC236}">
                  <a16:creationId xmlns:a16="http://schemas.microsoft.com/office/drawing/2014/main" id="{21A48462-0BFB-5F9A-67F5-000F47F98E80}"/>
                </a:ext>
              </a:extLst>
            </p:cNvPr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1936;p78">
              <a:extLst>
                <a:ext uri="{FF2B5EF4-FFF2-40B4-BE49-F238E27FC236}">
                  <a16:creationId xmlns:a16="http://schemas.microsoft.com/office/drawing/2014/main" id="{29465975-15D5-5BFC-1142-002E91875F20}"/>
                </a:ext>
              </a:extLst>
            </p:cNvPr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1937;p78">
              <a:extLst>
                <a:ext uri="{FF2B5EF4-FFF2-40B4-BE49-F238E27FC236}">
                  <a16:creationId xmlns:a16="http://schemas.microsoft.com/office/drawing/2014/main" id="{AA43BF6A-E06A-B76B-4BB3-5B5227022C1F}"/>
                </a:ext>
              </a:extLst>
            </p:cNvPr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1938;p78">
              <a:extLst>
                <a:ext uri="{FF2B5EF4-FFF2-40B4-BE49-F238E27FC236}">
                  <a16:creationId xmlns:a16="http://schemas.microsoft.com/office/drawing/2014/main" id="{0330AAAE-C621-B159-F5F9-9023B87BBCA7}"/>
                </a:ext>
              </a:extLst>
            </p:cNvPr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1939;p78">
              <a:extLst>
                <a:ext uri="{FF2B5EF4-FFF2-40B4-BE49-F238E27FC236}">
                  <a16:creationId xmlns:a16="http://schemas.microsoft.com/office/drawing/2014/main" id="{DF2E87A6-BEFE-6844-B15C-8AEE100659CF}"/>
                </a:ext>
              </a:extLst>
            </p:cNvPr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1940;p78">
              <a:extLst>
                <a:ext uri="{FF2B5EF4-FFF2-40B4-BE49-F238E27FC236}">
                  <a16:creationId xmlns:a16="http://schemas.microsoft.com/office/drawing/2014/main" id="{97EC9585-AD2C-72C6-2FA1-98F9A7171303}"/>
                </a:ext>
              </a:extLst>
            </p:cNvPr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1941;p78">
              <a:extLst>
                <a:ext uri="{FF2B5EF4-FFF2-40B4-BE49-F238E27FC236}">
                  <a16:creationId xmlns:a16="http://schemas.microsoft.com/office/drawing/2014/main" id="{451454E4-59CD-2CE3-4FFB-C422EF771A89}"/>
                </a:ext>
              </a:extLst>
            </p:cNvPr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1942;p78">
              <a:extLst>
                <a:ext uri="{FF2B5EF4-FFF2-40B4-BE49-F238E27FC236}">
                  <a16:creationId xmlns:a16="http://schemas.microsoft.com/office/drawing/2014/main" id="{96383A84-D84A-C8AA-EB70-DC57183AD0EE}"/>
                </a:ext>
              </a:extLst>
            </p:cNvPr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1943;p78">
              <a:extLst>
                <a:ext uri="{FF2B5EF4-FFF2-40B4-BE49-F238E27FC236}">
                  <a16:creationId xmlns:a16="http://schemas.microsoft.com/office/drawing/2014/main" id="{C66AF926-A976-64E8-854F-AC832F0BE090}"/>
                </a:ext>
              </a:extLst>
            </p:cNvPr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1944;p78">
              <a:extLst>
                <a:ext uri="{FF2B5EF4-FFF2-40B4-BE49-F238E27FC236}">
                  <a16:creationId xmlns:a16="http://schemas.microsoft.com/office/drawing/2014/main" id="{EE2AD40A-2333-0BD6-D654-3F8B74184E6E}"/>
                </a:ext>
              </a:extLst>
            </p:cNvPr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1945;p78">
              <a:extLst>
                <a:ext uri="{FF2B5EF4-FFF2-40B4-BE49-F238E27FC236}">
                  <a16:creationId xmlns:a16="http://schemas.microsoft.com/office/drawing/2014/main" id="{D2F9808C-F587-3E28-161C-246A0470981F}"/>
                </a:ext>
              </a:extLst>
            </p:cNvPr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1946;p78">
              <a:extLst>
                <a:ext uri="{FF2B5EF4-FFF2-40B4-BE49-F238E27FC236}">
                  <a16:creationId xmlns:a16="http://schemas.microsoft.com/office/drawing/2014/main" id="{7DB0C91F-40BF-B405-DCE9-CF608DFF1DB9}"/>
                </a:ext>
              </a:extLst>
            </p:cNvPr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1947;p78">
              <a:extLst>
                <a:ext uri="{FF2B5EF4-FFF2-40B4-BE49-F238E27FC236}">
                  <a16:creationId xmlns:a16="http://schemas.microsoft.com/office/drawing/2014/main" id="{ABEC3D2D-021F-B1BB-7501-45D0C408C0F9}"/>
                </a:ext>
              </a:extLst>
            </p:cNvPr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1948;p78">
              <a:extLst>
                <a:ext uri="{FF2B5EF4-FFF2-40B4-BE49-F238E27FC236}">
                  <a16:creationId xmlns:a16="http://schemas.microsoft.com/office/drawing/2014/main" id="{5BD463B3-E8E6-9D57-38E1-B3F77B23EE5B}"/>
                </a:ext>
              </a:extLst>
            </p:cNvPr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1949;p78">
              <a:extLst>
                <a:ext uri="{FF2B5EF4-FFF2-40B4-BE49-F238E27FC236}">
                  <a16:creationId xmlns:a16="http://schemas.microsoft.com/office/drawing/2014/main" id="{E3B364F7-72B4-3707-3659-007002E9FB1D}"/>
                </a:ext>
              </a:extLst>
            </p:cNvPr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1950;p78">
              <a:extLst>
                <a:ext uri="{FF2B5EF4-FFF2-40B4-BE49-F238E27FC236}">
                  <a16:creationId xmlns:a16="http://schemas.microsoft.com/office/drawing/2014/main" id="{FC8CD72D-9ABD-43C0-F369-30B28088D670}"/>
                </a:ext>
              </a:extLst>
            </p:cNvPr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1951;p78">
              <a:extLst>
                <a:ext uri="{FF2B5EF4-FFF2-40B4-BE49-F238E27FC236}">
                  <a16:creationId xmlns:a16="http://schemas.microsoft.com/office/drawing/2014/main" id="{1B566D88-C502-26F8-390F-D563EEA78696}"/>
                </a:ext>
              </a:extLst>
            </p:cNvPr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1952;p78">
              <a:extLst>
                <a:ext uri="{FF2B5EF4-FFF2-40B4-BE49-F238E27FC236}">
                  <a16:creationId xmlns:a16="http://schemas.microsoft.com/office/drawing/2014/main" id="{B805F477-5DD0-B6CC-C4CC-6D98F778D7A9}"/>
                </a:ext>
              </a:extLst>
            </p:cNvPr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1953;p78">
              <a:extLst>
                <a:ext uri="{FF2B5EF4-FFF2-40B4-BE49-F238E27FC236}">
                  <a16:creationId xmlns:a16="http://schemas.microsoft.com/office/drawing/2014/main" id="{8F1BC60F-C664-AF4E-C1F5-7D424D43D1A6}"/>
                </a:ext>
              </a:extLst>
            </p:cNvPr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1954;p78">
              <a:extLst>
                <a:ext uri="{FF2B5EF4-FFF2-40B4-BE49-F238E27FC236}">
                  <a16:creationId xmlns:a16="http://schemas.microsoft.com/office/drawing/2014/main" id="{39194591-9605-D582-718C-4A4E0581B591}"/>
                </a:ext>
              </a:extLst>
            </p:cNvPr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1955;p78">
              <a:extLst>
                <a:ext uri="{FF2B5EF4-FFF2-40B4-BE49-F238E27FC236}">
                  <a16:creationId xmlns:a16="http://schemas.microsoft.com/office/drawing/2014/main" id="{1A56500B-3649-E2BA-F8F1-18F4C59CB234}"/>
                </a:ext>
              </a:extLst>
            </p:cNvPr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1956;p78">
              <a:extLst>
                <a:ext uri="{FF2B5EF4-FFF2-40B4-BE49-F238E27FC236}">
                  <a16:creationId xmlns:a16="http://schemas.microsoft.com/office/drawing/2014/main" id="{FAA583FC-EFF4-340A-03B1-86363486D558}"/>
                </a:ext>
              </a:extLst>
            </p:cNvPr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1957;p78">
              <a:extLst>
                <a:ext uri="{FF2B5EF4-FFF2-40B4-BE49-F238E27FC236}">
                  <a16:creationId xmlns:a16="http://schemas.microsoft.com/office/drawing/2014/main" id="{147734CB-CFEE-3039-EE9E-1BBC483095A1}"/>
                </a:ext>
              </a:extLst>
            </p:cNvPr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1958;p78">
              <a:extLst>
                <a:ext uri="{FF2B5EF4-FFF2-40B4-BE49-F238E27FC236}">
                  <a16:creationId xmlns:a16="http://schemas.microsoft.com/office/drawing/2014/main" id="{6AEC5FC9-C9C6-09BC-3A8C-83F00DAF846F}"/>
                </a:ext>
              </a:extLst>
            </p:cNvPr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1959;p78">
              <a:extLst>
                <a:ext uri="{FF2B5EF4-FFF2-40B4-BE49-F238E27FC236}">
                  <a16:creationId xmlns:a16="http://schemas.microsoft.com/office/drawing/2014/main" id="{7303B438-11E7-F0EA-E290-8DBA1B185F09}"/>
                </a:ext>
              </a:extLst>
            </p:cNvPr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1960;p78">
              <a:extLst>
                <a:ext uri="{FF2B5EF4-FFF2-40B4-BE49-F238E27FC236}">
                  <a16:creationId xmlns:a16="http://schemas.microsoft.com/office/drawing/2014/main" id="{2D894C33-223F-1B3B-8C08-51597530FD08}"/>
                </a:ext>
              </a:extLst>
            </p:cNvPr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1961;p78">
              <a:extLst>
                <a:ext uri="{FF2B5EF4-FFF2-40B4-BE49-F238E27FC236}">
                  <a16:creationId xmlns:a16="http://schemas.microsoft.com/office/drawing/2014/main" id="{4141B155-F733-351B-D037-5A7C0C2A8F8A}"/>
                </a:ext>
              </a:extLst>
            </p:cNvPr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1962;p78">
              <a:extLst>
                <a:ext uri="{FF2B5EF4-FFF2-40B4-BE49-F238E27FC236}">
                  <a16:creationId xmlns:a16="http://schemas.microsoft.com/office/drawing/2014/main" id="{9C060211-32F1-22E7-2BF8-F3AF5FB31000}"/>
                </a:ext>
              </a:extLst>
            </p:cNvPr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1963;p78">
              <a:extLst>
                <a:ext uri="{FF2B5EF4-FFF2-40B4-BE49-F238E27FC236}">
                  <a16:creationId xmlns:a16="http://schemas.microsoft.com/office/drawing/2014/main" id="{D6B04642-4123-3260-9741-29F99C3ECD4C}"/>
                </a:ext>
              </a:extLst>
            </p:cNvPr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1964;p78">
              <a:extLst>
                <a:ext uri="{FF2B5EF4-FFF2-40B4-BE49-F238E27FC236}">
                  <a16:creationId xmlns:a16="http://schemas.microsoft.com/office/drawing/2014/main" id="{030EF132-13D4-C2AC-745E-8D4D9DFD839D}"/>
                </a:ext>
              </a:extLst>
            </p:cNvPr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1965;p78">
              <a:extLst>
                <a:ext uri="{FF2B5EF4-FFF2-40B4-BE49-F238E27FC236}">
                  <a16:creationId xmlns:a16="http://schemas.microsoft.com/office/drawing/2014/main" id="{72284019-86C0-7F2A-26FB-48CEB15C06CA}"/>
                </a:ext>
              </a:extLst>
            </p:cNvPr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1966;p78">
              <a:extLst>
                <a:ext uri="{FF2B5EF4-FFF2-40B4-BE49-F238E27FC236}">
                  <a16:creationId xmlns:a16="http://schemas.microsoft.com/office/drawing/2014/main" id="{134EEDF7-A920-2A87-73A0-FC99CDE75B29}"/>
                </a:ext>
              </a:extLst>
            </p:cNvPr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1967;p78">
              <a:extLst>
                <a:ext uri="{FF2B5EF4-FFF2-40B4-BE49-F238E27FC236}">
                  <a16:creationId xmlns:a16="http://schemas.microsoft.com/office/drawing/2014/main" id="{AFD60945-46FB-8AE3-8B27-0A9EC995D953}"/>
                </a:ext>
              </a:extLst>
            </p:cNvPr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1968;p78">
              <a:extLst>
                <a:ext uri="{FF2B5EF4-FFF2-40B4-BE49-F238E27FC236}">
                  <a16:creationId xmlns:a16="http://schemas.microsoft.com/office/drawing/2014/main" id="{3574A33A-393E-D895-DAA6-684C5CB34F13}"/>
                </a:ext>
              </a:extLst>
            </p:cNvPr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1969;p78">
              <a:extLst>
                <a:ext uri="{FF2B5EF4-FFF2-40B4-BE49-F238E27FC236}">
                  <a16:creationId xmlns:a16="http://schemas.microsoft.com/office/drawing/2014/main" id="{FB3E8142-5592-AE49-8F02-AFD832626A3E}"/>
                </a:ext>
              </a:extLst>
            </p:cNvPr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1970;p78">
              <a:extLst>
                <a:ext uri="{FF2B5EF4-FFF2-40B4-BE49-F238E27FC236}">
                  <a16:creationId xmlns:a16="http://schemas.microsoft.com/office/drawing/2014/main" id="{E25C36E3-1189-D1FC-9F1A-74F101E774A4}"/>
                </a:ext>
              </a:extLst>
            </p:cNvPr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1971;p78">
              <a:extLst>
                <a:ext uri="{FF2B5EF4-FFF2-40B4-BE49-F238E27FC236}">
                  <a16:creationId xmlns:a16="http://schemas.microsoft.com/office/drawing/2014/main" id="{BB165A17-6848-B744-E0F9-337819F0F47F}"/>
                </a:ext>
              </a:extLst>
            </p:cNvPr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1972;p78">
              <a:extLst>
                <a:ext uri="{FF2B5EF4-FFF2-40B4-BE49-F238E27FC236}">
                  <a16:creationId xmlns:a16="http://schemas.microsoft.com/office/drawing/2014/main" id="{4E926C00-FF75-9BC3-39D5-D0309116649E}"/>
                </a:ext>
              </a:extLst>
            </p:cNvPr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1973;p78">
              <a:extLst>
                <a:ext uri="{FF2B5EF4-FFF2-40B4-BE49-F238E27FC236}">
                  <a16:creationId xmlns:a16="http://schemas.microsoft.com/office/drawing/2014/main" id="{856B6F71-5131-CA7F-AE33-4AE4F3C6F21D}"/>
                </a:ext>
              </a:extLst>
            </p:cNvPr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1974;p78">
              <a:extLst>
                <a:ext uri="{FF2B5EF4-FFF2-40B4-BE49-F238E27FC236}">
                  <a16:creationId xmlns:a16="http://schemas.microsoft.com/office/drawing/2014/main" id="{F2737C6A-0C7B-2705-3E3C-70788F665066}"/>
                </a:ext>
              </a:extLst>
            </p:cNvPr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1975;p78">
              <a:extLst>
                <a:ext uri="{FF2B5EF4-FFF2-40B4-BE49-F238E27FC236}">
                  <a16:creationId xmlns:a16="http://schemas.microsoft.com/office/drawing/2014/main" id="{5748EE62-AF52-2B46-B066-973769AE469B}"/>
                </a:ext>
              </a:extLst>
            </p:cNvPr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1976;p78">
              <a:extLst>
                <a:ext uri="{FF2B5EF4-FFF2-40B4-BE49-F238E27FC236}">
                  <a16:creationId xmlns:a16="http://schemas.microsoft.com/office/drawing/2014/main" id="{AB5B5C9B-67D5-4372-A16E-BA85E86D5152}"/>
                </a:ext>
              </a:extLst>
            </p:cNvPr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1977;p78">
              <a:extLst>
                <a:ext uri="{FF2B5EF4-FFF2-40B4-BE49-F238E27FC236}">
                  <a16:creationId xmlns:a16="http://schemas.microsoft.com/office/drawing/2014/main" id="{208D0567-18F5-C4EC-7AF6-B878CE238D52}"/>
                </a:ext>
              </a:extLst>
            </p:cNvPr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1978;p78">
              <a:extLst>
                <a:ext uri="{FF2B5EF4-FFF2-40B4-BE49-F238E27FC236}">
                  <a16:creationId xmlns:a16="http://schemas.microsoft.com/office/drawing/2014/main" id="{597A9152-C631-2626-E4E8-3DF53111A811}"/>
                </a:ext>
              </a:extLst>
            </p:cNvPr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1979;p78">
              <a:extLst>
                <a:ext uri="{FF2B5EF4-FFF2-40B4-BE49-F238E27FC236}">
                  <a16:creationId xmlns:a16="http://schemas.microsoft.com/office/drawing/2014/main" id="{F5080721-F2CF-461F-9E4B-1FC87EA6EBDA}"/>
                </a:ext>
              </a:extLst>
            </p:cNvPr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1980;p78">
              <a:extLst>
                <a:ext uri="{FF2B5EF4-FFF2-40B4-BE49-F238E27FC236}">
                  <a16:creationId xmlns:a16="http://schemas.microsoft.com/office/drawing/2014/main" id="{C5EE202F-A4C2-E371-34E0-D528246E92F5}"/>
                </a:ext>
              </a:extLst>
            </p:cNvPr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1981;p78">
              <a:extLst>
                <a:ext uri="{FF2B5EF4-FFF2-40B4-BE49-F238E27FC236}">
                  <a16:creationId xmlns:a16="http://schemas.microsoft.com/office/drawing/2014/main" id="{0380C5D0-4C6B-E784-CB5C-980A1966AEEA}"/>
                </a:ext>
              </a:extLst>
            </p:cNvPr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1982;p78">
              <a:extLst>
                <a:ext uri="{FF2B5EF4-FFF2-40B4-BE49-F238E27FC236}">
                  <a16:creationId xmlns:a16="http://schemas.microsoft.com/office/drawing/2014/main" id="{7424DC28-A5A5-8583-35F5-79A5CFC380E4}"/>
                </a:ext>
              </a:extLst>
            </p:cNvPr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1983;p78">
              <a:extLst>
                <a:ext uri="{FF2B5EF4-FFF2-40B4-BE49-F238E27FC236}">
                  <a16:creationId xmlns:a16="http://schemas.microsoft.com/office/drawing/2014/main" id="{C44B359B-0461-0B58-20F4-6603048D9F2C}"/>
                </a:ext>
              </a:extLst>
            </p:cNvPr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1984;p78">
              <a:extLst>
                <a:ext uri="{FF2B5EF4-FFF2-40B4-BE49-F238E27FC236}">
                  <a16:creationId xmlns:a16="http://schemas.microsoft.com/office/drawing/2014/main" id="{49957180-667D-9694-1444-D71062DB2043}"/>
                </a:ext>
              </a:extLst>
            </p:cNvPr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1985;p78">
              <a:extLst>
                <a:ext uri="{FF2B5EF4-FFF2-40B4-BE49-F238E27FC236}">
                  <a16:creationId xmlns:a16="http://schemas.microsoft.com/office/drawing/2014/main" id="{A4C5DF88-265D-0301-5A70-272D41F3DF5E}"/>
                </a:ext>
              </a:extLst>
            </p:cNvPr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1986;p78">
              <a:extLst>
                <a:ext uri="{FF2B5EF4-FFF2-40B4-BE49-F238E27FC236}">
                  <a16:creationId xmlns:a16="http://schemas.microsoft.com/office/drawing/2014/main" id="{F8B20866-94B0-2F3C-6980-1DDBA7FFBD24}"/>
                </a:ext>
              </a:extLst>
            </p:cNvPr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1987;p78">
              <a:extLst>
                <a:ext uri="{FF2B5EF4-FFF2-40B4-BE49-F238E27FC236}">
                  <a16:creationId xmlns:a16="http://schemas.microsoft.com/office/drawing/2014/main" id="{AF353048-E3C1-B76C-10BE-8A24B34D67D6}"/>
                </a:ext>
              </a:extLst>
            </p:cNvPr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1988;p78">
              <a:extLst>
                <a:ext uri="{FF2B5EF4-FFF2-40B4-BE49-F238E27FC236}">
                  <a16:creationId xmlns:a16="http://schemas.microsoft.com/office/drawing/2014/main" id="{9FDC7BE7-A7BB-A9C3-1BA3-4F797BE83E2F}"/>
                </a:ext>
              </a:extLst>
            </p:cNvPr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1989;p78">
              <a:extLst>
                <a:ext uri="{FF2B5EF4-FFF2-40B4-BE49-F238E27FC236}">
                  <a16:creationId xmlns:a16="http://schemas.microsoft.com/office/drawing/2014/main" id="{642FADB7-56D6-3158-33F0-B40FA6F81BAD}"/>
                </a:ext>
              </a:extLst>
            </p:cNvPr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1990;p78">
              <a:extLst>
                <a:ext uri="{FF2B5EF4-FFF2-40B4-BE49-F238E27FC236}">
                  <a16:creationId xmlns:a16="http://schemas.microsoft.com/office/drawing/2014/main" id="{0E9A49CC-1634-AC57-053A-7B30B62F876E}"/>
                </a:ext>
              </a:extLst>
            </p:cNvPr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1991;p78">
              <a:extLst>
                <a:ext uri="{FF2B5EF4-FFF2-40B4-BE49-F238E27FC236}">
                  <a16:creationId xmlns:a16="http://schemas.microsoft.com/office/drawing/2014/main" id="{4BE6A6B9-B9D1-3DD2-A7C3-EFAE575E1906}"/>
                </a:ext>
              </a:extLst>
            </p:cNvPr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1992;p78">
              <a:extLst>
                <a:ext uri="{FF2B5EF4-FFF2-40B4-BE49-F238E27FC236}">
                  <a16:creationId xmlns:a16="http://schemas.microsoft.com/office/drawing/2014/main" id="{386CD324-606C-B74D-957F-BC6C02689776}"/>
                </a:ext>
              </a:extLst>
            </p:cNvPr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1993;p78">
              <a:extLst>
                <a:ext uri="{FF2B5EF4-FFF2-40B4-BE49-F238E27FC236}">
                  <a16:creationId xmlns:a16="http://schemas.microsoft.com/office/drawing/2014/main" id="{1AD1F735-FBAC-587D-ADD7-3ADE91D98A9C}"/>
                </a:ext>
              </a:extLst>
            </p:cNvPr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1994;p78">
              <a:extLst>
                <a:ext uri="{FF2B5EF4-FFF2-40B4-BE49-F238E27FC236}">
                  <a16:creationId xmlns:a16="http://schemas.microsoft.com/office/drawing/2014/main" id="{502EA2E6-B424-D239-0E86-B71ECB11EC7C}"/>
                </a:ext>
              </a:extLst>
            </p:cNvPr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1995;p78">
              <a:extLst>
                <a:ext uri="{FF2B5EF4-FFF2-40B4-BE49-F238E27FC236}">
                  <a16:creationId xmlns:a16="http://schemas.microsoft.com/office/drawing/2014/main" id="{EED54970-A37C-8F93-3BDD-77475C302774}"/>
                </a:ext>
              </a:extLst>
            </p:cNvPr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1996;p78">
              <a:extLst>
                <a:ext uri="{FF2B5EF4-FFF2-40B4-BE49-F238E27FC236}">
                  <a16:creationId xmlns:a16="http://schemas.microsoft.com/office/drawing/2014/main" id="{5CA00056-85E0-C7B3-2260-4BDA3266828D}"/>
                </a:ext>
              </a:extLst>
            </p:cNvPr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1997;p78">
              <a:extLst>
                <a:ext uri="{FF2B5EF4-FFF2-40B4-BE49-F238E27FC236}">
                  <a16:creationId xmlns:a16="http://schemas.microsoft.com/office/drawing/2014/main" id="{DB2FD45C-8FC3-4560-3D37-86BCF7EF1FC2}"/>
                </a:ext>
              </a:extLst>
            </p:cNvPr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1998;p78">
              <a:extLst>
                <a:ext uri="{FF2B5EF4-FFF2-40B4-BE49-F238E27FC236}">
                  <a16:creationId xmlns:a16="http://schemas.microsoft.com/office/drawing/2014/main" id="{B5B6A6CA-A2C3-2C21-76BB-930C65DA7857}"/>
                </a:ext>
              </a:extLst>
            </p:cNvPr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1999;p78">
              <a:extLst>
                <a:ext uri="{FF2B5EF4-FFF2-40B4-BE49-F238E27FC236}">
                  <a16:creationId xmlns:a16="http://schemas.microsoft.com/office/drawing/2014/main" id="{C9E34A8A-A1B4-169E-4D22-77F274DD05F5}"/>
                </a:ext>
              </a:extLst>
            </p:cNvPr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2000;p78">
              <a:extLst>
                <a:ext uri="{FF2B5EF4-FFF2-40B4-BE49-F238E27FC236}">
                  <a16:creationId xmlns:a16="http://schemas.microsoft.com/office/drawing/2014/main" id="{42167214-48D1-868F-8468-BB41FE0A964C}"/>
                </a:ext>
              </a:extLst>
            </p:cNvPr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2001;p78">
              <a:extLst>
                <a:ext uri="{FF2B5EF4-FFF2-40B4-BE49-F238E27FC236}">
                  <a16:creationId xmlns:a16="http://schemas.microsoft.com/office/drawing/2014/main" id="{A55A07D7-5603-AD16-4CB0-63E3BF1310D6}"/>
                </a:ext>
              </a:extLst>
            </p:cNvPr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2002;p78">
              <a:extLst>
                <a:ext uri="{FF2B5EF4-FFF2-40B4-BE49-F238E27FC236}">
                  <a16:creationId xmlns:a16="http://schemas.microsoft.com/office/drawing/2014/main" id="{0D95DA4F-F51F-5C20-D72D-88D2A03CC4F9}"/>
                </a:ext>
              </a:extLst>
            </p:cNvPr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2003;p78">
              <a:extLst>
                <a:ext uri="{FF2B5EF4-FFF2-40B4-BE49-F238E27FC236}">
                  <a16:creationId xmlns:a16="http://schemas.microsoft.com/office/drawing/2014/main" id="{800568EB-63EC-7CF5-7FDA-B31FD4B0C6DF}"/>
                </a:ext>
              </a:extLst>
            </p:cNvPr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2004;p78">
              <a:extLst>
                <a:ext uri="{FF2B5EF4-FFF2-40B4-BE49-F238E27FC236}">
                  <a16:creationId xmlns:a16="http://schemas.microsoft.com/office/drawing/2014/main" id="{E251F8AD-BB46-F3E9-F854-7900621C4700}"/>
                </a:ext>
              </a:extLst>
            </p:cNvPr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2005;p78">
              <a:extLst>
                <a:ext uri="{FF2B5EF4-FFF2-40B4-BE49-F238E27FC236}">
                  <a16:creationId xmlns:a16="http://schemas.microsoft.com/office/drawing/2014/main" id="{5E971575-8504-45A9-B931-E4BB045B8466}"/>
                </a:ext>
              </a:extLst>
            </p:cNvPr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2006;p78">
              <a:extLst>
                <a:ext uri="{FF2B5EF4-FFF2-40B4-BE49-F238E27FC236}">
                  <a16:creationId xmlns:a16="http://schemas.microsoft.com/office/drawing/2014/main" id="{D026971D-D439-7222-0B5D-79C0F3F113B2}"/>
                </a:ext>
              </a:extLst>
            </p:cNvPr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2007;p78">
              <a:extLst>
                <a:ext uri="{FF2B5EF4-FFF2-40B4-BE49-F238E27FC236}">
                  <a16:creationId xmlns:a16="http://schemas.microsoft.com/office/drawing/2014/main" id="{10F5D55E-AAA4-D47A-AE36-BCB2B8CE3C92}"/>
                </a:ext>
              </a:extLst>
            </p:cNvPr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2008;p78">
              <a:extLst>
                <a:ext uri="{FF2B5EF4-FFF2-40B4-BE49-F238E27FC236}">
                  <a16:creationId xmlns:a16="http://schemas.microsoft.com/office/drawing/2014/main" id="{D8B134AF-8A41-8409-6C1E-56152D34EFA3}"/>
                </a:ext>
              </a:extLst>
            </p:cNvPr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2009;p78">
              <a:extLst>
                <a:ext uri="{FF2B5EF4-FFF2-40B4-BE49-F238E27FC236}">
                  <a16:creationId xmlns:a16="http://schemas.microsoft.com/office/drawing/2014/main" id="{2FD8DDE0-AA1B-0007-0A44-19FAB74DDBD5}"/>
                </a:ext>
              </a:extLst>
            </p:cNvPr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2010;p78">
              <a:extLst>
                <a:ext uri="{FF2B5EF4-FFF2-40B4-BE49-F238E27FC236}">
                  <a16:creationId xmlns:a16="http://schemas.microsoft.com/office/drawing/2014/main" id="{C7B0D08C-3163-3188-8891-601E23149B55}"/>
                </a:ext>
              </a:extLst>
            </p:cNvPr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2011;p78">
              <a:extLst>
                <a:ext uri="{FF2B5EF4-FFF2-40B4-BE49-F238E27FC236}">
                  <a16:creationId xmlns:a16="http://schemas.microsoft.com/office/drawing/2014/main" id="{04B16E33-A42B-9980-45CA-7A5C99042344}"/>
                </a:ext>
              </a:extLst>
            </p:cNvPr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2012;p78">
              <a:extLst>
                <a:ext uri="{FF2B5EF4-FFF2-40B4-BE49-F238E27FC236}">
                  <a16:creationId xmlns:a16="http://schemas.microsoft.com/office/drawing/2014/main" id="{3821A0F4-1627-1E36-3900-E71C669EB010}"/>
                </a:ext>
              </a:extLst>
            </p:cNvPr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2013;p78">
              <a:extLst>
                <a:ext uri="{FF2B5EF4-FFF2-40B4-BE49-F238E27FC236}">
                  <a16:creationId xmlns:a16="http://schemas.microsoft.com/office/drawing/2014/main" id="{FF372012-ADED-44EE-4A49-09E83F74150C}"/>
                </a:ext>
              </a:extLst>
            </p:cNvPr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2014;p78">
              <a:extLst>
                <a:ext uri="{FF2B5EF4-FFF2-40B4-BE49-F238E27FC236}">
                  <a16:creationId xmlns:a16="http://schemas.microsoft.com/office/drawing/2014/main" id="{2D26DB74-6738-1FA7-589E-1A1F74ADE0BC}"/>
                </a:ext>
              </a:extLst>
            </p:cNvPr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2015;p78">
              <a:extLst>
                <a:ext uri="{FF2B5EF4-FFF2-40B4-BE49-F238E27FC236}">
                  <a16:creationId xmlns:a16="http://schemas.microsoft.com/office/drawing/2014/main" id="{C2117103-1DAF-0EA8-EFCD-7EB0D8222971}"/>
                </a:ext>
              </a:extLst>
            </p:cNvPr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2016;p78">
              <a:extLst>
                <a:ext uri="{FF2B5EF4-FFF2-40B4-BE49-F238E27FC236}">
                  <a16:creationId xmlns:a16="http://schemas.microsoft.com/office/drawing/2014/main" id="{BFDACFA3-C72A-9C73-E79C-82EA1538E9C4}"/>
                </a:ext>
              </a:extLst>
            </p:cNvPr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2017;p78">
              <a:extLst>
                <a:ext uri="{FF2B5EF4-FFF2-40B4-BE49-F238E27FC236}">
                  <a16:creationId xmlns:a16="http://schemas.microsoft.com/office/drawing/2014/main" id="{2455B2EC-0078-33A0-7E6F-66299F80A5D1}"/>
                </a:ext>
              </a:extLst>
            </p:cNvPr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2018;p78">
              <a:extLst>
                <a:ext uri="{FF2B5EF4-FFF2-40B4-BE49-F238E27FC236}">
                  <a16:creationId xmlns:a16="http://schemas.microsoft.com/office/drawing/2014/main" id="{F5F7739E-8C8B-F51F-4B88-EA7173136F51}"/>
                </a:ext>
              </a:extLst>
            </p:cNvPr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2019;p78">
              <a:extLst>
                <a:ext uri="{FF2B5EF4-FFF2-40B4-BE49-F238E27FC236}">
                  <a16:creationId xmlns:a16="http://schemas.microsoft.com/office/drawing/2014/main" id="{ED659E1F-F052-604D-64F2-4005501C8280}"/>
                </a:ext>
              </a:extLst>
            </p:cNvPr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2020;p78">
              <a:extLst>
                <a:ext uri="{FF2B5EF4-FFF2-40B4-BE49-F238E27FC236}">
                  <a16:creationId xmlns:a16="http://schemas.microsoft.com/office/drawing/2014/main" id="{B5AE18C0-E5B3-BE04-16B0-F2D27D49165E}"/>
                </a:ext>
              </a:extLst>
            </p:cNvPr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2021;p78">
              <a:extLst>
                <a:ext uri="{FF2B5EF4-FFF2-40B4-BE49-F238E27FC236}">
                  <a16:creationId xmlns:a16="http://schemas.microsoft.com/office/drawing/2014/main" id="{B2525A35-357C-1F96-F2AF-9E89835EB14A}"/>
                </a:ext>
              </a:extLst>
            </p:cNvPr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2022;p78">
              <a:extLst>
                <a:ext uri="{FF2B5EF4-FFF2-40B4-BE49-F238E27FC236}">
                  <a16:creationId xmlns:a16="http://schemas.microsoft.com/office/drawing/2014/main" id="{ECD69546-CC92-4C1C-5BB1-FB43365F2355}"/>
                </a:ext>
              </a:extLst>
            </p:cNvPr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2023;p78">
              <a:extLst>
                <a:ext uri="{FF2B5EF4-FFF2-40B4-BE49-F238E27FC236}">
                  <a16:creationId xmlns:a16="http://schemas.microsoft.com/office/drawing/2014/main" id="{DA73EF9D-84AF-F563-63F1-D432FD2EDF5A}"/>
                </a:ext>
              </a:extLst>
            </p:cNvPr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2024;p78">
              <a:extLst>
                <a:ext uri="{FF2B5EF4-FFF2-40B4-BE49-F238E27FC236}">
                  <a16:creationId xmlns:a16="http://schemas.microsoft.com/office/drawing/2014/main" id="{73D9C666-0C61-CB93-0BA9-E2CE98CDB3A3}"/>
                </a:ext>
              </a:extLst>
            </p:cNvPr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2025;p78">
              <a:extLst>
                <a:ext uri="{FF2B5EF4-FFF2-40B4-BE49-F238E27FC236}">
                  <a16:creationId xmlns:a16="http://schemas.microsoft.com/office/drawing/2014/main" id="{57124AE5-3ADC-3495-5D90-718F07D260B9}"/>
                </a:ext>
              </a:extLst>
            </p:cNvPr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2026;p78">
              <a:extLst>
                <a:ext uri="{FF2B5EF4-FFF2-40B4-BE49-F238E27FC236}">
                  <a16:creationId xmlns:a16="http://schemas.microsoft.com/office/drawing/2014/main" id="{C2116829-118C-903B-5A2C-004F489F9C94}"/>
                </a:ext>
              </a:extLst>
            </p:cNvPr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2027;p78">
              <a:extLst>
                <a:ext uri="{FF2B5EF4-FFF2-40B4-BE49-F238E27FC236}">
                  <a16:creationId xmlns:a16="http://schemas.microsoft.com/office/drawing/2014/main" id="{F4F16149-5CBF-425E-F292-D3FFFE7E624D}"/>
                </a:ext>
              </a:extLst>
            </p:cNvPr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2028;p78">
              <a:extLst>
                <a:ext uri="{FF2B5EF4-FFF2-40B4-BE49-F238E27FC236}">
                  <a16:creationId xmlns:a16="http://schemas.microsoft.com/office/drawing/2014/main" id="{9867B963-4DD5-381C-D0A4-1B8E2CE180D2}"/>
                </a:ext>
              </a:extLst>
            </p:cNvPr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2029;p78">
              <a:extLst>
                <a:ext uri="{FF2B5EF4-FFF2-40B4-BE49-F238E27FC236}">
                  <a16:creationId xmlns:a16="http://schemas.microsoft.com/office/drawing/2014/main" id="{E6231778-62AB-1520-218F-901E3D3A7546}"/>
                </a:ext>
              </a:extLst>
            </p:cNvPr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2030;p78">
              <a:extLst>
                <a:ext uri="{FF2B5EF4-FFF2-40B4-BE49-F238E27FC236}">
                  <a16:creationId xmlns:a16="http://schemas.microsoft.com/office/drawing/2014/main" id="{78175280-7BE8-F6D9-D2E1-627C55B08FF2}"/>
                </a:ext>
              </a:extLst>
            </p:cNvPr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2031;p78">
              <a:extLst>
                <a:ext uri="{FF2B5EF4-FFF2-40B4-BE49-F238E27FC236}">
                  <a16:creationId xmlns:a16="http://schemas.microsoft.com/office/drawing/2014/main" id="{21AB1F23-FD3D-D751-127A-A6DC23049B4F}"/>
                </a:ext>
              </a:extLst>
            </p:cNvPr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2032;p78">
              <a:extLst>
                <a:ext uri="{FF2B5EF4-FFF2-40B4-BE49-F238E27FC236}">
                  <a16:creationId xmlns:a16="http://schemas.microsoft.com/office/drawing/2014/main" id="{3B5053C2-33BC-80B3-54C6-C122B44E4F5A}"/>
                </a:ext>
              </a:extLst>
            </p:cNvPr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2033;p78">
              <a:extLst>
                <a:ext uri="{FF2B5EF4-FFF2-40B4-BE49-F238E27FC236}">
                  <a16:creationId xmlns:a16="http://schemas.microsoft.com/office/drawing/2014/main" id="{5521E861-89DC-DE73-C68A-04044C74CEC7}"/>
                </a:ext>
              </a:extLst>
            </p:cNvPr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2034;p78">
              <a:extLst>
                <a:ext uri="{FF2B5EF4-FFF2-40B4-BE49-F238E27FC236}">
                  <a16:creationId xmlns:a16="http://schemas.microsoft.com/office/drawing/2014/main" id="{3A0E03DC-F084-2304-320D-D4D2A5B2C1DD}"/>
                </a:ext>
              </a:extLst>
            </p:cNvPr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2035;p78">
              <a:extLst>
                <a:ext uri="{FF2B5EF4-FFF2-40B4-BE49-F238E27FC236}">
                  <a16:creationId xmlns:a16="http://schemas.microsoft.com/office/drawing/2014/main" id="{3B40B3E1-F68E-2964-D9CB-CD536EAD9729}"/>
                </a:ext>
              </a:extLst>
            </p:cNvPr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2036;p78">
              <a:extLst>
                <a:ext uri="{FF2B5EF4-FFF2-40B4-BE49-F238E27FC236}">
                  <a16:creationId xmlns:a16="http://schemas.microsoft.com/office/drawing/2014/main" id="{DED35ECF-7A82-5016-C833-C67E6D03167D}"/>
                </a:ext>
              </a:extLst>
            </p:cNvPr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2037;p78">
              <a:extLst>
                <a:ext uri="{FF2B5EF4-FFF2-40B4-BE49-F238E27FC236}">
                  <a16:creationId xmlns:a16="http://schemas.microsoft.com/office/drawing/2014/main" id="{EB77B845-0274-BD9A-9E1B-F3D8BDA68769}"/>
                </a:ext>
              </a:extLst>
            </p:cNvPr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2038;p78">
              <a:extLst>
                <a:ext uri="{FF2B5EF4-FFF2-40B4-BE49-F238E27FC236}">
                  <a16:creationId xmlns:a16="http://schemas.microsoft.com/office/drawing/2014/main" id="{2A92926E-F092-2242-4373-6E2685924FC8}"/>
                </a:ext>
              </a:extLst>
            </p:cNvPr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2039;p78">
              <a:extLst>
                <a:ext uri="{FF2B5EF4-FFF2-40B4-BE49-F238E27FC236}">
                  <a16:creationId xmlns:a16="http://schemas.microsoft.com/office/drawing/2014/main" id="{561CCC2F-A624-4FE0-007C-25D59B4E089B}"/>
                </a:ext>
              </a:extLst>
            </p:cNvPr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2040;p78">
              <a:extLst>
                <a:ext uri="{FF2B5EF4-FFF2-40B4-BE49-F238E27FC236}">
                  <a16:creationId xmlns:a16="http://schemas.microsoft.com/office/drawing/2014/main" id="{96650883-E55D-5E87-F8B1-7ED68FFE6D71}"/>
                </a:ext>
              </a:extLst>
            </p:cNvPr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2041;p78">
              <a:extLst>
                <a:ext uri="{FF2B5EF4-FFF2-40B4-BE49-F238E27FC236}">
                  <a16:creationId xmlns:a16="http://schemas.microsoft.com/office/drawing/2014/main" id="{29FA1361-DE2A-54D6-E84E-5B8423463261}"/>
                </a:ext>
              </a:extLst>
            </p:cNvPr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2042;p78">
              <a:extLst>
                <a:ext uri="{FF2B5EF4-FFF2-40B4-BE49-F238E27FC236}">
                  <a16:creationId xmlns:a16="http://schemas.microsoft.com/office/drawing/2014/main" id="{436E8BFC-5D2C-1170-7AE7-E0D7DFDC1889}"/>
                </a:ext>
              </a:extLst>
            </p:cNvPr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2043;p78">
              <a:extLst>
                <a:ext uri="{FF2B5EF4-FFF2-40B4-BE49-F238E27FC236}">
                  <a16:creationId xmlns:a16="http://schemas.microsoft.com/office/drawing/2014/main" id="{612BB7B3-A5F2-5079-DF07-857F33A04D31}"/>
                </a:ext>
              </a:extLst>
            </p:cNvPr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2044;p78">
              <a:extLst>
                <a:ext uri="{FF2B5EF4-FFF2-40B4-BE49-F238E27FC236}">
                  <a16:creationId xmlns:a16="http://schemas.microsoft.com/office/drawing/2014/main" id="{235F46E7-D3EB-AEBA-1189-3144B22C9187}"/>
                </a:ext>
              </a:extLst>
            </p:cNvPr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2045;p78">
              <a:extLst>
                <a:ext uri="{FF2B5EF4-FFF2-40B4-BE49-F238E27FC236}">
                  <a16:creationId xmlns:a16="http://schemas.microsoft.com/office/drawing/2014/main" id="{D217ABC0-6044-64F7-33DC-4B4CA2D0E855}"/>
                </a:ext>
              </a:extLst>
            </p:cNvPr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2046;p78">
              <a:extLst>
                <a:ext uri="{FF2B5EF4-FFF2-40B4-BE49-F238E27FC236}">
                  <a16:creationId xmlns:a16="http://schemas.microsoft.com/office/drawing/2014/main" id="{683CB210-FE12-9B34-7BB9-BEA63D7A1F2A}"/>
                </a:ext>
              </a:extLst>
            </p:cNvPr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2047;p78">
              <a:extLst>
                <a:ext uri="{FF2B5EF4-FFF2-40B4-BE49-F238E27FC236}">
                  <a16:creationId xmlns:a16="http://schemas.microsoft.com/office/drawing/2014/main" id="{DBD0A9ED-EE59-BE91-F8E7-44BAE4B6D49E}"/>
                </a:ext>
              </a:extLst>
            </p:cNvPr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2048;p78">
              <a:extLst>
                <a:ext uri="{FF2B5EF4-FFF2-40B4-BE49-F238E27FC236}">
                  <a16:creationId xmlns:a16="http://schemas.microsoft.com/office/drawing/2014/main" id="{F1F9868F-8940-BBB0-ADCC-3AC7FEBC3350}"/>
                </a:ext>
              </a:extLst>
            </p:cNvPr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2049;p78">
              <a:extLst>
                <a:ext uri="{FF2B5EF4-FFF2-40B4-BE49-F238E27FC236}">
                  <a16:creationId xmlns:a16="http://schemas.microsoft.com/office/drawing/2014/main" id="{4822CD30-8E8B-B3C5-CA0B-2A27D14ED99F}"/>
                </a:ext>
              </a:extLst>
            </p:cNvPr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2050;p78">
              <a:extLst>
                <a:ext uri="{FF2B5EF4-FFF2-40B4-BE49-F238E27FC236}">
                  <a16:creationId xmlns:a16="http://schemas.microsoft.com/office/drawing/2014/main" id="{5BC404FF-08AF-A621-B5C3-966943473806}"/>
                </a:ext>
              </a:extLst>
            </p:cNvPr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2051;p78">
              <a:extLst>
                <a:ext uri="{FF2B5EF4-FFF2-40B4-BE49-F238E27FC236}">
                  <a16:creationId xmlns:a16="http://schemas.microsoft.com/office/drawing/2014/main" id="{68C39725-3FDB-26AE-DFE2-846CCD5665A0}"/>
                </a:ext>
              </a:extLst>
            </p:cNvPr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2052;p78">
              <a:extLst>
                <a:ext uri="{FF2B5EF4-FFF2-40B4-BE49-F238E27FC236}">
                  <a16:creationId xmlns:a16="http://schemas.microsoft.com/office/drawing/2014/main" id="{E4975242-28C4-3D70-8BE6-6563B88D0CDE}"/>
                </a:ext>
              </a:extLst>
            </p:cNvPr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2053;p78">
              <a:extLst>
                <a:ext uri="{FF2B5EF4-FFF2-40B4-BE49-F238E27FC236}">
                  <a16:creationId xmlns:a16="http://schemas.microsoft.com/office/drawing/2014/main" id="{716AA31B-3CEB-F330-935E-32FD9CD8F5CD}"/>
                </a:ext>
              </a:extLst>
            </p:cNvPr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2054;p78">
              <a:extLst>
                <a:ext uri="{FF2B5EF4-FFF2-40B4-BE49-F238E27FC236}">
                  <a16:creationId xmlns:a16="http://schemas.microsoft.com/office/drawing/2014/main" id="{CF63C2D9-BBD1-72D0-96D8-7ED491F1D280}"/>
                </a:ext>
              </a:extLst>
            </p:cNvPr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2055;p78">
              <a:extLst>
                <a:ext uri="{FF2B5EF4-FFF2-40B4-BE49-F238E27FC236}">
                  <a16:creationId xmlns:a16="http://schemas.microsoft.com/office/drawing/2014/main" id="{7F249BF2-93F5-D540-16E1-D253D88EF7D3}"/>
                </a:ext>
              </a:extLst>
            </p:cNvPr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2056;p78">
              <a:extLst>
                <a:ext uri="{FF2B5EF4-FFF2-40B4-BE49-F238E27FC236}">
                  <a16:creationId xmlns:a16="http://schemas.microsoft.com/office/drawing/2014/main" id="{1B9605E3-3676-FAB9-EBA6-22D702BBB6F0}"/>
                </a:ext>
              </a:extLst>
            </p:cNvPr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2057;p78">
              <a:extLst>
                <a:ext uri="{FF2B5EF4-FFF2-40B4-BE49-F238E27FC236}">
                  <a16:creationId xmlns:a16="http://schemas.microsoft.com/office/drawing/2014/main" id="{904A69A9-948C-B43D-6127-C106C0FD42CB}"/>
                </a:ext>
              </a:extLst>
            </p:cNvPr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2058;p78">
              <a:extLst>
                <a:ext uri="{FF2B5EF4-FFF2-40B4-BE49-F238E27FC236}">
                  <a16:creationId xmlns:a16="http://schemas.microsoft.com/office/drawing/2014/main" id="{631270FB-F8F2-2D04-A587-B2C561D010DA}"/>
                </a:ext>
              </a:extLst>
            </p:cNvPr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2059;p78">
              <a:extLst>
                <a:ext uri="{FF2B5EF4-FFF2-40B4-BE49-F238E27FC236}">
                  <a16:creationId xmlns:a16="http://schemas.microsoft.com/office/drawing/2014/main" id="{499CA469-1EEA-DD15-8790-F030E5FA7961}"/>
                </a:ext>
              </a:extLst>
            </p:cNvPr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2060;p78">
              <a:extLst>
                <a:ext uri="{FF2B5EF4-FFF2-40B4-BE49-F238E27FC236}">
                  <a16:creationId xmlns:a16="http://schemas.microsoft.com/office/drawing/2014/main" id="{3688F3E5-7F35-60F1-88FB-260CDE393C99}"/>
                </a:ext>
              </a:extLst>
            </p:cNvPr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2061;p78">
              <a:extLst>
                <a:ext uri="{FF2B5EF4-FFF2-40B4-BE49-F238E27FC236}">
                  <a16:creationId xmlns:a16="http://schemas.microsoft.com/office/drawing/2014/main" id="{A0C4D76B-8707-0A96-342A-FE792A51312C}"/>
                </a:ext>
              </a:extLst>
            </p:cNvPr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2062;p78">
              <a:extLst>
                <a:ext uri="{FF2B5EF4-FFF2-40B4-BE49-F238E27FC236}">
                  <a16:creationId xmlns:a16="http://schemas.microsoft.com/office/drawing/2014/main" id="{AA0D096B-DF04-1BF5-B353-5DA1AADB7A95}"/>
                </a:ext>
              </a:extLst>
            </p:cNvPr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2063;p78">
              <a:extLst>
                <a:ext uri="{FF2B5EF4-FFF2-40B4-BE49-F238E27FC236}">
                  <a16:creationId xmlns:a16="http://schemas.microsoft.com/office/drawing/2014/main" id="{9684586B-5582-85A6-7769-B522D89E1CBB}"/>
                </a:ext>
              </a:extLst>
            </p:cNvPr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2064;p78">
              <a:extLst>
                <a:ext uri="{FF2B5EF4-FFF2-40B4-BE49-F238E27FC236}">
                  <a16:creationId xmlns:a16="http://schemas.microsoft.com/office/drawing/2014/main" id="{1C1C5491-AAB6-3D6E-E53D-CE9D1ABEFF31}"/>
                </a:ext>
              </a:extLst>
            </p:cNvPr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2065;p78">
              <a:extLst>
                <a:ext uri="{FF2B5EF4-FFF2-40B4-BE49-F238E27FC236}">
                  <a16:creationId xmlns:a16="http://schemas.microsoft.com/office/drawing/2014/main" id="{1EAE0DA9-F2FB-7E47-AF88-6E7894693B88}"/>
                </a:ext>
              </a:extLst>
            </p:cNvPr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2066;p78">
              <a:extLst>
                <a:ext uri="{FF2B5EF4-FFF2-40B4-BE49-F238E27FC236}">
                  <a16:creationId xmlns:a16="http://schemas.microsoft.com/office/drawing/2014/main" id="{BE930085-4B9E-20A5-90AD-01605BC88E0A}"/>
                </a:ext>
              </a:extLst>
            </p:cNvPr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2067;p78">
              <a:extLst>
                <a:ext uri="{FF2B5EF4-FFF2-40B4-BE49-F238E27FC236}">
                  <a16:creationId xmlns:a16="http://schemas.microsoft.com/office/drawing/2014/main" id="{F09D8000-6618-44A4-B2B1-958D74EFF93E}"/>
                </a:ext>
              </a:extLst>
            </p:cNvPr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2068;p78">
              <a:extLst>
                <a:ext uri="{FF2B5EF4-FFF2-40B4-BE49-F238E27FC236}">
                  <a16:creationId xmlns:a16="http://schemas.microsoft.com/office/drawing/2014/main" id="{EE6279AA-20B2-704E-37E4-F5CBEB056EC2}"/>
                </a:ext>
              </a:extLst>
            </p:cNvPr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2069;p78">
              <a:extLst>
                <a:ext uri="{FF2B5EF4-FFF2-40B4-BE49-F238E27FC236}">
                  <a16:creationId xmlns:a16="http://schemas.microsoft.com/office/drawing/2014/main" id="{08AA68B7-028C-2C9E-3D86-DA67C5784E6A}"/>
                </a:ext>
              </a:extLst>
            </p:cNvPr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2070;p78">
              <a:extLst>
                <a:ext uri="{FF2B5EF4-FFF2-40B4-BE49-F238E27FC236}">
                  <a16:creationId xmlns:a16="http://schemas.microsoft.com/office/drawing/2014/main" id="{46014669-0868-FE5F-860C-EF46588D40E6}"/>
                </a:ext>
              </a:extLst>
            </p:cNvPr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2071;p78">
              <a:extLst>
                <a:ext uri="{FF2B5EF4-FFF2-40B4-BE49-F238E27FC236}">
                  <a16:creationId xmlns:a16="http://schemas.microsoft.com/office/drawing/2014/main" id="{5760C15D-E312-E3AE-FAA8-7DE99EAB786F}"/>
                </a:ext>
              </a:extLst>
            </p:cNvPr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2072;p78">
              <a:extLst>
                <a:ext uri="{FF2B5EF4-FFF2-40B4-BE49-F238E27FC236}">
                  <a16:creationId xmlns:a16="http://schemas.microsoft.com/office/drawing/2014/main" id="{062998F3-F6A4-3408-729E-1E3301D72958}"/>
                </a:ext>
              </a:extLst>
            </p:cNvPr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2073;p78">
              <a:extLst>
                <a:ext uri="{FF2B5EF4-FFF2-40B4-BE49-F238E27FC236}">
                  <a16:creationId xmlns:a16="http://schemas.microsoft.com/office/drawing/2014/main" id="{4BCF7DD6-2FD9-D35B-530A-029D40E67CD0}"/>
                </a:ext>
              </a:extLst>
            </p:cNvPr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2074;p78">
              <a:extLst>
                <a:ext uri="{FF2B5EF4-FFF2-40B4-BE49-F238E27FC236}">
                  <a16:creationId xmlns:a16="http://schemas.microsoft.com/office/drawing/2014/main" id="{CFC48230-B965-7924-43DB-1D11832A397A}"/>
                </a:ext>
              </a:extLst>
            </p:cNvPr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2075;p78">
              <a:extLst>
                <a:ext uri="{FF2B5EF4-FFF2-40B4-BE49-F238E27FC236}">
                  <a16:creationId xmlns:a16="http://schemas.microsoft.com/office/drawing/2014/main" id="{89509AFA-64D5-C584-F92B-3F78DCF2732B}"/>
                </a:ext>
              </a:extLst>
            </p:cNvPr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2076;p78">
              <a:extLst>
                <a:ext uri="{FF2B5EF4-FFF2-40B4-BE49-F238E27FC236}">
                  <a16:creationId xmlns:a16="http://schemas.microsoft.com/office/drawing/2014/main" id="{78DE79A3-62C2-6B1D-8ADD-AB526A764959}"/>
                </a:ext>
              </a:extLst>
            </p:cNvPr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2077;p78">
              <a:extLst>
                <a:ext uri="{FF2B5EF4-FFF2-40B4-BE49-F238E27FC236}">
                  <a16:creationId xmlns:a16="http://schemas.microsoft.com/office/drawing/2014/main" id="{31B44764-0FCC-2393-5839-A6E4C80CC0E6}"/>
                </a:ext>
              </a:extLst>
            </p:cNvPr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2078;p78">
              <a:extLst>
                <a:ext uri="{FF2B5EF4-FFF2-40B4-BE49-F238E27FC236}">
                  <a16:creationId xmlns:a16="http://schemas.microsoft.com/office/drawing/2014/main" id="{87724BE7-CBCA-CF40-2535-7F47E124E773}"/>
                </a:ext>
              </a:extLst>
            </p:cNvPr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2079;p78">
              <a:extLst>
                <a:ext uri="{FF2B5EF4-FFF2-40B4-BE49-F238E27FC236}">
                  <a16:creationId xmlns:a16="http://schemas.microsoft.com/office/drawing/2014/main" id="{B97C673A-87CA-6773-359D-035D54AFE652}"/>
                </a:ext>
              </a:extLst>
            </p:cNvPr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2080;p78">
              <a:extLst>
                <a:ext uri="{FF2B5EF4-FFF2-40B4-BE49-F238E27FC236}">
                  <a16:creationId xmlns:a16="http://schemas.microsoft.com/office/drawing/2014/main" id="{F04FA8BF-BBF7-B024-2CB1-7413D8588F8E}"/>
                </a:ext>
              </a:extLst>
            </p:cNvPr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2081;p78">
              <a:extLst>
                <a:ext uri="{FF2B5EF4-FFF2-40B4-BE49-F238E27FC236}">
                  <a16:creationId xmlns:a16="http://schemas.microsoft.com/office/drawing/2014/main" id="{08BA7110-F6FC-2DDB-29B2-CCC60C1C3B47}"/>
                </a:ext>
              </a:extLst>
            </p:cNvPr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2082;p78">
              <a:extLst>
                <a:ext uri="{FF2B5EF4-FFF2-40B4-BE49-F238E27FC236}">
                  <a16:creationId xmlns:a16="http://schemas.microsoft.com/office/drawing/2014/main" id="{11CBA024-C812-72C7-0D91-EC386A21BB1C}"/>
                </a:ext>
              </a:extLst>
            </p:cNvPr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2083;p78">
              <a:extLst>
                <a:ext uri="{FF2B5EF4-FFF2-40B4-BE49-F238E27FC236}">
                  <a16:creationId xmlns:a16="http://schemas.microsoft.com/office/drawing/2014/main" id="{29AF42A9-FF52-668D-8769-D7497205CB59}"/>
                </a:ext>
              </a:extLst>
            </p:cNvPr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2084;p78">
              <a:extLst>
                <a:ext uri="{FF2B5EF4-FFF2-40B4-BE49-F238E27FC236}">
                  <a16:creationId xmlns:a16="http://schemas.microsoft.com/office/drawing/2014/main" id="{845F7258-FC6C-B409-7C01-19597B373E78}"/>
                </a:ext>
              </a:extLst>
            </p:cNvPr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2085;p78">
              <a:extLst>
                <a:ext uri="{FF2B5EF4-FFF2-40B4-BE49-F238E27FC236}">
                  <a16:creationId xmlns:a16="http://schemas.microsoft.com/office/drawing/2014/main" id="{B4664C7A-6E0D-21C2-F754-3D5AB7593CE3}"/>
                </a:ext>
              </a:extLst>
            </p:cNvPr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2086;p78">
              <a:extLst>
                <a:ext uri="{FF2B5EF4-FFF2-40B4-BE49-F238E27FC236}">
                  <a16:creationId xmlns:a16="http://schemas.microsoft.com/office/drawing/2014/main" id="{27B6A340-EC6E-705A-1524-DDB29E2564C5}"/>
                </a:ext>
              </a:extLst>
            </p:cNvPr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2087;p78">
              <a:extLst>
                <a:ext uri="{FF2B5EF4-FFF2-40B4-BE49-F238E27FC236}">
                  <a16:creationId xmlns:a16="http://schemas.microsoft.com/office/drawing/2014/main" id="{CEBE3174-50C9-62FC-E70E-A2CD0C1C3355}"/>
                </a:ext>
              </a:extLst>
            </p:cNvPr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2088;p78">
              <a:extLst>
                <a:ext uri="{FF2B5EF4-FFF2-40B4-BE49-F238E27FC236}">
                  <a16:creationId xmlns:a16="http://schemas.microsoft.com/office/drawing/2014/main" id="{1C77EB6C-2FBC-14DA-EB60-71407FBFB717}"/>
                </a:ext>
              </a:extLst>
            </p:cNvPr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2089;p78">
              <a:extLst>
                <a:ext uri="{FF2B5EF4-FFF2-40B4-BE49-F238E27FC236}">
                  <a16:creationId xmlns:a16="http://schemas.microsoft.com/office/drawing/2014/main" id="{7BFD191B-6C67-761A-D304-3BE8B82B229F}"/>
                </a:ext>
              </a:extLst>
            </p:cNvPr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2090;p78">
              <a:extLst>
                <a:ext uri="{FF2B5EF4-FFF2-40B4-BE49-F238E27FC236}">
                  <a16:creationId xmlns:a16="http://schemas.microsoft.com/office/drawing/2014/main" id="{F03C78FD-04F6-553A-CD29-B440130F7446}"/>
                </a:ext>
              </a:extLst>
            </p:cNvPr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2091;p78">
              <a:extLst>
                <a:ext uri="{FF2B5EF4-FFF2-40B4-BE49-F238E27FC236}">
                  <a16:creationId xmlns:a16="http://schemas.microsoft.com/office/drawing/2014/main" id="{EF2110D5-220A-9AE5-4EC6-9D66A4840410}"/>
                </a:ext>
              </a:extLst>
            </p:cNvPr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2092;p78">
              <a:extLst>
                <a:ext uri="{FF2B5EF4-FFF2-40B4-BE49-F238E27FC236}">
                  <a16:creationId xmlns:a16="http://schemas.microsoft.com/office/drawing/2014/main" id="{DAA25800-13A8-0AF1-B774-4D7858B8C501}"/>
                </a:ext>
              </a:extLst>
            </p:cNvPr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2093;p78">
              <a:extLst>
                <a:ext uri="{FF2B5EF4-FFF2-40B4-BE49-F238E27FC236}">
                  <a16:creationId xmlns:a16="http://schemas.microsoft.com/office/drawing/2014/main" id="{588C966D-F2DD-1D02-2BA0-F75BC396BA5B}"/>
                </a:ext>
              </a:extLst>
            </p:cNvPr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2094;p78">
              <a:extLst>
                <a:ext uri="{FF2B5EF4-FFF2-40B4-BE49-F238E27FC236}">
                  <a16:creationId xmlns:a16="http://schemas.microsoft.com/office/drawing/2014/main" id="{D06965FC-CE67-F794-5F8D-CA4BE32F2968}"/>
                </a:ext>
              </a:extLst>
            </p:cNvPr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2095;p78">
              <a:extLst>
                <a:ext uri="{FF2B5EF4-FFF2-40B4-BE49-F238E27FC236}">
                  <a16:creationId xmlns:a16="http://schemas.microsoft.com/office/drawing/2014/main" id="{598F79D5-17FC-C5CC-C37B-CBB7D096E519}"/>
                </a:ext>
              </a:extLst>
            </p:cNvPr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2096;p78">
              <a:extLst>
                <a:ext uri="{FF2B5EF4-FFF2-40B4-BE49-F238E27FC236}">
                  <a16:creationId xmlns:a16="http://schemas.microsoft.com/office/drawing/2014/main" id="{4529AB43-FD6B-0BEF-24BB-97A6162C82E6}"/>
                </a:ext>
              </a:extLst>
            </p:cNvPr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2097;p78">
              <a:extLst>
                <a:ext uri="{FF2B5EF4-FFF2-40B4-BE49-F238E27FC236}">
                  <a16:creationId xmlns:a16="http://schemas.microsoft.com/office/drawing/2014/main" id="{B5E71807-1D68-C37E-ECBA-0AF7225A6FFF}"/>
                </a:ext>
              </a:extLst>
            </p:cNvPr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2098;p78">
              <a:extLst>
                <a:ext uri="{FF2B5EF4-FFF2-40B4-BE49-F238E27FC236}">
                  <a16:creationId xmlns:a16="http://schemas.microsoft.com/office/drawing/2014/main" id="{F69AA9ED-5B8F-84BA-BCBC-5F53ED12AC05}"/>
                </a:ext>
              </a:extLst>
            </p:cNvPr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2099;p78">
              <a:extLst>
                <a:ext uri="{FF2B5EF4-FFF2-40B4-BE49-F238E27FC236}">
                  <a16:creationId xmlns:a16="http://schemas.microsoft.com/office/drawing/2014/main" id="{8C311A3C-CC6B-940C-D882-225C27E06466}"/>
                </a:ext>
              </a:extLst>
            </p:cNvPr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2100;p78">
              <a:extLst>
                <a:ext uri="{FF2B5EF4-FFF2-40B4-BE49-F238E27FC236}">
                  <a16:creationId xmlns:a16="http://schemas.microsoft.com/office/drawing/2014/main" id="{121D5EEF-152C-E663-EC8D-81BC14C6F06A}"/>
                </a:ext>
              </a:extLst>
            </p:cNvPr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2101;p78">
              <a:extLst>
                <a:ext uri="{FF2B5EF4-FFF2-40B4-BE49-F238E27FC236}">
                  <a16:creationId xmlns:a16="http://schemas.microsoft.com/office/drawing/2014/main" id="{8665F6F9-21F6-613A-B13F-8F0373954914}"/>
                </a:ext>
              </a:extLst>
            </p:cNvPr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2102;p78">
              <a:extLst>
                <a:ext uri="{FF2B5EF4-FFF2-40B4-BE49-F238E27FC236}">
                  <a16:creationId xmlns:a16="http://schemas.microsoft.com/office/drawing/2014/main" id="{50D30CCF-FB1C-0B1F-C7F0-DEDF64A6833D}"/>
                </a:ext>
              </a:extLst>
            </p:cNvPr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2103;p78">
              <a:extLst>
                <a:ext uri="{FF2B5EF4-FFF2-40B4-BE49-F238E27FC236}">
                  <a16:creationId xmlns:a16="http://schemas.microsoft.com/office/drawing/2014/main" id="{F9791700-C587-0F8B-D66D-2E2223CBB033}"/>
                </a:ext>
              </a:extLst>
            </p:cNvPr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2104;p78">
              <a:extLst>
                <a:ext uri="{FF2B5EF4-FFF2-40B4-BE49-F238E27FC236}">
                  <a16:creationId xmlns:a16="http://schemas.microsoft.com/office/drawing/2014/main" id="{8D583C81-027A-7159-A6E8-B202FE8114C4}"/>
                </a:ext>
              </a:extLst>
            </p:cNvPr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2105;p78">
              <a:extLst>
                <a:ext uri="{FF2B5EF4-FFF2-40B4-BE49-F238E27FC236}">
                  <a16:creationId xmlns:a16="http://schemas.microsoft.com/office/drawing/2014/main" id="{50337091-2B8B-9940-097E-738DF8F01342}"/>
                </a:ext>
              </a:extLst>
            </p:cNvPr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2106;p78">
              <a:extLst>
                <a:ext uri="{FF2B5EF4-FFF2-40B4-BE49-F238E27FC236}">
                  <a16:creationId xmlns:a16="http://schemas.microsoft.com/office/drawing/2014/main" id="{67240DAF-6C99-ACA7-4820-96B12ED9E759}"/>
                </a:ext>
              </a:extLst>
            </p:cNvPr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2107;p78">
              <a:extLst>
                <a:ext uri="{FF2B5EF4-FFF2-40B4-BE49-F238E27FC236}">
                  <a16:creationId xmlns:a16="http://schemas.microsoft.com/office/drawing/2014/main" id="{6BEC30D5-6B06-2F8F-29A3-8F5E9664A684}"/>
                </a:ext>
              </a:extLst>
            </p:cNvPr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2108;p78">
              <a:extLst>
                <a:ext uri="{FF2B5EF4-FFF2-40B4-BE49-F238E27FC236}">
                  <a16:creationId xmlns:a16="http://schemas.microsoft.com/office/drawing/2014/main" id="{CD56E759-E2DC-F677-2581-3A33AE98D098}"/>
                </a:ext>
              </a:extLst>
            </p:cNvPr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2109;p78">
              <a:extLst>
                <a:ext uri="{FF2B5EF4-FFF2-40B4-BE49-F238E27FC236}">
                  <a16:creationId xmlns:a16="http://schemas.microsoft.com/office/drawing/2014/main" id="{4DF6683C-1174-C373-A0BB-FF1867FB6D50}"/>
                </a:ext>
              </a:extLst>
            </p:cNvPr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2110;p78">
              <a:extLst>
                <a:ext uri="{FF2B5EF4-FFF2-40B4-BE49-F238E27FC236}">
                  <a16:creationId xmlns:a16="http://schemas.microsoft.com/office/drawing/2014/main" id="{291C74C6-3538-0157-5FA5-E1615B984953}"/>
                </a:ext>
              </a:extLst>
            </p:cNvPr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2111;p78">
              <a:extLst>
                <a:ext uri="{FF2B5EF4-FFF2-40B4-BE49-F238E27FC236}">
                  <a16:creationId xmlns:a16="http://schemas.microsoft.com/office/drawing/2014/main" id="{4A85E4D6-4F5D-EF95-6AA8-C1DB2F8EF13F}"/>
                </a:ext>
              </a:extLst>
            </p:cNvPr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2112;p78">
              <a:extLst>
                <a:ext uri="{FF2B5EF4-FFF2-40B4-BE49-F238E27FC236}">
                  <a16:creationId xmlns:a16="http://schemas.microsoft.com/office/drawing/2014/main" id="{FB5B866A-C53F-9D98-F6B6-04AA095550A2}"/>
                </a:ext>
              </a:extLst>
            </p:cNvPr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2113;p78">
              <a:extLst>
                <a:ext uri="{FF2B5EF4-FFF2-40B4-BE49-F238E27FC236}">
                  <a16:creationId xmlns:a16="http://schemas.microsoft.com/office/drawing/2014/main" id="{185C8CED-FE9E-34D9-3E81-8C3C58B83887}"/>
                </a:ext>
              </a:extLst>
            </p:cNvPr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2114;p78">
              <a:extLst>
                <a:ext uri="{FF2B5EF4-FFF2-40B4-BE49-F238E27FC236}">
                  <a16:creationId xmlns:a16="http://schemas.microsoft.com/office/drawing/2014/main" id="{DA7FC679-90CE-8C5E-742B-BEB85E1C325E}"/>
                </a:ext>
              </a:extLst>
            </p:cNvPr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2115;p78">
              <a:extLst>
                <a:ext uri="{FF2B5EF4-FFF2-40B4-BE49-F238E27FC236}">
                  <a16:creationId xmlns:a16="http://schemas.microsoft.com/office/drawing/2014/main" id="{FE7F29B9-B2C8-9E06-8EA8-B4B7C5C00D68}"/>
                </a:ext>
              </a:extLst>
            </p:cNvPr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2116;p78">
              <a:extLst>
                <a:ext uri="{FF2B5EF4-FFF2-40B4-BE49-F238E27FC236}">
                  <a16:creationId xmlns:a16="http://schemas.microsoft.com/office/drawing/2014/main" id="{AF1DED57-703E-D673-3229-260FC0D2F4F8}"/>
                </a:ext>
              </a:extLst>
            </p:cNvPr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2117;p78">
              <a:extLst>
                <a:ext uri="{FF2B5EF4-FFF2-40B4-BE49-F238E27FC236}">
                  <a16:creationId xmlns:a16="http://schemas.microsoft.com/office/drawing/2014/main" id="{B3F81DCA-6671-A4CC-E192-8CFBDAFD0C11}"/>
                </a:ext>
              </a:extLst>
            </p:cNvPr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2118;p78">
              <a:extLst>
                <a:ext uri="{FF2B5EF4-FFF2-40B4-BE49-F238E27FC236}">
                  <a16:creationId xmlns:a16="http://schemas.microsoft.com/office/drawing/2014/main" id="{6B11F0EA-EB4F-3132-2E77-6386E88CDB90}"/>
                </a:ext>
              </a:extLst>
            </p:cNvPr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2119;p78">
              <a:extLst>
                <a:ext uri="{FF2B5EF4-FFF2-40B4-BE49-F238E27FC236}">
                  <a16:creationId xmlns:a16="http://schemas.microsoft.com/office/drawing/2014/main" id="{98F7ABF8-B16D-ECE1-E4AE-ACF57122FF51}"/>
                </a:ext>
              </a:extLst>
            </p:cNvPr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2120;p78">
              <a:extLst>
                <a:ext uri="{FF2B5EF4-FFF2-40B4-BE49-F238E27FC236}">
                  <a16:creationId xmlns:a16="http://schemas.microsoft.com/office/drawing/2014/main" id="{B2813A65-20DF-AE13-84BE-8FF8373FD50A}"/>
                </a:ext>
              </a:extLst>
            </p:cNvPr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2121;p78">
              <a:extLst>
                <a:ext uri="{FF2B5EF4-FFF2-40B4-BE49-F238E27FC236}">
                  <a16:creationId xmlns:a16="http://schemas.microsoft.com/office/drawing/2014/main" id="{C97D6570-98D7-81B1-2C46-523E5E2627F0}"/>
                </a:ext>
              </a:extLst>
            </p:cNvPr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2122;p78">
              <a:extLst>
                <a:ext uri="{FF2B5EF4-FFF2-40B4-BE49-F238E27FC236}">
                  <a16:creationId xmlns:a16="http://schemas.microsoft.com/office/drawing/2014/main" id="{3B24884D-568D-5280-7852-C5EA43C34D79}"/>
                </a:ext>
              </a:extLst>
            </p:cNvPr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2123;p78">
              <a:extLst>
                <a:ext uri="{FF2B5EF4-FFF2-40B4-BE49-F238E27FC236}">
                  <a16:creationId xmlns:a16="http://schemas.microsoft.com/office/drawing/2014/main" id="{49C74A8B-4195-0CB3-9971-7BE4259714B1}"/>
                </a:ext>
              </a:extLst>
            </p:cNvPr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2124;p78">
              <a:extLst>
                <a:ext uri="{FF2B5EF4-FFF2-40B4-BE49-F238E27FC236}">
                  <a16:creationId xmlns:a16="http://schemas.microsoft.com/office/drawing/2014/main" id="{9E9AE504-CC60-1C60-512A-34548F9A9BCB}"/>
                </a:ext>
              </a:extLst>
            </p:cNvPr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2125;p78">
              <a:extLst>
                <a:ext uri="{FF2B5EF4-FFF2-40B4-BE49-F238E27FC236}">
                  <a16:creationId xmlns:a16="http://schemas.microsoft.com/office/drawing/2014/main" id="{74E59B61-79C5-CF09-A82E-28799C37E01B}"/>
                </a:ext>
              </a:extLst>
            </p:cNvPr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2126;p78">
              <a:extLst>
                <a:ext uri="{FF2B5EF4-FFF2-40B4-BE49-F238E27FC236}">
                  <a16:creationId xmlns:a16="http://schemas.microsoft.com/office/drawing/2014/main" id="{548554F1-375C-58BD-7DEA-B352B89FA048}"/>
                </a:ext>
              </a:extLst>
            </p:cNvPr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2127;p78">
              <a:extLst>
                <a:ext uri="{FF2B5EF4-FFF2-40B4-BE49-F238E27FC236}">
                  <a16:creationId xmlns:a16="http://schemas.microsoft.com/office/drawing/2014/main" id="{CD625999-186E-42A1-D4C8-5050722C0F33}"/>
                </a:ext>
              </a:extLst>
            </p:cNvPr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2128;p78">
              <a:extLst>
                <a:ext uri="{FF2B5EF4-FFF2-40B4-BE49-F238E27FC236}">
                  <a16:creationId xmlns:a16="http://schemas.microsoft.com/office/drawing/2014/main" id="{BAD07E3D-EEE9-3127-C32E-C92CBD76DA10}"/>
                </a:ext>
              </a:extLst>
            </p:cNvPr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2129;p78">
              <a:extLst>
                <a:ext uri="{FF2B5EF4-FFF2-40B4-BE49-F238E27FC236}">
                  <a16:creationId xmlns:a16="http://schemas.microsoft.com/office/drawing/2014/main" id="{609829D4-EE23-6655-38E6-1867CCAABA0C}"/>
                </a:ext>
              </a:extLst>
            </p:cNvPr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2130;p78">
              <a:extLst>
                <a:ext uri="{FF2B5EF4-FFF2-40B4-BE49-F238E27FC236}">
                  <a16:creationId xmlns:a16="http://schemas.microsoft.com/office/drawing/2014/main" id="{146154D8-3583-14B9-5588-6071858EA588}"/>
                </a:ext>
              </a:extLst>
            </p:cNvPr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2131;p78">
              <a:extLst>
                <a:ext uri="{FF2B5EF4-FFF2-40B4-BE49-F238E27FC236}">
                  <a16:creationId xmlns:a16="http://schemas.microsoft.com/office/drawing/2014/main" id="{653F12EA-C2EA-68A6-DE52-FA49CE63283B}"/>
                </a:ext>
              </a:extLst>
            </p:cNvPr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2132;p78">
              <a:extLst>
                <a:ext uri="{FF2B5EF4-FFF2-40B4-BE49-F238E27FC236}">
                  <a16:creationId xmlns:a16="http://schemas.microsoft.com/office/drawing/2014/main" id="{46F41755-EA37-EFE2-5C90-91C4426810EA}"/>
                </a:ext>
              </a:extLst>
            </p:cNvPr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2133;p78">
              <a:extLst>
                <a:ext uri="{FF2B5EF4-FFF2-40B4-BE49-F238E27FC236}">
                  <a16:creationId xmlns:a16="http://schemas.microsoft.com/office/drawing/2014/main" id="{5BFA755F-0A68-5170-3096-7A1141774201}"/>
                </a:ext>
              </a:extLst>
            </p:cNvPr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2134;p78">
              <a:extLst>
                <a:ext uri="{FF2B5EF4-FFF2-40B4-BE49-F238E27FC236}">
                  <a16:creationId xmlns:a16="http://schemas.microsoft.com/office/drawing/2014/main" id="{1B0EB766-2B3A-5660-2E21-D7E2ECB6F1E9}"/>
                </a:ext>
              </a:extLst>
            </p:cNvPr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2135;p78">
              <a:extLst>
                <a:ext uri="{FF2B5EF4-FFF2-40B4-BE49-F238E27FC236}">
                  <a16:creationId xmlns:a16="http://schemas.microsoft.com/office/drawing/2014/main" id="{BE40B9B4-8099-3E3E-EA54-803F867E6F1E}"/>
                </a:ext>
              </a:extLst>
            </p:cNvPr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2136;p78">
              <a:extLst>
                <a:ext uri="{FF2B5EF4-FFF2-40B4-BE49-F238E27FC236}">
                  <a16:creationId xmlns:a16="http://schemas.microsoft.com/office/drawing/2014/main" id="{1AC2F318-8701-079D-0795-5B9D7D35F30C}"/>
                </a:ext>
              </a:extLst>
            </p:cNvPr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2137;p78">
              <a:extLst>
                <a:ext uri="{FF2B5EF4-FFF2-40B4-BE49-F238E27FC236}">
                  <a16:creationId xmlns:a16="http://schemas.microsoft.com/office/drawing/2014/main" id="{7ECD2761-733E-7E44-0DC8-EF514074B379}"/>
                </a:ext>
              </a:extLst>
            </p:cNvPr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2138;p78">
              <a:extLst>
                <a:ext uri="{FF2B5EF4-FFF2-40B4-BE49-F238E27FC236}">
                  <a16:creationId xmlns:a16="http://schemas.microsoft.com/office/drawing/2014/main" id="{6A71577A-1AE9-0527-A172-385A4215C746}"/>
                </a:ext>
              </a:extLst>
            </p:cNvPr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2139;p78">
              <a:extLst>
                <a:ext uri="{FF2B5EF4-FFF2-40B4-BE49-F238E27FC236}">
                  <a16:creationId xmlns:a16="http://schemas.microsoft.com/office/drawing/2014/main" id="{593EF77A-47DC-D44E-CE50-E457F5AF6ED7}"/>
                </a:ext>
              </a:extLst>
            </p:cNvPr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2140;p78">
              <a:extLst>
                <a:ext uri="{FF2B5EF4-FFF2-40B4-BE49-F238E27FC236}">
                  <a16:creationId xmlns:a16="http://schemas.microsoft.com/office/drawing/2014/main" id="{48F751DE-93B4-C083-848D-978D97FBB1F2}"/>
                </a:ext>
              </a:extLst>
            </p:cNvPr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2141;p78">
              <a:extLst>
                <a:ext uri="{FF2B5EF4-FFF2-40B4-BE49-F238E27FC236}">
                  <a16:creationId xmlns:a16="http://schemas.microsoft.com/office/drawing/2014/main" id="{10E42B92-6FCE-D1E9-3CF1-9488085A29A6}"/>
                </a:ext>
              </a:extLst>
            </p:cNvPr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2142;p78">
              <a:extLst>
                <a:ext uri="{FF2B5EF4-FFF2-40B4-BE49-F238E27FC236}">
                  <a16:creationId xmlns:a16="http://schemas.microsoft.com/office/drawing/2014/main" id="{01257DF9-9FAE-A5C8-98BE-BF4959C4FC9A}"/>
                </a:ext>
              </a:extLst>
            </p:cNvPr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2143;p78">
              <a:extLst>
                <a:ext uri="{FF2B5EF4-FFF2-40B4-BE49-F238E27FC236}">
                  <a16:creationId xmlns:a16="http://schemas.microsoft.com/office/drawing/2014/main" id="{DC58570D-4C96-A979-24DD-47855156CD1D}"/>
                </a:ext>
              </a:extLst>
            </p:cNvPr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2144;p78">
              <a:extLst>
                <a:ext uri="{FF2B5EF4-FFF2-40B4-BE49-F238E27FC236}">
                  <a16:creationId xmlns:a16="http://schemas.microsoft.com/office/drawing/2014/main" id="{42BFCA3C-76AD-628D-724E-AB9028925E74}"/>
                </a:ext>
              </a:extLst>
            </p:cNvPr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2145;p78">
              <a:extLst>
                <a:ext uri="{FF2B5EF4-FFF2-40B4-BE49-F238E27FC236}">
                  <a16:creationId xmlns:a16="http://schemas.microsoft.com/office/drawing/2014/main" id="{0E07F726-3CB6-3100-9372-C57791229F36}"/>
                </a:ext>
              </a:extLst>
            </p:cNvPr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2146;p78">
              <a:extLst>
                <a:ext uri="{FF2B5EF4-FFF2-40B4-BE49-F238E27FC236}">
                  <a16:creationId xmlns:a16="http://schemas.microsoft.com/office/drawing/2014/main" id="{B3FAE868-8BB0-C094-13F7-315C2EE88311}"/>
                </a:ext>
              </a:extLst>
            </p:cNvPr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2147;p78">
              <a:extLst>
                <a:ext uri="{FF2B5EF4-FFF2-40B4-BE49-F238E27FC236}">
                  <a16:creationId xmlns:a16="http://schemas.microsoft.com/office/drawing/2014/main" id="{5BD44168-3D86-074E-8CFE-776EBAC4790D}"/>
                </a:ext>
              </a:extLst>
            </p:cNvPr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2148;p78">
              <a:extLst>
                <a:ext uri="{FF2B5EF4-FFF2-40B4-BE49-F238E27FC236}">
                  <a16:creationId xmlns:a16="http://schemas.microsoft.com/office/drawing/2014/main" id="{FB31E36C-85E4-2B1B-FF3D-98BE01D1C154}"/>
                </a:ext>
              </a:extLst>
            </p:cNvPr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2149;p78">
              <a:extLst>
                <a:ext uri="{FF2B5EF4-FFF2-40B4-BE49-F238E27FC236}">
                  <a16:creationId xmlns:a16="http://schemas.microsoft.com/office/drawing/2014/main" id="{7CC3C6CF-7CBD-C941-08BF-C17059AF2784}"/>
                </a:ext>
              </a:extLst>
            </p:cNvPr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2150;p78">
              <a:extLst>
                <a:ext uri="{FF2B5EF4-FFF2-40B4-BE49-F238E27FC236}">
                  <a16:creationId xmlns:a16="http://schemas.microsoft.com/office/drawing/2014/main" id="{39E9EA1D-1520-DBEA-0FAE-4C15F7FD9F85}"/>
                </a:ext>
              </a:extLst>
            </p:cNvPr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2151;p78">
              <a:extLst>
                <a:ext uri="{FF2B5EF4-FFF2-40B4-BE49-F238E27FC236}">
                  <a16:creationId xmlns:a16="http://schemas.microsoft.com/office/drawing/2014/main" id="{C5399847-959F-F935-6579-13E660D61CB2}"/>
                </a:ext>
              </a:extLst>
            </p:cNvPr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2152;p78">
              <a:extLst>
                <a:ext uri="{FF2B5EF4-FFF2-40B4-BE49-F238E27FC236}">
                  <a16:creationId xmlns:a16="http://schemas.microsoft.com/office/drawing/2014/main" id="{E0BEEC34-3BDF-B1FD-A4DC-0A014CC85E12}"/>
                </a:ext>
              </a:extLst>
            </p:cNvPr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2153;p78">
              <a:extLst>
                <a:ext uri="{FF2B5EF4-FFF2-40B4-BE49-F238E27FC236}">
                  <a16:creationId xmlns:a16="http://schemas.microsoft.com/office/drawing/2014/main" id="{1272DA95-B6A7-B884-8B7C-136B379A7B49}"/>
                </a:ext>
              </a:extLst>
            </p:cNvPr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2154;p78">
              <a:extLst>
                <a:ext uri="{FF2B5EF4-FFF2-40B4-BE49-F238E27FC236}">
                  <a16:creationId xmlns:a16="http://schemas.microsoft.com/office/drawing/2014/main" id="{F6A2C020-722F-87D0-F68B-C25711A0D05C}"/>
                </a:ext>
              </a:extLst>
            </p:cNvPr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2155;p78">
              <a:extLst>
                <a:ext uri="{FF2B5EF4-FFF2-40B4-BE49-F238E27FC236}">
                  <a16:creationId xmlns:a16="http://schemas.microsoft.com/office/drawing/2014/main" id="{98A082AB-71BB-F311-5242-EF7FCF324DD0}"/>
                </a:ext>
              </a:extLst>
            </p:cNvPr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2156;p78">
              <a:extLst>
                <a:ext uri="{FF2B5EF4-FFF2-40B4-BE49-F238E27FC236}">
                  <a16:creationId xmlns:a16="http://schemas.microsoft.com/office/drawing/2014/main" id="{1268A1E3-9F3F-7F47-9CF5-625A5D995AC6}"/>
                </a:ext>
              </a:extLst>
            </p:cNvPr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2157;p78">
              <a:extLst>
                <a:ext uri="{FF2B5EF4-FFF2-40B4-BE49-F238E27FC236}">
                  <a16:creationId xmlns:a16="http://schemas.microsoft.com/office/drawing/2014/main" id="{E23396ED-088F-3FCF-096D-3A3B66BCDF30}"/>
                </a:ext>
              </a:extLst>
            </p:cNvPr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2158;p78">
              <a:extLst>
                <a:ext uri="{FF2B5EF4-FFF2-40B4-BE49-F238E27FC236}">
                  <a16:creationId xmlns:a16="http://schemas.microsoft.com/office/drawing/2014/main" id="{4E2876A1-D38E-7C11-C2EA-04ADE3B93E01}"/>
                </a:ext>
              </a:extLst>
            </p:cNvPr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2159;p78">
              <a:extLst>
                <a:ext uri="{FF2B5EF4-FFF2-40B4-BE49-F238E27FC236}">
                  <a16:creationId xmlns:a16="http://schemas.microsoft.com/office/drawing/2014/main" id="{85E98A7B-7333-E489-A6AA-481ED1B2D1DB}"/>
                </a:ext>
              </a:extLst>
            </p:cNvPr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2160;p78">
              <a:extLst>
                <a:ext uri="{FF2B5EF4-FFF2-40B4-BE49-F238E27FC236}">
                  <a16:creationId xmlns:a16="http://schemas.microsoft.com/office/drawing/2014/main" id="{4C48B288-D3F1-40FD-26DD-599129E5A385}"/>
                </a:ext>
              </a:extLst>
            </p:cNvPr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2161;p78">
              <a:extLst>
                <a:ext uri="{FF2B5EF4-FFF2-40B4-BE49-F238E27FC236}">
                  <a16:creationId xmlns:a16="http://schemas.microsoft.com/office/drawing/2014/main" id="{84236E23-E5F4-64B9-A804-EE0ED3AA1718}"/>
                </a:ext>
              </a:extLst>
            </p:cNvPr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2162;p78">
              <a:extLst>
                <a:ext uri="{FF2B5EF4-FFF2-40B4-BE49-F238E27FC236}">
                  <a16:creationId xmlns:a16="http://schemas.microsoft.com/office/drawing/2014/main" id="{217FBE59-9D11-DDBC-8EF7-41877F62DED2}"/>
                </a:ext>
              </a:extLst>
            </p:cNvPr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2163;p78">
              <a:extLst>
                <a:ext uri="{FF2B5EF4-FFF2-40B4-BE49-F238E27FC236}">
                  <a16:creationId xmlns:a16="http://schemas.microsoft.com/office/drawing/2014/main" id="{BB3EDDF6-87FA-0010-A76A-125C21524038}"/>
                </a:ext>
              </a:extLst>
            </p:cNvPr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2164;p78">
              <a:extLst>
                <a:ext uri="{FF2B5EF4-FFF2-40B4-BE49-F238E27FC236}">
                  <a16:creationId xmlns:a16="http://schemas.microsoft.com/office/drawing/2014/main" id="{32B7CD8F-A00F-0075-757C-8B335B61793C}"/>
                </a:ext>
              </a:extLst>
            </p:cNvPr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2165;p78">
              <a:extLst>
                <a:ext uri="{FF2B5EF4-FFF2-40B4-BE49-F238E27FC236}">
                  <a16:creationId xmlns:a16="http://schemas.microsoft.com/office/drawing/2014/main" id="{83D6E60D-A633-25CC-C144-23167ECFED57}"/>
                </a:ext>
              </a:extLst>
            </p:cNvPr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2166;p78">
              <a:extLst>
                <a:ext uri="{FF2B5EF4-FFF2-40B4-BE49-F238E27FC236}">
                  <a16:creationId xmlns:a16="http://schemas.microsoft.com/office/drawing/2014/main" id="{D84F7563-ADCB-1736-B3CA-218709AF06DA}"/>
                </a:ext>
              </a:extLst>
            </p:cNvPr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2167;p78">
              <a:extLst>
                <a:ext uri="{FF2B5EF4-FFF2-40B4-BE49-F238E27FC236}">
                  <a16:creationId xmlns:a16="http://schemas.microsoft.com/office/drawing/2014/main" id="{24079F73-B3F9-90F7-4ADA-7CF55C88943D}"/>
                </a:ext>
              </a:extLst>
            </p:cNvPr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2168;p78">
              <a:extLst>
                <a:ext uri="{FF2B5EF4-FFF2-40B4-BE49-F238E27FC236}">
                  <a16:creationId xmlns:a16="http://schemas.microsoft.com/office/drawing/2014/main" id="{E1826FCD-9AA0-C46B-7A86-389FF0FD6D00}"/>
                </a:ext>
              </a:extLst>
            </p:cNvPr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2169;p78">
              <a:extLst>
                <a:ext uri="{FF2B5EF4-FFF2-40B4-BE49-F238E27FC236}">
                  <a16:creationId xmlns:a16="http://schemas.microsoft.com/office/drawing/2014/main" id="{20309B6B-02EC-E200-E6E3-50D9E736E1EE}"/>
                </a:ext>
              </a:extLst>
            </p:cNvPr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2170;p78">
              <a:extLst>
                <a:ext uri="{FF2B5EF4-FFF2-40B4-BE49-F238E27FC236}">
                  <a16:creationId xmlns:a16="http://schemas.microsoft.com/office/drawing/2014/main" id="{649AD35C-1FFA-E45C-6075-9B9279F51EE1}"/>
                </a:ext>
              </a:extLst>
            </p:cNvPr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2171;p78">
              <a:extLst>
                <a:ext uri="{FF2B5EF4-FFF2-40B4-BE49-F238E27FC236}">
                  <a16:creationId xmlns:a16="http://schemas.microsoft.com/office/drawing/2014/main" id="{742BCF20-34ED-C30F-00C6-19C1D09D226A}"/>
                </a:ext>
              </a:extLst>
            </p:cNvPr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2172;p78">
              <a:extLst>
                <a:ext uri="{FF2B5EF4-FFF2-40B4-BE49-F238E27FC236}">
                  <a16:creationId xmlns:a16="http://schemas.microsoft.com/office/drawing/2014/main" id="{624BD26B-F5BA-7D13-DBEF-E0D5616C2ABF}"/>
                </a:ext>
              </a:extLst>
            </p:cNvPr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2173;p78">
              <a:extLst>
                <a:ext uri="{FF2B5EF4-FFF2-40B4-BE49-F238E27FC236}">
                  <a16:creationId xmlns:a16="http://schemas.microsoft.com/office/drawing/2014/main" id="{52377724-5694-4987-D1E7-D4826F09A8CD}"/>
                </a:ext>
              </a:extLst>
            </p:cNvPr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2174;p78">
              <a:extLst>
                <a:ext uri="{FF2B5EF4-FFF2-40B4-BE49-F238E27FC236}">
                  <a16:creationId xmlns:a16="http://schemas.microsoft.com/office/drawing/2014/main" id="{51D8A52B-2E4D-FEC8-1853-F67A4F9DFF3B}"/>
                </a:ext>
              </a:extLst>
            </p:cNvPr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2175;p78">
              <a:extLst>
                <a:ext uri="{FF2B5EF4-FFF2-40B4-BE49-F238E27FC236}">
                  <a16:creationId xmlns:a16="http://schemas.microsoft.com/office/drawing/2014/main" id="{A8485DC1-0288-8E59-CDA3-14A7110C37D2}"/>
                </a:ext>
              </a:extLst>
            </p:cNvPr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2176;p78">
              <a:extLst>
                <a:ext uri="{FF2B5EF4-FFF2-40B4-BE49-F238E27FC236}">
                  <a16:creationId xmlns:a16="http://schemas.microsoft.com/office/drawing/2014/main" id="{6C6EE8B9-052B-4C5A-7F48-D7110ED35F50}"/>
                </a:ext>
              </a:extLst>
            </p:cNvPr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2177;p78">
              <a:extLst>
                <a:ext uri="{FF2B5EF4-FFF2-40B4-BE49-F238E27FC236}">
                  <a16:creationId xmlns:a16="http://schemas.microsoft.com/office/drawing/2014/main" id="{11B0D869-0653-936C-50EB-67C5C5A7160F}"/>
                </a:ext>
              </a:extLst>
            </p:cNvPr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2178;p78">
              <a:extLst>
                <a:ext uri="{FF2B5EF4-FFF2-40B4-BE49-F238E27FC236}">
                  <a16:creationId xmlns:a16="http://schemas.microsoft.com/office/drawing/2014/main" id="{2E13F26C-2355-4C83-66F9-9F6D4424A68E}"/>
                </a:ext>
              </a:extLst>
            </p:cNvPr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2179;p78">
              <a:extLst>
                <a:ext uri="{FF2B5EF4-FFF2-40B4-BE49-F238E27FC236}">
                  <a16:creationId xmlns:a16="http://schemas.microsoft.com/office/drawing/2014/main" id="{57B874C6-8CB2-C79F-880A-9D6E58E37FFE}"/>
                </a:ext>
              </a:extLst>
            </p:cNvPr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2180;p78">
              <a:extLst>
                <a:ext uri="{FF2B5EF4-FFF2-40B4-BE49-F238E27FC236}">
                  <a16:creationId xmlns:a16="http://schemas.microsoft.com/office/drawing/2014/main" id="{13A637F3-E708-5C9C-4A90-F484F7410FA5}"/>
                </a:ext>
              </a:extLst>
            </p:cNvPr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2181;p78">
              <a:extLst>
                <a:ext uri="{FF2B5EF4-FFF2-40B4-BE49-F238E27FC236}">
                  <a16:creationId xmlns:a16="http://schemas.microsoft.com/office/drawing/2014/main" id="{BAE221E9-24C7-2449-61DC-671B1CF4ECE0}"/>
                </a:ext>
              </a:extLst>
            </p:cNvPr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2182;p78">
              <a:extLst>
                <a:ext uri="{FF2B5EF4-FFF2-40B4-BE49-F238E27FC236}">
                  <a16:creationId xmlns:a16="http://schemas.microsoft.com/office/drawing/2014/main" id="{E1CC8853-976F-0308-4503-82ACEBFA4743}"/>
                </a:ext>
              </a:extLst>
            </p:cNvPr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2183;p78">
              <a:extLst>
                <a:ext uri="{FF2B5EF4-FFF2-40B4-BE49-F238E27FC236}">
                  <a16:creationId xmlns:a16="http://schemas.microsoft.com/office/drawing/2014/main" id="{1D34117C-C069-61A4-8DB8-F04697A2D2EB}"/>
                </a:ext>
              </a:extLst>
            </p:cNvPr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2184;p78">
              <a:extLst>
                <a:ext uri="{FF2B5EF4-FFF2-40B4-BE49-F238E27FC236}">
                  <a16:creationId xmlns:a16="http://schemas.microsoft.com/office/drawing/2014/main" id="{EA056521-356C-D368-9F59-17BF74D99FD4}"/>
                </a:ext>
              </a:extLst>
            </p:cNvPr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2185;p78">
              <a:extLst>
                <a:ext uri="{FF2B5EF4-FFF2-40B4-BE49-F238E27FC236}">
                  <a16:creationId xmlns:a16="http://schemas.microsoft.com/office/drawing/2014/main" id="{0CFBFF42-5BD9-374C-5DC3-4F5D51E607FF}"/>
                </a:ext>
              </a:extLst>
            </p:cNvPr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2186;p78">
              <a:extLst>
                <a:ext uri="{FF2B5EF4-FFF2-40B4-BE49-F238E27FC236}">
                  <a16:creationId xmlns:a16="http://schemas.microsoft.com/office/drawing/2014/main" id="{5F800498-E422-C96E-35CE-F3837F93EAF1}"/>
                </a:ext>
              </a:extLst>
            </p:cNvPr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2187;p78">
              <a:extLst>
                <a:ext uri="{FF2B5EF4-FFF2-40B4-BE49-F238E27FC236}">
                  <a16:creationId xmlns:a16="http://schemas.microsoft.com/office/drawing/2014/main" id="{81E4DABB-9E79-85BB-E665-732EE5148CCE}"/>
                </a:ext>
              </a:extLst>
            </p:cNvPr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2188;p78">
              <a:extLst>
                <a:ext uri="{FF2B5EF4-FFF2-40B4-BE49-F238E27FC236}">
                  <a16:creationId xmlns:a16="http://schemas.microsoft.com/office/drawing/2014/main" id="{A03B26C4-6F45-C350-960E-5D124D0F7D2A}"/>
                </a:ext>
              </a:extLst>
            </p:cNvPr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2189;p78">
              <a:extLst>
                <a:ext uri="{FF2B5EF4-FFF2-40B4-BE49-F238E27FC236}">
                  <a16:creationId xmlns:a16="http://schemas.microsoft.com/office/drawing/2014/main" id="{85B1DDF5-54CD-5484-BFA7-28A498FFACE9}"/>
                </a:ext>
              </a:extLst>
            </p:cNvPr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2190;p78">
              <a:extLst>
                <a:ext uri="{FF2B5EF4-FFF2-40B4-BE49-F238E27FC236}">
                  <a16:creationId xmlns:a16="http://schemas.microsoft.com/office/drawing/2014/main" id="{65128A4D-E0A8-13A1-B25A-C052B4A5F6E3}"/>
                </a:ext>
              </a:extLst>
            </p:cNvPr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2191;p78">
              <a:extLst>
                <a:ext uri="{FF2B5EF4-FFF2-40B4-BE49-F238E27FC236}">
                  <a16:creationId xmlns:a16="http://schemas.microsoft.com/office/drawing/2014/main" id="{59BB0CA4-FBD9-75B1-17F3-2845D94BE171}"/>
                </a:ext>
              </a:extLst>
            </p:cNvPr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2192;p78">
              <a:extLst>
                <a:ext uri="{FF2B5EF4-FFF2-40B4-BE49-F238E27FC236}">
                  <a16:creationId xmlns:a16="http://schemas.microsoft.com/office/drawing/2014/main" id="{5F275C9B-04F2-492D-E92C-60B93146FE74}"/>
                </a:ext>
              </a:extLst>
            </p:cNvPr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2193;p78">
              <a:extLst>
                <a:ext uri="{FF2B5EF4-FFF2-40B4-BE49-F238E27FC236}">
                  <a16:creationId xmlns:a16="http://schemas.microsoft.com/office/drawing/2014/main" id="{DD9C9857-6C9C-216D-A00E-42E11EAEFBEC}"/>
                </a:ext>
              </a:extLst>
            </p:cNvPr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2194;p78">
              <a:extLst>
                <a:ext uri="{FF2B5EF4-FFF2-40B4-BE49-F238E27FC236}">
                  <a16:creationId xmlns:a16="http://schemas.microsoft.com/office/drawing/2014/main" id="{6F511A80-71E7-1DA8-13DF-56ACE4C1F04F}"/>
                </a:ext>
              </a:extLst>
            </p:cNvPr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2195;p78">
              <a:extLst>
                <a:ext uri="{FF2B5EF4-FFF2-40B4-BE49-F238E27FC236}">
                  <a16:creationId xmlns:a16="http://schemas.microsoft.com/office/drawing/2014/main" id="{B0405783-E3D7-F96C-BD44-C010EF9A3723}"/>
                </a:ext>
              </a:extLst>
            </p:cNvPr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2196;p78">
              <a:extLst>
                <a:ext uri="{FF2B5EF4-FFF2-40B4-BE49-F238E27FC236}">
                  <a16:creationId xmlns:a16="http://schemas.microsoft.com/office/drawing/2014/main" id="{F1916201-16E8-7D3B-9348-B503FF7F2E30}"/>
                </a:ext>
              </a:extLst>
            </p:cNvPr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2197;p78">
              <a:extLst>
                <a:ext uri="{FF2B5EF4-FFF2-40B4-BE49-F238E27FC236}">
                  <a16:creationId xmlns:a16="http://schemas.microsoft.com/office/drawing/2014/main" id="{1BD9AB1E-9589-9E4E-9A6F-1C137C9BB865}"/>
                </a:ext>
              </a:extLst>
            </p:cNvPr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2198;p78">
              <a:extLst>
                <a:ext uri="{FF2B5EF4-FFF2-40B4-BE49-F238E27FC236}">
                  <a16:creationId xmlns:a16="http://schemas.microsoft.com/office/drawing/2014/main" id="{3393A196-E834-136C-9276-4C94D361EE77}"/>
                </a:ext>
              </a:extLst>
            </p:cNvPr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2199;p78">
              <a:extLst>
                <a:ext uri="{FF2B5EF4-FFF2-40B4-BE49-F238E27FC236}">
                  <a16:creationId xmlns:a16="http://schemas.microsoft.com/office/drawing/2014/main" id="{297E0E41-130E-3FC7-9482-720452B8C20A}"/>
                </a:ext>
              </a:extLst>
            </p:cNvPr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2200;p78">
              <a:extLst>
                <a:ext uri="{FF2B5EF4-FFF2-40B4-BE49-F238E27FC236}">
                  <a16:creationId xmlns:a16="http://schemas.microsoft.com/office/drawing/2014/main" id="{2890FA4C-4DBF-F9B3-304E-057C0710BD0E}"/>
                </a:ext>
              </a:extLst>
            </p:cNvPr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2201;p78">
              <a:extLst>
                <a:ext uri="{FF2B5EF4-FFF2-40B4-BE49-F238E27FC236}">
                  <a16:creationId xmlns:a16="http://schemas.microsoft.com/office/drawing/2014/main" id="{86BB068C-2672-D1F4-10E5-277BA1D7FE55}"/>
                </a:ext>
              </a:extLst>
            </p:cNvPr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2202;p78">
              <a:extLst>
                <a:ext uri="{FF2B5EF4-FFF2-40B4-BE49-F238E27FC236}">
                  <a16:creationId xmlns:a16="http://schemas.microsoft.com/office/drawing/2014/main" id="{6D1C58E6-01C7-4FC4-4CEE-BB2A6340C5F1}"/>
                </a:ext>
              </a:extLst>
            </p:cNvPr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2203;p78">
              <a:extLst>
                <a:ext uri="{FF2B5EF4-FFF2-40B4-BE49-F238E27FC236}">
                  <a16:creationId xmlns:a16="http://schemas.microsoft.com/office/drawing/2014/main" id="{05FEE820-9A8C-199E-A9FC-C29A9AA83874}"/>
                </a:ext>
              </a:extLst>
            </p:cNvPr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2204;p78">
              <a:extLst>
                <a:ext uri="{FF2B5EF4-FFF2-40B4-BE49-F238E27FC236}">
                  <a16:creationId xmlns:a16="http://schemas.microsoft.com/office/drawing/2014/main" id="{21D6E677-4F25-204F-A371-84A4763926F3}"/>
                </a:ext>
              </a:extLst>
            </p:cNvPr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2205;p78">
              <a:extLst>
                <a:ext uri="{FF2B5EF4-FFF2-40B4-BE49-F238E27FC236}">
                  <a16:creationId xmlns:a16="http://schemas.microsoft.com/office/drawing/2014/main" id="{49BEC282-27EA-1385-957E-2259F21D84C0}"/>
                </a:ext>
              </a:extLst>
            </p:cNvPr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2206;p78">
              <a:extLst>
                <a:ext uri="{FF2B5EF4-FFF2-40B4-BE49-F238E27FC236}">
                  <a16:creationId xmlns:a16="http://schemas.microsoft.com/office/drawing/2014/main" id="{797335F8-7DAC-A9A3-4883-212A6425ABD9}"/>
                </a:ext>
              </a:extLst>
            </p:cNvPr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2207;p78">
              <a:extLst>
                <a:ext uri="{FF2B5EF4-FFF2-40B4-BE49-F238E27FC236}">
                  <a16:creationId xmlns:a16="http://schemas.microsoft.com/office/drawing/2014/main" id="{1C5E1FF7-90AA-9117-0833-5D77B2E6A038}"/>
                </a:ext>
              </a:extLst>
            </p:cNvPr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2208;p78">
              <a:extLst>
                <a:ext uri="{FF2B5EF4-FFF2-40B4-BE49-F238E27FC236}">
                  <a16:creationId xmlns:a16="http://schemas.microsoft.com/office/drawing/2014/main" id="{60D27701-D6AA-DF5A-5420-1BA17F69481D}"/>
                </a:ext>
              </a:extLst>
            </p:cNvPr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2209;p78">
              <a:extLst>
                <a:ext uri="{FF2B5EF4-FFF2-40B4-BE49-F238E27FC236}">
                  <a16:creationId xmlns:a16="http://schemas.microsoft.com/office/drawing/2014/main" id="{0B60D82B-50C8-89DB-BABB-4EAC271916B2}"/>
                </a:ext>
              </a:extLst>
            </p:cNvPr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2210;p78">
              <a:extLst>
                <a:ext uri="{FF2B5EF4-FFF2-40B4-BE49-F238E27FC236}">
                  <a16:creationId xmlns:a16="http://schemas.microsoft.com/office/drawing/2014/main" id="{F5438B55-015B-948B-703D-F48423B60A61}"/>
                </a:ext>
              </a:extLst>
            </p:cNvPr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2211;p78">
              <a:extLst>
                <a:ext uri="{FF2B5EF4-FFF2-40B4-BE49-F238E27FC236}">
                  <a16:creationId xmlns:a16="http://schemas.microsoft.com/office/drawing/2014/main" id="{2E964795-1B1E-30E0-A82B-23FE1C3FF76E}"/>
                </a:ext>
              </a:extLst>
            </p:cNvPr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2212;p78">
              <a:extLst>
                <a:ext uri="{FF2B5EF4-FFF2-40B4-BE49-F238E27FC236}">
                  <a16:creationId xmlns:a16="http://schemas.microsoft.com/office/drawing/2014/main" id="{E388135E-7B21-0E24-6541-E0E44A033AA4}"/>
                </a:ext>
              </a:extLst>
            </p:cNvPr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2213;p78">
              <a:extLst>
                <a:ext uri="{FF2B5EF4-FFF2-40B4-BE49-F238E27FC236}">
                  <a16:creationId xmlns:a16="http://schemas.microsoft.com/office/drawing/2014/main" id="{DF696B5D-8C89-9141-97EF-35C80DCD327B}"/>
                </a:ext>
              </a:extLst>
            </p:cNvPr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2214;p78">
              <a:extLst>
                <a:ext uri="{FF2B5EF4-FFF2-40B4-BE49-F238E27FC236}">
                  <a16:creationId xmlns:a16="http://schemas.microsoft.com/office/drawing/2014/main" id="{675A7DFB-7257-007F-0700-F79C0A3F150D}"/>
                </a:ext>
              </a:extLst>
            </p:cNvPr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2215;p78">
              <a:extLst>
                <a:ext uri="{FF2B5EF4-FFF2-40B4-BE49-F238E27FC236}">
                  <a16:creationId xmlns:a16="http://schemas.microsoft.com/office/drawing/2014/main" id="{BDB71CDD-E46F-C548-B814-B7D929BDD77F}"/>
                </a:ext>
              </a:extLst>
            </p:cNvPr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2216;p78">
              <a:extLst>
                <a:ext uri="{FF2B5EF4-FFF2-40B4-BE49-F238E27FC236}">
                  <a16:creationId xmlns:a16="http://schemas.microsoft.com/office/drawing/2014/main" id="{BF956FE3-B2D1-3F07-4B7F-3F0881DC802E}"/>
                </a:ext>
              </a:extLst>
            </p:cNvPr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2217;p78">
              <a:extLst>
                <a:ext uri="{FF2B5EF4-FFF2-40B4-BE49-F238E27FC236}">
                  <a16:creationId xmlns:a16="http://schemas.microsoft.com/office/drawing/2014/main" id="{FC027977-AD34-4A33-E90E-18A39EAFCC5E}"/>
                </a:ext>
              </a:extLst>
            </p:cNvPr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2218;p78">
              <a:extLst>
                <a:ext uri="{FF2B5EF4-FFF2-40B4-BE49-F238E27FC236}">
                  <a16:creationId xmlns:a16="http://schemas.microsoft.com/office/drawing/2014/main" id="{7757FD87-52A2-9C1E-3F17-B78AD1ED21F2}"/>
                </a:ext>
              </a:extLst>
            </p:cNvPr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2219;p78">
              <a:extLst>
                <a:ext uri="{FF2B5EF4-FFF2-40B4-BE49-F238E27FC236}">
                  <a16:creationId xmlns:a16="http://schemas.microsoft.com/office/drawing/2014/main" id="{EEC0D831-0178-3531-F4B5-E392EFC14E52}"/>
                </a:ext>
              </a:extLst>
            </p:cNvPr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2220;p78">
              <a:extLst>
                <a:ext uri="{FF2B5EF4-FFF2-40B4-BE49-F238E27FC236}">
                  <a16:creationId xmlns:a16="http://schemas.microsoft.com/office/drawing/2014/main" id="{3EB12D63-CCE9-D71B-1036-365773849160}"/>
                </a:ext>
              </a:extLst>
            </p:cNvPr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2221;p78">
              <a:extLst>
                <a:ext uri="{FF2B5EF4-FFF2-40B4-BE49-F238E27FC236}">
                  <a16:creationId xmlns:a16="http://schemas.microsoft.com/office/drawing/2014/main" id="{02F4DF7D-A3B0-568A-7693-FF0A51589C64}"/>
                </a:ext>
              </a:extLst>
            </p:cNvPr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2222;p78">
              <a:extLst>
                <a:ext uri="{FF2B5EF4-FFF2-40B4-BE49-F238E27FC236}">
                  <a16:creationId xmlns:a16="http://schemas.microsoft.com/office/drawing/2014/main" id="{BBCF7479-A9BF-96CD-B90E-B9687DBDB557}"/>
                </a:ext>
              </a:extLst>
            </p:cNvPr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2223;p78">
              <a:extLst>
                <a:ext uri="{FF2B5EF4-FFF2-40B4-BE49-F238E27FC236}">
                  <a16:creationId xmlns:a16="http://schemas.microsoft.com/office/drawing/2014/main" id="{59DB70BD-69DE-528C-D4A9-6A37238967BB}"/>
                </a:ext>
              </a:extLst>
            </p:cNvPr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2224;p78">
              <a:extLst>
                <a:ext uri="{FF2B5EF4-FFF2-40B4-BE49-F238E27FC236}">
                  <a16:creationId xmlns:a16="http://schemas.microsoft.com/office/drawing/2014/main" id="{FEE7FF0C-74BB-F5CB-88C7-1B9324481A22}"/>
                </a:ext>
              </a:extLst>
            </p:cNvPr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2225;p78">
              <a:extLst>
                <a:ext uri="{FF2B5EF4-FFF2-40B4-BE49-F238E27FC236}">
                  <a16:creationId xmlns:a16="http://schemas.microsoft.com/office/drawing/2014/main" id="{2D7AA2C6-E557-1E6A-6B94-24FF1F3E111A}"/>
                </a:ext>
              </a:extLst>
            </p:cNvPr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2226;p78">
              <a:extLst>
                <a:ext uri="{FF2B5EF4-FFF2-40B4-BE49-F238E27FC236}">
                  <a16:creationId xmlns:a16="http://schemas.microsoft.com/office/drawing/2014/main" id="{F0DA35FD-F97A-7045-925B-648F0ABAECB3}"/>
                </a:ext>
              </a:extLst>
            </p:cNvPr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2227;p78">
              <a:extLst>
                <a:ext uri="{FF2B5EF4-FFF2-40B4-BE49-F238E27FC236}">
                  <a16:creationId xmlns:a16="http://schemas.microsoft.com/office/drawing/2014/main" id="{FD03380B-50B6-71A1-CF9F-5465A0A49E43}"/>
                </a:ext>
              </a:extLst>
            </p:cNvPr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2228;p78">
              <a:extLst>
                <a:ext uri="{FF2B5EF4-FFF2-40B4-BE49-F238E27FC236}">
                  <a16:creationId xmlns:a16="http://schemas.microsoft.com/office/drawing/2014/main" id="{90E3E1D3-C5EB-83C9-1252-3A22F3C77E7F}"/>
                </a:ext>
              </a:extLst>
            </p:cNvPr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2229;p78">
              <a:extLst>
                <a:ext uri="{FF2B5EF4-FFF2-40B4-BE49-F238E27FC236}">
                  <a16:creationId xmlns:a16="http://schemas.microsoft.com/office/drawing/2014/main" id="{B3E9C8CF-6DCB-8F84-378E-A6EE8532A9E7}"/>
                </a:ext>
              </a:extLst>
            </p:cNvPr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2230;p78">
              <a:extLst>
                <a:ext uri="{FF2B5EF4-FFF2-40B4-BE49-F238E27FC236}">
                  <a16:creationId xmlns:a16="http://schemas.microsoft.com/office/drawing/2014/main" id="{094F5BE4-64F3-02E9-79E0-AA677890351D}"/>
                </a:ext>
              </a:extLst>
            </p:cNvPr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2231;p78">
              <a:extLst>
                <a:ext uri="{FF2B5EF4-FFF2-40B4-BE49-F238E27FC236}">
                  <a16:creationId xmlns:a16="http://schemas.microsoft.com/office/drawing/2014/main" id="{F329C2B2-F300-466D-1565-5D538FBFCBBE}"/>
                </a:ext>
              </a:extLst>
            </p:cNvPr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2232;p78">
              <a:extLst>
                <a:ext uri="{FF2B5EF4-FFF2-40B4-BE49-F238E27FC236}">
                  <a16:creationId xmlns:a16="http://schemas.microsoft.com/office/drawing/2014/main" id="{377FB096-14BB-9857-72AC-57A4198819C0}"/>
                </a:ext>
              </a:extLst>
            </p:cNvPr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2233;p78">
              <a:extLst>
                <a:ext uri="{FF2B5EF4-FFF2-40B4-BE49-F238E27FC236}">
                  <a16:creationId xmlns:a16="http://schemas.microsoft.com/office/drawing/2014/main" id="{8C092BEE-C5DE-5E8A-7886-D2DDFC188289}"/>
                </a:ext>
              </a:extLst>
            </p:cNvPr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2234;p78">
              <a:extLst>
                <a:ext uri="{FF2B5EF4-FFF2-40B4-BE49-F238E27FC236}">
                  <a16:creationId xmlns:a16="http://schemas.microsoft.com/office/drawing/2014/main" id="{6B6C856D-0EE0-CFC7-0147-420A9923DB8D}"/>
                </a:ext>
              </a:extLst>
            </p:cNvPr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2235;p78">
              <a:extLst>
                <a:ext uri="{FF2B5EF4-FFF2-40B4-BE49-F238E27FC236}">
                  <a16:creationId xmlns:a16="http://schemas.microsoft.com/office/drawing/2014/main" id="{9F603CF6-79FD-FFF9-C872-948AA27409F6}"/>
                </a:ext>
              </a:extLst>
            </p:cNvPr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2236;p78">
              <a:extLst>
                <a:ext uri="{FF2B5EF4-FFF2-40B4-BE49-F238E27FC236}">
                  <a16:creationId xmlns:a16="http://schemas.microsoft.com/office/drawing/2014/main" id="{B16E9536-152E-29BB-D64B-8143E3DCF2F9}"/>
                </a:ext>
              </a:extLst>
            </p:cNvPr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2237;p78">
              <a:extLst>
                <a:ext uri="{FF2B5EF4-FFF2-40B4-BE49-F238E27FC236}">
                  <a16:creationId xmlns:a16="http://schemas.microsoft.com/office/drawing/2014/main" id="{5873A27D-A2D4-EB3D-3F1D-C0807F95CBBF}"/>
                </a:ext>
              </a:extLst>
            </p:cNvPr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2238;p78">
              <a:extLst>
                <a:ext uri="{FF2B5EF4-FFF2-40B4-BE49-F238E27FC236}">
                  <a16:creationId xmlns:a16="http://schemas.microsoft.com/office/drawing/2014/main" id="{55871CEF-987A-A7CE-9817-278DB30193DF}"/>
                </a:ext>
              </a:extLst>
            </p:cNvPr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2239;p78">
              <a:extLst>
                <a:ext uri="{FF2B5EF4-FFF2-40B4-BE49-F238E27FC236}">
                  <a16:creationId xmlns:a16="http://schemas.microsoft.com/office/drawing/2014/main" id="{A2514B2D-4662-FD37-AC84-3636FFD92E18}"/>
                </a:ext>
              </a:extLst>
            </p:cNvPr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2240;p78">
              <a:extLst>
                <a:ext uri="{FF2B5EF4-FFF2-40B4-BE49-F238E27FC236}">
                  <a16:creationId xmlns:a16="http://schemas.microsoft.com/office/drawing/2014/main" id="{32F50376-B4F8-31C6-9717-2F26F870DB60}"/>
                </a:ext>
              </a:extLst>
            </p:cNvPr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2241;p78">
              <a:extLst>
                <a:ext uri="{FF2B5EF4-FFF2-40B4-BE49-F238E27FC236}">
                  <a16:creationId xmlns:a16="http://schemas.microsoft.com/office/drawing/2014/main" id="{8117D2F6-8EB0-1B94-55F3-06065628ED8C}"/>
                </a:ext>
              </a:extLst>
            </p:cNvPr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2242;p78">
              <a:extLst>
                <a:ext uri="{FF2B5EF4-FFF2-40B4-BE49-F238E27FC236}">
                  <a16:creationId xmlns:a16="http://schemas.microsoft.com/office/drawing/2014/main" id="{870216FF-9B36-FB88-4C54-679666126FD4}"/>
                </a:ext>
              </a:extLst>
            </p:cNvPr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2243;p78">
              <a:extLst>
                <a:ext uri="{FF2B5EF4-FFF2-40B4-BE49-F238E27FC236}">
                  <a16:creationId xmlns:a16="http://schemas.microsoft.com/office/drawing/2014/main" id="{A6F03BD3-9838-F22F-DF88-F8ECF78372A4}"/>
                </a:ext>
              </a:extLst>
            </p:cNvPr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2244;p78">
              <a:extLst>
                <a:ext uri="{FF2B5EF4-FFF2-40B4-BE49-F238E27FC236}">
                  <a16:creationId xmlns:a16="http://schemas.microsoft.com/office/drawing/2014/main" id="{B60C54AD-90ED-D4AD-591A-B767A6615730}"/>
                </a:ext>
              </a:extLst>
            </p:cNvPr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2245;p78">
              <a:extLst>
                <a:ext uri="{FF2B5EF4-FFF2-40B4-BE49-F238E27FC236}">
                  <a16:creationId xmlns:a16="http://schemas.microsoft.com/office/drawing/2014/main" id="{A129C306-F02F-6EFA-7281-F978732151D6}"/>
                </a:ext>
              </a:extLst>
            </p:cNvPr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2246;p78">
              <a:extLst>
                <a:ext uri="{FF2B5EF4-FFF2-40B4-BE49-F238E27FC236}">
                  <a16:creationId xmlns:a16="http://schemas.microsoft.com/office/drawing/2014/main" id="{E197F2FA-F662-6D14-3E96-E678F5381826}"/>
                </a:ext>
              </a:extLst>
            </p:cNvPr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2247;p78">
              <a:extLst>
                <a:ext uri="{FF2B5EF4-FFF2-40B4-BE49-F238E27FC236}">
                  <a16:creationId xmlns:a16="http://schemas.microsoft.com/office/drawing/2014/main" id="{45C843D1-BCFF-90EB-8F66-65DA4E573FF4}"/>
                </a:ext>
              </a:extLst>
            </p:cNvPr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2248;p78">
              <a:extLst>
                <a:ext uri="{FF2B5EF4-FFF2-40B4-BE49-F238E27FC236}">
                  <a16:creationId xmlns:a16="http://schemas.microsoft.com/office/drawing/2014/main" id="{B0D5466D-FC8A-C5AF-4270-EC79C8218DE9}"/>
                </a:ext>
              </a:extLst>
            </p:cNvPr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2249;p78">
              <a:extLst>
                <a:ext uri="{FF2B5EF4-FFF2-40B4-BE49-F238E27FC236}">
                  <a16:creationId xmlns:a16="http://schemas.microsoft.com/office/drawing/2014/main" id="{9D1F43EF-3DF2-28A2-88C8-2A8D7A6B35BB}"/>
                </a:ext>
              </a:extLst>
            </p:cNvPr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2250;p78">
              <a:extLst>
                <a:ext uri="{FF2B5EF4-FFF2-40B4-BE49-F238E27FC236}">
                  <a16:creationId xmlns:a16="http://schemas.microsoft.com/office/drawing/2014/main" id="{8E8E49AC-7FC5-EF06-E4A0-AC6B3FCF9C66}"/>
                </a:ext>
              </a:extLst>
            </p:cNvPr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2251;p78">
              <a:extLst>
                <a:ext uri="{FF2B5EF4-FFF2-40B4-BE49-F238E27FC236}">
                  <a16:creationId xmlns:a16="http://schemas.microsoft.com/office/drawing/2014/main" id="{048C67D9-6E3A-9E2C-A7A6-9CA14ADC468C}"/>
                </a:ext>
              </a:extLst>
            </p:cNvPr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2252;p78">
              <a:extLst>
                <a:ext uri="{FF2B5EF4-FFF2-40B4-BE49-F238E27FC236}">
                  <a16:creationId xmlns:a16="http://schemas.microsoft.com/office/drawing/2014/main" id="{64317C3B-F52D-1230-F07F-E08A459CCC48}"/>
                </a:ext>
              </a:extLst>
            </p:cNvPr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2253;p78">
              <a:extLst>
                <a:ext uri="{FF2B5EF4-FFF2-40B4-BE49-F238E27FC236}">
                  <a16:creationId xmlns:a16="http://schemas.microsoft.com/office/drawing/2014/main" id="{725003D1-20FD-A1B8-399D-0AD64A1E0CC7}"/>
                </a:ext>
              </a:extLst>
            </p:cNvPr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2254;p78">
              <a:extLst>
                <a:ext uri="{FF2B5EF4-FFF2-40B4-BE49-F238E27FC236}">
                  <a16:creationId xmlns:a16="http://schemas.microsoft.com/office/drawing/2014/main" id="{627B7B0A-CC85-69B1-103A-E59B4EF64BA8}"/>
                </a:ext>
              </a:extLst>
            </p:cNvPr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2255;p78">
              <a:extLst>
                <a:ext uri="{FF2B5EF4-FFF2-40B4-BE49-F238E27FC236}">
                  <a16:creationId xmlns:a16="http://schemas.microsoft.com/office/drawing/2014/main" id="{1CCC98BF-4F9A-AB67-FA7D-FD8B61DF897C}"/>
                </a:ext>
              </a:extLst>
            </p:cNvPr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2256;p78">
              <a:extLst>
                <a:ext uri="{FF2B5EF4-FFF2-40B4-BE49-F238E27FC236}">
                  <a16:creationId xmlns:a16="http://schemas.microsoft.com/office/drawing/2014/main" id="{975ECF35-352C-87C7-BFFF-D0DB823FFFD9}"/>
                </a:ext>
              </a:extLst>
            </p:cNvPr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2257;p78">
              <a:extLst>
                <a:ext uri="{FF2B5EF4-FFF2-40B4-BE49-F238E27FC236}">
                  <a16:creationId xmlns:a16="http://schemas.microsoft.com/office/drawing/2014/main" id="{BB07FD3A-A000-8C6A-ABC8-C2A5C6C3E169}"/>
                </a:ext>
              </a:extLst>
            </p:cNvPr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2258;p78">
              <a:extLst>
                <a:ext uri="{FF2B5EF4-FFF2-40B4-BE49-F238E27FC236}">
                  <a16:creationId xmlns:a16="http://schemas.microsoft.com/office/drawing/2014/main" id="{A5DB5B85-C360-CA8A-D12B-4AD082B2DC1A}"/>
                </a:ext>
              </a:extLst>
            </p:cNvPr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2259;p78">
              <a:extLst>
                <a:ext uri="{FF2B5EF4-FFF2-40B4-BE49-F238E27FC236}">
                  <a16:creationId xmlns:a16="http://schemas.microsoft.com/office/drawing/2014/main" id="{A3EB8AA8-680C-A72B-E8BE-318BF6E09573}"/>
                </a:ext>
              </a:extLst>
            </p:cNvPr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2260;p78">
              <a:extLst>
                <a:ext uri="{FF2B5EF4-FFF2-40B4-BE49-F238E27FC236}">
                  <a16:creationId xmlns:a16="http://schemas.microsoft.com/office/drawing/2014/main" id="{9B77DBB3-05EF-E5E7-2775-E4E5164713AB}"/>
                </a:ext>
              </a:extLst>
            </p:cNvPr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2261;p78">
              <a:extLst>
                <a:ext uri="{FF2B5EF4-FFF2-40B4-BE49-F238E27FC236}">
                  <a16:creationId xmlns:a16="http://schemas.microsoft.com/office/drawing/2014/main" id="{D690B806-9736-CE14-2339-9362F278BD6F}"/>
                </a:ext>
              </a:extLst>
            </p:cNvPr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2262;p78">
              <a:extLst>
                <a:ext uri="{FF2B5EF4-FFF2-40B4-BE49-F238E27FC236}">
                  <a16:creationId xmlns:a16="http://schemas.microsoft.com/office/drawing/2014/main" id="{444BA6B8-47D7-CE15-E8A0-76E87008F8E4}"/>
                </a:ext>
              </a:extLst>
            </p:cNvPr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2263;p78">
              <a:extLst>
                <a:ext uri="{FF2B5EF4-FFF2-40B4-BE49-F238E27FC236}">
                  <a16:creationId xmlns:a16="http://schemas.microsoft.com/office/drawing/2014/main" id="{5239AEBA-4A30-1CB4-84AA-103050EF7618}"/>
                </a:ext>
              </a:extLst>
            </p:cNvPr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2264;p78">
              <a:extLst>
                <a:ext uri="{FF2B5EF4-FFF2-40B4-BE49-F238E27FC236}">
                  <a16:creationId xmlns:a16="http://schemas.microsoft.com/office/drawing/2014/main" id="{E6D44986-E801-094A-67E8-F54595365FCE}"/>
                </a:ext>
              </a:extLst>
            </p:cNvPr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2265;p78">
              <a:extLst>
                <a:ext uri="{FF2B5EF4-FFF2-40B4-BE49-F238E27FC236}">
                  <a16:creationId xmlns:a16="http://schemas.microsoft.com/office/drawing/2014/main" id="{FD143CFD-77EE-DB3D-A943-880FD9A4F155}"/>
                </a:ext>
              </a:extLst>
            </p:cNvPr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2266;p78">
              <a:extLst>
                <a:ext uri="{FF2B5EF4-FFF2-40B4-BE49-F238E27FC236}">
                  <a16:creationId xmlns:a16="http://schemas.microsoft.com/office/drawing/2014/main" id="{0E4DA244-E554-F068-C358-26EAC0446DF1}"/>
                </a:ext>
              </a:extLst>
            </p:cNvPr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2267;p78">
              <a:extLst>
                <a:ext uri="{FF2B5EF4-FFF2-40B4-BE49-F238E27FC236}">
                  <a16:creationId xmlns:a16="http://schemas.microsoft.com/office/drawing/2014/main" id="{C80B3E01-E677-6C99-ECE8-6F21EC64DE5B}"/>
                </a:ext>
              </a:extLst>
            </p:cNvPr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2268;p78">
              <a:extLst>
                <a:ext uri="{FF2B5EF4-FFF2-40B4-BE49-F238E27FC236}">
                  <a16:creationId xmlns:a16="http://schemas.microsoft.com/office/drawing/2014/main" id="{DCD60DF6-67F3-23D8-AF83-AEE057A0BFA5}"/>
                </a:ext>
              </a:extLst>
            </p:cNvPr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2269;p78">
              <a:extLst>
                <a:ext uri="{FF2B5EF4-FFF2-40B4-BE49-F238E27FC236}">
                  <a16:creationId xmlns:a16="http://schemas.microsoft.com/office/drawing/2014/main" id="{5E77928F-87EA-9373-2F0C-3ED6DC7F6981}"/>
                </a:ext>
              </a:extLst>
            </p:cNvPr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2270;p78">
              <a:extLst>
                <a:ext uri="{FF2B5EF4-FFF2-40B4-BE49-F238E27FC236}">
                  <a16:creationId xmlns:a16="http://schemas.microsoft.com/office/drawing/2014/main" id="{79657EEA-8340-EBEF-275F-05F19BF2A6B1}"/>
                </a:ext>
              </a:extLst>
            </p:cNvPr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2271;p78">
              <a:extLst>
                <a:ext uri="{FF2B5EF4-FFF2-40B4-BE49-F238E27FC236}">
                  <a16:creationId xmlns:a16="http://schemas.microsoft.com/office/drawing/2014/main" id="{778838E9-482B-4B35-4386-57DEB9E63942}"/>
                </a:ext>
              </a:extLst>
            </p:cNvPr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2272;p78">
              <a:extLst>
                <a:ext uri="{FF2B5EF4-FFF2-40B4-BE49-F238E27FC236}">
                  <a16:creationId xmlns:a16="http://schemas.microsoft.com/office/drawing/2014/main" id="{0FCFC957-6AB0-B6B0-12BF-91CE98FA8265}"/>
                </a:ext>
              </a:extLst>
            </p:cNvPr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2273;p78">
              <a:extLst>
                <a:ext uri="{FF2B5EF4-FFF2-40B4-BE49-F238E27FC236}">
                  <a16:creationId xmlns:a16="http://schemas.microsoft.com/office/drawing/2014/main" id="{53B9CE41-CCB7-1725-440B-6E495D1500C8}"/>
                </a:ext>
              </a:extLst>
            </p:cNvPr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2274;p78">
              <a:extLst>
                <a:ext uri="{FF2B5EF4-FFF2-40B4-BE49-F238E27FC236}">
                  <a16:creationId xmlns:a16="http://schemas.microsoft.com/office/drawing/2014/main" id="{5A296336-28AD-A73F-2F5A-1E2F305B458C}"/>
                </a:ext>
              </a:extLst>
            </p:cNvPr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2275;p78">
              <a:extLst>
                <a:ext uri="{FF2B5EF4-FFF2-40B4-BE49-F238E27FC236}">
                  <a16:creationId xmlns:a16="http://schemas.microsoft.com/office/drawing/2014/main" id="{3FA70A03-2F05-E4C1-A0DA-D64032EB6218}"/>
                </a:ext>
              </a:extLst>
            </p:cNvPr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2276;p78">
              <a:extLst>
                <a:ext uri="{FF2B5EF4-FFF2-40B4-BE49-F238E27FC236}">
                  <a16:creationId xmlns:a16="http://schemas.microsoft.com/office/drawing/2014/main" id="{64AB2C2C-4DB4-34A9-6FD3-C7CC9C253934}"/>
                </a:ext>
              </a:extLst>
            </p:cNvPr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2277;p78">
              <a:extLst>
                <a:ext uri="{FF2B5EF4-FFF2-40B4-BE49-F238E27FC236}">
                  <a16:creationId xmlns:a16="http://schemas.microsoft.com/office/drawing/2014/main" id="{2F1CF8E6-20D9-4F74-E300-25D4BB012E6E}"/>
                </a:ext>
              </a:extLst>
            </p:cNvPr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2278;p78">
              <a:extLst>
                <a:ext uri="{FF2B5EF4-FFF2-40B4-BE49-F238E27FC236}">
                  <a16:creationId xmlns:a16="http://schemas.microsoft.com/office/drawing/2014/main" id="{5A4D9FB5-13D1-7B5F-D610-3F697C409464}"/>
                </a:ext>
              </a:extLst>
            </p:cNvPr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2279;p78">
              <a:extLst>
                <a:ext uri="{FF2B5EF4-FFF2-40B4-BE49-F238E27FC236}">
                  <a16:creationId xmlns:a16="http://schemas.microsoft.com/office/drawing/2014/main" id="{829DE7DE-1C12-99EF-05BB-1E4EC053D81F}"/>
                </a:ext>
              </a:extLst>
            </p:cNvPr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2280;p78">
              <a:extLst>
                <a:ext uri="{FF2B5EF4-FFF2-40B4-BE49-F238E27FC236}">
                  <a16:creationId xmlns:a16="http://schemas.microsoft.com/office/drawing/2014/main" id="{EA04AFC3-6157-DC6A-7EBB-1B807A015BDB}"/>
                </a:ext>
              </a:extLst>
            </p:cNvPr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2281;p78">
              <a:extLst>
                <a:ext uri="{FF2B5EF4-FFF2-40B4-BE49-F238E27FC236}">
                  <a16:creationId xmlns:a16="http://schemas.microsoft.com/office/drawing/2014/main" id="{EBBEC900-7597-A0BA-6EEF-935DF52CD2A8}"/>
                </a:ext>
              </a:extLst>
            </p:cNvPr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2282;p78">
              <a:extLst>
                <a:ext uri="{FF2B5EF4-FFF2-40B4-BE49-F238E27FC236}">
                  <a16:creationId xmlns:a16="http://schemas.microsoft.com/office/drawing/2014/main" id="{BF61FBD5-C433-E13D-2FBE-5A784B4D7A21}"/>
                </a:ext>
              </a:extLst>
            </p:cNvPr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2283;p78">
              <a:extLst>
                <a:ext uri="{FF2B5EF4-FFF2-40B4-BE49-F238E27FC236}">
                  <a16:creationId xmlns:a16="http://schemas.microsoft.com/office/drawing/2014/main" id="{AEF6A301-791F-1FE7-4617-D6DD3AF50C93}"/>
                </a:ext>
              </a:extLst>
            </p:cNvPr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2284;p78">
              <a:extLst>
                <a:ext uri="{FF2B5EF4-FFF2-40B4-BE49-F238E27FC236}">
                  <a16:creationId xmlns:a16="http://schemas.microsoft.com/office/drawing/2014/main" id="{A54773E2-CAD6-C872-BA8E-5F9B1D3CC60E}"/>
                </a:ext>
              </a:extLst>
            </p:cNvPr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2285;p78">
              <a:extLst>
                <a:ext uri="{FF2B5EF4-FFF2-40B4-BE49-F238E27FC236}">
                  <a16:creationId xmlns:a16="http://schemas.microsoft.com/office/drawing/2014/main" id="{28708B4B-086A-20A1-C759-9ED67F22C4AB}"/>
                </a:ext>
              </a:extLst>
            </p:cNvPr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2286;p78">
              <a:extLst>
                <a:ext uri="{FF2B5EF4-FFF2-40B4-BE49-F238E27FC236}">
                  <a16:creationId xmlns:a16="http://schemas.microsoft.com/office/drawing/2014/main" id="{43196F16-251B-80C9-56E5-66AFBE6DB2F8}"/>
                </a:ext>
              </a:extLst>
            </p:cNvPr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2287;p78">
              <a:extLst>
                <a:ext uri="{FF2B5EF4-FFF2-40B4-BE49-F238E27FC236}">
                  <a16:creationId xmlns:a16="http://schemas.microsoft.com/office/drawing/2014/main" id="{2372B102-DC69-6F99-0A57-CD5411F70D9E}"/>
                </a:ext>
              </a:extLst>
            </p:cNvPr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2288;p78">
              <a:extLst>
                <a:ext uri="{FF2B5EF4-FFF2-40B4-BE49-F238E27FC236}">
                  <a16:creationId xmlns:a16="http://schemas.microsoft.com/office/drawing/2014/main" id="{26E60BEA-B395-1ED7-D046-70B6BBD71A7F}"/>
                </a:ext>
              </a:extLst>
            </p:cNvPr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2289;p78">
              <a:extLst>
                <a:ext uri="{FF2B5EF4-FFF2-40B4-BE49-F238E27FC236}">
                  <a16:creationId xmlns:a16="http://schemas.microsoft.com/office/drawing/2014/main" id="{D8E35C94-B84C-116B-F650-C08EC6D51494}"/>
                </a:ext>
              </a:extLst>
            </p:cNvPr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2290;p78">
              <a:extLst>
                <a:ext uri="{FF2B5EF4-FFF2-40B4-BE49-F238E27FC236}">
                  <a16:creationId xmlns:a16="http://schemas.microsoft.com/office/drawing/2014/main" id="{4EFB6B30-5D38-113B-A5CF-9B6907A4265D}"/>
                </a:ext>
              </a:extLst>
            </p:cNvPr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2291;p78">
              <a:extLst>
                <a:ext uri="{FF2B5EF4-FFF2-40B4-BE49-F238E27FC236}">
                  <a16:creationId xmlns:a16="http://schemas.microsoft.com/office/drawing/2014/main" id="{F20A59C6-F2F8-6AF8-2028-8A114575DFD5}"/>
                </a:ext>
              </a:extLst>
            </p:cNvPr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2292;p78">
              <a:extLst>
                <a:ext uri="{FF2B5EF4-FFF2-40B4-BE49-F238E27FC236}">
                  <a16:creationId xmlns:a16="http://schemas.microsoft.com/office/drawing/2014/main" id="{41F291CB-120E-9ABA-C776-630D158946E4}"/>
                </a:ext>
              </a:extLst>
            </p:cNvPr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2293;p78">
              <a:extLst>
                <a:ext uri="{FF2B5EF4-FFF2-40B4-BE49-F238E27FC236}">
                  <a16:creationId xmlns:a16="http://schemas.microsoft.com/office/drawing/2014/main" id="{0990D993-843C-11CA-7680-F4AEA8F8743C}"/>
                </a:ext>
              </a:extLst>
            </p:cNvPr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2294;p78">
              <a:extLst>
                <a:ext uri="{FF2B5EF4-FFF2-40B4-BE49-F238E27FC236}">
                  <a16:creationId xmlns:a16="http://schemas.microsoft.com/office/drawing/2014/main" id="{87A826CC-67FB-C1C5-09E7-011780C0B78C}"/>
                </a:ext>
              </a:extLst>
            </p:cNvPr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2295;p78">
              <a:extLst>
                <a:ext uri="{FF2B5EF4-FFF2-40B4-BE49-F238E27FC236}">
                  <a16:creationId xmlns:a16="http://schemas.microsoft.com/office/drawing/2014/main" id="{49459E3B-0B38-D444-25DD-5DB88C2B7F8F}"/>
                </a:ext>
              </a:extLst>
            </p:cNvPr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2296;p78">
              <a:extLst>
                <a:ext uri="{FF2B5EF4-FFF2-40B4-BE49-F238E27FC236}">
                  <a16:creationId xmlns:a16="http://schemas.microsoft.com/office/drawing/2014/main" id="{94D3958C-B645-AB34-DA8D-CC3ECB8EB243}"/>
                </a:ext>
              </a:extLst>
            </p:cNvPr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2297;p78">
              <a:extLst>
                <a:ext uri="{FF2B5EF4-FFF2-40B4-BE49-F238E27FC236}">
                  <a16:creationId xmlns:a16="http://schemas.microsoft.com/office/drawing/2014/main" id="{BE5496F5-91B4-E985-0581-F91F22EFD539}"/>
                </a:ext>
              </a:extLst>
            </p:cNvPr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2298;p78">
              <a:extLst>
                <a:ext uri="{FF2B5EF4-FFF2-40B4-BE49-F238E27FC236}">
                  <a16:creationId xmlns:a16="http://schemas.microsoft.com/office/drawing/2014/main" id="{AB6188B1-D667-9D4B-72F1-4EF0EE931A79}"/>
                </a:ext>
              </a:extLst>
            </p:cNvPr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2299;p78">
              <a:extLst>
                <a:ext uri="{FF2B5EF4-FFF2-40B4-BE49-F238E27FC236}">
                  <a16:creationId xmlns:a16="http://schemas.microsoft.com/office/drawing/2014/main" id="{A6D59E06-0AB2-8F7E-36D7-0D5E681603E3}"/>
                </a:ext>
              </a:extLst>
            </p:cNvPr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2300;p78">
              <a:extLst>
                <a:ext uri="{FF2B5EF4-FFF2-40B4-BE49-F238E27FC236}">
                  <a16:creationId xmlns:a16="http://schemas.microsoft.com/office/drawing/2014/main" id="{DF4E480F-159E-69B9-7526-F4AC9CADD98E}"/>
                </a:ext>
              </a:extLst>
            </p:cNvPr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2301;p78">
              <a:extLst>
                <a:ext uri="{FF2B5EF4-FFF2-40B4-BE49-F238E27FC236}">
                  <a16:creationId xmlns:a16="http://schemas.microsoft.com/office/drawing/2014/main" id="{C9777C82-9C00-BAF8-F748-D4CA4E8DC396}"/>
                </a:ext>
              </a:extLst>
            </p:cNvPr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2302;p78">
              <a:extLst>
                <a:ext uri="{FF2B5EF4-FFF2-40B4-BE49-F238E27FC236}">
                  <a16:creationId xmlns:a16="http://schemas.microsoft.com/office/drawing/2014/main" id="{29EC9723-5C70-FE62-4A33-B6E291673B65}"/>
                </a:ext>
              </a:extLst>
            </p:cNvPr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2303;p78">
              <a:extLst>
                <a:ext uri="{FF2B5EF4-FFF2-40B4-BE49-F238E27FC236}">
                  <a16:creationId xmlns:a16="http://schemas.microsoft.com/office/drawing/2014/main" id="{C33EEB9D-DE54-A632-0FEA-37A0698800C6}"/>
                </a:ext>
              </a:extLst>
            </p:cNvPr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2304;p78">
              <a:extLst>
                <a:ext uri="{FF2B5EF4-FFF2-40B4-BE49-F238E27FC236}">
                  <a16:creationId xmlns:a16="http://schemas.microsoft.com/office/drawing/2014/main" id="{FEFC90B0-C56D-90BD-1D1E-D34529243DE6}"/>
                </a:ext>
              </a:extLst>
            </p:cNvPr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2305;p78">
              <a:extLst>
                <a:ext uri="{FF2B5EF4-FFF2-40B4-BE49-F238E27FC236}">
                  <a16:creationId xmlns:a16="http://schemas.microsoft.com/office/drawing/2014/main" id="{25CB0ABD-B3FC-FEAF-590F-7EC8899CA4AD}"/>
                </a:ext>
              </a:extLst>
            </p:cNvPr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2306;p78">
              <a:extLst>
                <a:ext uri="{FF2B5EF4-FFF2-40B4-BE49-F238E27FC236}">
                  <a16:creationId xmlns:a16="http://schemas.microsoft.com/office/drawing/2014/main" id="{1E48889D-7D31-C971-8FC5-A00B240A7626}"/>
                </a:ext>
              </a:extLst>
            </p:cNvPr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2307;p78">
              <a:extLst>
                <a:ext uri="{FF2B5EF4-FFF2-40B4-BE49-F238E27FC236}">
                  <a16:creationId xmlns:a16="http://schemas.microsoft.com/office/drawing/2014/main" id="{A9C871AD-047A-C021-9E77-F32513B3339F}"/>
                </a:ext>
              </a:extLst>
            </p:cNvPr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2308;p78">
              <a:extLst>
                <a:ext uri="{FF2B5EF4-FFF2-40B4-BE49-F238E27FC236}">
                  <a16:creationId xmlns:a16="http://schemas.microsoft.com/office/drawing/2014/main" id="{F031FABB-02F4-CA2B-0771-69D1380FAD14}"/>
                </a:ext>
              </a:extLst>
            </p:cNvPr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2309;p78">
              <a:extLst>
                <a:ext uri="{FF2B5EF4-FFF2-40B4-BE49-F238E27FC236}">
                  <a16:creationId xmlns:a16="http://schemas.microsoft.com/office/drawing/2014/main" id="{1D5BEEEB-ED12-22B6-6A1A-61AEE098EA11}"/>
                </a:ext>
              </a:extLst>
            </p:cNvPr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2310;p78">
              <a:extLst>
                <a:ext uri="{FF2B5EF4-FFF2-40B4-BE49-F238E27FC236}">
                  <a16:creationId xmlns:a16="http://schemas.microsoft.com/office/drawing/2014/main" id="{BDB6A622-6979-A337-FB67-26F2BB7AF2CE}"/>
                </a:ext>
              </a:extLst>
            </p:cNvPr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2311;p78">
              <a:extLst>
                <a:ext uri="{FF2B5EF4-FFF2-40B4-BE49-F238E27FC236}">
                  <a16:creationId xmlns:a16="http://schemas.microsoft.com/office/drawing/2014/main" id="{5BC620C2-11B5-ABE7-5580-4A89191854E1}"/>
                </a:ext>
              </a:extLst>
            </p:cNvPr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2312;p78">
              <a:extLst>
                <a:ext uri="{FF2B5EF4-FFF2-40B4-BE49-F238E27FC236}">
                  <a16:creationId xmlns:a16="http://schemas.microsoft.com/office/drawing/2014/main" id="{CA36E839-659B-B444-9296-2616218D0F42}"/>
                </a:ext>
              </a:extLst>
            </p:cNvPr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2313;p78">
              <a:extLst>
                <a:ext uri="{FF2B5EF4-FFF2-40B4-BE49-F238E27FC236}">
                  <a16:creationId xmlns:a16="http://schemas.microsoft.com/office/drawing/2014/main" id="{8E23ADAC-47BE-866B-53D4-51CB0B262FF3}"/>
                </a:ext>
              </a:extLst>
            </p:cNvPr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2314;p78">
              <a:extLst>
                <a:ext uri="{FF2B5EF4-FFF2-40B4-BE49-F238E27FC236}">
                  <a16:creationId xmlns:a16="http://schemas.microsoft.com/office/drawing/2014/main" id="{159657D7-026E-43CC-F818-53F5EEAB3D63}"/>
                </a:ext>
              </a:extLst>
            </p:cNvPr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2315;p78">
              <a:extLst>
                <a:ext uri="{FF2B5EF4-FFF2-40B4-BE49-F238E27FC236}">
                  <a16:creationId xmlns:a16="http://schemas.microsoft.com/office/drawing/2014/main" id="{CFF8CC53-851B-1566-5530-5E1548C150C8}"/>
                </a:ext>
              </a:extLst>
            </p:cNvPr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2316;p78">
              <a:extLst>
                <a:ext uri="{FF2B5EF4-FFF2-40B4-BE49-F238E27FC236}">
                  <a16:creationId xmlns:a16="http://schemas.microsoft.com/office/drawing/2014/main" id="{910558AD-801A-18F0-DE81-C4568E3A1D6E}"/>
                </a:ext>
              </a:extLst>
            </p:cNvPr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2317;p78">
              <a:extLst>
                <a:ext uri="{FF2B5EF4-FFF2-40B4-BE49-F238E27FC236}">
                  <a16:creationId xmlns:a16="http://schemas.microsoft.com/office/drawing/2014/main" id="{7E611336-8954-5F9C-72DA-9EF56997D0E1}"/>
                </a:ext>
              </a:extLst>
            </p:cNvPr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2318;p78">
              <a:extLst>
                <a:ext uri="{FF2B5EF4-FFF2-40B4-BE49-F238E27FC236}">
                  <a16:creationId xmlns:a16="http://schemas.microsoft.com/office/drawing/2014/main" id="{E71CF12D-987D-D84D-F1C1-DFFF9DAED2A4}"/>
                </a:ext>
              </a:extLst>
            </p:cNvPr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2319;p78">
              <a:extLst>
                <a:ext uri="{FF2B5EF4-FFF2-40B4-BE49-F238E27FC236}">
                  <a16:creationId xmlns:a16="http://schemas.microsoft.com/office/drawing/2014/main" id="{B08EA90C-E398-073B-3444-85DF1D1C6483}"/>
                </a:ext>
              </a:extLst>
            </p:cNvPr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2320;p78">
              <a:extLst>
                <a:ext uri="{FF2B5EF4-FFF2-40B4-BE49-F238E27FC236}">
                  <a16:creationId xmlns:a16="http://schemas.microsoft.com/office/drawing/2014/main" id="{1E6DD938-96F9-34AD-9C89-647BAA9FD4E3}"/>
                </a:ext>
              </a:extLst>
            </p:cNvPr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2321;p78">
              <a:extLst>
                <a:ext uri="{FF2B5EF4-FFF2-40B4-BE49-F238E27FC236}">
                  <a16:creationId xmlns:a16="http://schemas.microsoft.com/office/drawing/2014/main" id="{BC38F390-B354-AEF4-2F8A-204B2F0BB279}"/>
                </a:ext>
              </a:extLst>
            </p:cNvPr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2322;p78">
              <a:extLst>
                <a:ext uri="{FF2B5EF4-FFF2-40B4-BE49-F238E27FC236}">
                  <a16:creationId xmlns:a16="http://schemas.microsoft.com/office/drawing/2014/main" id="{CB077B3C-90FA-AFE9-8BB2-0418B0E3E857}"/>
                </a:ext>
              </a:extLst>
            </p:cNvPr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2323;p78">
              <a:extLst>
                <a:ext uri="{FF2B5EF4-FFF2-40B4-BE49-F238E27FC236}">
                  <a16:creationId xmlns:a16="http://schemas.microsoft.com/office/drawing/2014/main" id="{73C68EDA-AD1C-374A-46E6-1FE32513E015}"/>
                </a:ext>
              </a:extLst>
            </p:cNvPr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2324;p78">
              <a:extLst>
                <a:ext uri="{FF2B5EF4-FFF2-40B4-BE49-F238E27FC236}">
                  <a16:creationId xmlns:a16="http://schemas.microsoft.com/office/drawing/2014/main" id="{48FA3072-998B-8608-2CF6-9D0518FDCFFA}"/>
                </a:ext>
              </a:extLst>
            </p:cNvPr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2325;p78">
              <a:extLst>
                <a:ext uri="{FF2B5EF4-FFF2-40B4-BE49-F238E27FC236}">
                  <a16:creationId xmlns:a16="http://schemas.microsoft.com/office/drawing/2014/main" id="{F326CC25-9203-11BD-0874-63F2B70F28BF}"/>
                </a:ext>
              </a:extLst>
            </p:cNvPr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2326;p78">
              <a:extLst>
                <a:ext uri="{FF2B5EF4-FFF2-40B4-BE49-F238E27FC236}">
                  <a16:creationId xmlns:a16="http://schemas.microsoft.com/office/drawing/2014/main" id="{25BB6241-3AED-55A9-1DD8-BBBF219747CE}"/>
                </a:ext>
              </a:extLst>
            </p:cNvPr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2327;p78">
              <a:extLst>
                <a:ext uri="{FF2B5EF4-FFF2-40B4-BE49-F238E27FC236}">
                  <a16:creationId xmlns:a16="http://schemas.microsoft.com/office/drawing/2014/main" id="{47953331-31F4-8443-A3D1-49A04C527EF1}"/>
                </a:ext>
              </a:extLst>
            </p:cNvPr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2328;p78">
              <a:extLst>
                <a:ext uri="{FF2B5EF4-FFF2-40B4-BE49-F238E27FC236}">
                  <a16:creationId xmlns:a16="http://schemas.microsoft.com/office/drawing/2014/main" id="{33DE85F4-669E-472F-9BC2-BD951154E4D0}"/>
                </a:ext>
              </a:extLst>
            </p:cNvPr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2329;p78">
              <a:extLst>
                <a:ext uri="{FF2B5EF4-FFF2-40B4-BE49-F238E27FC236}">
                  <a16:creationId xmlns:a16="http://schemas.microsoft.com/office/drawing/2014/main" id="{30832D0F-61CE-2FEC-A955-E4D1C561B908}"/>
                </a:ext>
              </a:extLst>
            </p:cNvPr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2330;p78">
              <a:extLst>
                <a:ext uri="{FF2B5EF4-FFF2-40B4-BE49-F238E27FC236}">
                  <a16:creationId xmlns:a16="http://schemas.microsoft.com/office/drawing/2014/main" id="{9E9F2C44-8CB4-C2C3-44C6-738A6B9FD32F}"/>
                </a:ext>
              </a:extLst>
            </p:cNvPr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2331;p78">
              <a:extLst>
                <a:ext uri="{FF2B5EF4-FFF2-40B4-BE49-F238E27FC236}">
                  <a16:creationId xmlns:a16="http://schemas.microsoft.com/office/drawing/2014/main" id="{4FA89F64-1553-4C4E-5387-52728EDA4AC0}"/>
                </a:ext>
              </a:extLst>
            </p:cNvPr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2332;p78">
              <a:extLst>
                <a:ext uri="{FF2B5EF4-FFF2-40B4-BE49-F238E27FC236}">
                  <a16:creationId xmlns:a16="http://schemas.microsoft.com/office/drawing/2014/main" id="{40C2CED4-79E2-92AD-C480-BAC2EF4139F2}"/>
                </a:ext>
              </a:extLst>
            </p:cNvPr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2333;p78">
              <a:extLst>
                <a:ext uri="{FF2B5EF4-FFF2-40B4-BE49-F238E27FC236}">
                  <a16:creationId xmlns:a16="http://schemas.microsoft.com/office/drawing/2014/main" id="{17D3E484-AC2F-DB12-1681-1C146C15FD35}"/>
                </a:ext>
              </a:extLst>
            </p:cNvPr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2334;p78">
              <a:extLst>
                <a:ext uri="{FF2B5EF4-FFF2-40B4-BE49-F238E27FC236}">
                  <a16:creationId xmlns:a16="http://schemas.microsoft.com/office/drawing/2014/main" id="{4666A3C3-04D7-A047-3B1B-6C6C78F62A1C}"/>
                </a:ext>
              </a:extLst>
            </p:cNvPr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2335;p78">
              <a:extLst>
                <a:ext uri="{FF2B5EF4-FFF2-40B4-BE49-F238E27FC236}">
                  <a16:creationId xmlns:a16="http://schemas.microsoft.com/office/drawing/2014/main" id="{61A2CB3C-6AFF-8AE0-0467-4842455AB099}"/>
                </a:ext>
              </a:extLst>
            </p:cNvPr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2336;p78">
              <a:extLst>
                <a:ext uri="{FF2B5EF4-FFF2-40B4-BE49-F238E27FC236}">
                  <a16:creationId xmlns:a16="http://schemas.microsoft.com/office/drawing/2014/main" id="{5F25ACA3-2172-30ED-BC78-D9E135435DCD}"/>
                </a:ext>
              </a:extLst>
            </p:cNvPr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2337;p78">
              <a:extLst>
                <a:ext uri="{FF2B5EF4-FFF2-40B4-BE49-F238E27FC236}">
                  <a16:creationId xmlns:a16="http://schemas.microsoft.com/office/drawing/2014/main" id="{BD7939E4-98F2-8871-7940-3B7FE7553D66}"/>
                </a:ext>
              </a:extLst>
            </p:cNvPr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2338;p78">
              <a:extLst>
                <a:ext uri="{FF2B5EF4-FFF2-40B4-BE49-F238E27FC236}">
                  <a16:creationId xmlns:a16="http://schemas.microsoft.com/office/drawing/2014/main" id="{6E018828-AABD-43BD-9BF8-82C1E680E542}"/>
                </a:ext>
              </a:extLst>
            </p:cNvPr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2339;p78">
              <a:extLst>
                <a:ext uri="{FF2B5EF4-FFF2-40B4-BE49-F238E27FC236}">
                  <a16:creationId xmlns:a16="http://schemas.microsoft.com/office/drawing/2014/main" id="{7DAE3F73-EF3A-EDCD-8AD1-E955A4861A17}"/>
                </a:ext>
              </a:extLst>
            </p:cNvPr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2340;p78">
              <a:extLst>
                <a:ext uri="{FF2B5EF4-FFF2-40B4-BE49-F238E27FC236}">
                  <a16:creationId xmlns:a16="http://schemas.microsoft.com/office/drawing/2014/main" id="{92E706FF-5F1D-4F6E-5974-B2C781317337}"/>
                </a:ext>
              </a:extLst>
            </p:cNvPr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2341;p78">
              <a:extLst>
                <a:ext uri="{FF2B5EF4-FFF2-40B4-BE49-F238E27FC236}">
                  <a16:creationId xmlns:a16="http://schemas.microsoft.com/office/drawing/2014/main" id="{9C16F411-19FC-3C87-10E5-C5C56E30735D}"/>
                </a:ext>
              </a:extLst>
            </p:cNvPr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2342;p78">
              <a:extLst>
                <a:ext uri="{FF2B5EF4-FFF2-40B4-BE49-F238E27FC236}">
                  <a16:creationId xmlns:a16="http://schemas.microsoft.com/office/drawing/2014/main" id="{9AD0A45D-82C5-F728-8638-67FB8E9CD575}"/>
                </a:ext>
              </a:extLst>
            </p:cNvPr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2343;p78">
              <a:extLst>
                <a:ext uri="{FF2B5EF4-FFF2-40B4-BE49-F238E27FC236}">
                  <a16:creationId xmlns:a16="http://schemas.microsoft.com/office/drawing/2014/main" id="{E025412B-7044-BC54-A2DC-D2F2D1CB05A3}"/>
                </a:ext>
              </a:extLst>
            </p:cNvPr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2344;p78">
              <a:extLst>
                <a:ext uri="{FF2B5EF4-FFF2-40B4-BE49-F238E27FC236}">
                  <a16:creationId xmlns:a16="http://schemas.microsoft.com/office/drawing/2014/main" id="{4818919A-43BA-A4B2-8E72-45F3BDE15122}"/>
                </a:ext>
              </a:extLst>
            </p:cNvPr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2345;p78">
              <a:extLst>
                <a:ext uri="{FF2B5EF4-FFF2-40B4-BE49-F238E27FC236}">
                  <a16:creationId xmlns:a16="http://schemas.microsoft.com/office/drawing/2014/main" id="{4651D3E9-705A-6ED7-E7BD-897300C62CBB}"/>
                </a:ext>
              </a:extLst>
            </p:cNvPr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2346;p78">
              <a:extLst>
                <a:ext uri="{FF2B5EF4-FFF2-40B4-BE49-F238E27FC236}">
                  <a16:creationId xmlns:a16="http://schemas.microsoft.com/office/drawing/2014/main" id="{00AF3D56-FD73-1AB2-A295-7175D3407563}"/>
                </a:ext>
              </a:extLst>
            </p:cNvPr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2347;p78">
              <a:extLst>
                <a:ext uri="{FF2B5EF4-FFF2-40B4-BE49-F238E27FC236}">
                  <a16:creationId xmlns:a16="http://schemas.microsoft.com/office/drawing/2014/main" id="{FEAA316C-6996-9E82-4CA0-20E3D7A17D2B}"/>
                </a:ext>
              </a:extLst>
            </p:cNvPr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2348;p78">
              <a:extLst>
                <a:ext uri="{FF2B5EF4-FFF2-40B4-BE49-F238E27FC236}">
                  <a16:creationId xmlns:a16="http://schemas.microsoft.com/office/drawing/2014/main" id="{1545C97E-7E8B-7C8F-05A0-E5019AB29F7C}"/>
                </a:ext>
              </a:extLst>
            </p:cNvPr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2349;p78">
              <a:extLst>
                <a:ext uri="{FF2B5EF4-FFF2-40B4-BE49-F238E27FC236}">
                  <a16:creationId xmlns:a16="http://schemas.microsoft.com/office/drawing/2014/main" id="{7D5992FB-681E-05E5-332E-0D5F7255CBA3}"/>
                </a:ext>
              </a:extLst>
            </p:cNvPr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2350;p78">
              <a:extLst>
                <a:ext uri="{FF2B5EF4-FFF2-40B4-BE49-F238E27FC236}">
                  <a16:creationId xmlns:a16="http://schemas.microsoft.com/office/drawing/2014/main" id="{74D8D499-7DEE-1439-A228-E64FE093C5E6}"/>
                </a:ext>
              </a:extLst>
            </p:cNvPr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2351;p78">
              <a:extLst>
                <a:ext uri="{FF2B5EF4-FFF2-40B4-BE49-F238E27FC236}">
                  <a16:creationId xmlns:a16="http://schemas.microsoft.com/office/drawing/2014/main" id="{4DDFBFA0-1700-1757-9BDF-ED40D78C2014}"/>
                </a:ext>
              </a:extLst>
            </p:cNvPr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2352;p78">
              <a:extLst>
                <a:ext uri="{FF2B5EF4-FFF2-40B4-BE49-F238E27FC236}">
                  <a16:creationId xmlns:a16="http://schemas.microsoft.com/office/drawing/2014/main" id="{8D54D03B-0A14-DCDC-39E5-65A3DB21A043}"/>
                </a:ext>
              </a:extLst>
            </p:cNvPr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2353;p78">
              <a:extLst>
                <a:ext uri="{FF2B5EF4-FFF2-40B4-BE49-F238E27FC236}">
                  <a16:creationId xmlns:a16="http://schemas.microsoft.com/office/drawing/2014/main" id="{8F6722F5-D2DF-9EE0-10F0-340B92F55F98}"/>
                </a:ext>
              </a:extLst>
            </p:cNvPr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2354;p78">
              <a:extLst>
                <a:ext uri="{FF2B5EF4-FFF2-40B4-BE49-F238E27FC236}">
                  <a16:creationId xmlns:a16="http://schemas.microsoft.com/office/drawing/2014/main" id="{BCAFECED-3E23-E00F-490E-DFE7951964EC}"/>
                </a:ext>
              </a:extLst>
            </p:cNvPr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2355;p78">
              <a:extLst>
                <a:ext uri="{FF2B5EF4-FFF2-40B4-BE49-F238E27FC236}">
                  <a16:creationId xmlns:a16="http://schemas.microsoft.com/office/drawing/2014/main" id="{35F6C9D9-EC0D-1B71-777C-2565FEBE1AAA}"/>
                </a:ext>
              </a:extLst>
            </p:cNvPr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2356;p78">
              <a:extLst>
                <a:ext uri="{FF2B5EF4-FFF2-40B4-BE49-F238E27FC236}">
                  <a16:creationId xmlns:a16="http://schemas.microsoft.com/office/drawing/2014/main" id="{C8E0280D-4F0E-8277-BFEE-EED9FFF43FBE}"/>
                </a:ext>
              </a:extLst>
            </p:cNvPr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2357;p78">
              <a:extLst>
                <a:ext uri="{FF2B5EF4-FFF2-40B4-BE49-F238E27FC236}">
                  <a16:creationId xmlns:a16="http://schemas.microsoft.com/office/drawing/2014/main" id="{4736CC67-BD88-2E79-E1BC-80D324309C2B}"/>
                </a:ext>
              </a:extLst>
            </p:cNvPr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2358;p78">
              <a:extLst>
                <a:ext uri="{FF2B5EF4-FFF2-40B4-BE49-F238E27FC236}">
                  <a16:creationId xmlns:a16="http://schemas.microsoft.com/office/drawing/2014/main" id="{CC4D9770-71BD-6714-AD4C-2EC81974F1AB}"/>
                </a:ext>
              </a:extLst>
            </p:cNvPr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2359;p78">
              <a:extLst>
                <a:ext uri="{FF2B5EF4-FFF2-40B4-BE49-F238E27FC236}">
                  <a16:creationId xmlns:a16="http://schemas.microsoft.com/office/drawing/2014/main" id="{FDA25066-3454-BAEE-5A0C-F26B73355BC7}"/>
                </a:ext>
              </a:extLst>
            </p:cNvPr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2360;p78">
              <a:extLst>
                <a:ext uri="{FF2B5EF4-FFF2-40B4-BE49-F238E27FC236}">
                  <a16:creationId xmlns:a16="http://schemas.microsoft.com/office/drawing/2014/main" id="{2340D42E-2311-0CF1-ABCB-997BBC33D1F6}"/>
                </a:ext>
              </a:extLst>
            </p:cNvPr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2361;p78">
              <a:extLst>
                <a:ext uri="{FF2B5EF4-FFF2-40B4-BE49-F238E27FC236}">
                  <a16:creationId xmlns:a16="http://schemas.microsoft.com/office/drawing/2014/main" id="{C2B348D4-6340-C43E-C5BC-C6E3DD65B87B}"/>
                </a:ext>
              </a:extLst>
            </p:cNvPr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2362;p78">
              <a:extLst>
                <a:ext uri="{FF2B5EF4-FFF2-40B4-BE49-F238E27FC236}">
                  <a16:creationId xmlns:a16="http://schemas.microsoft.com/office/drawing/2014/main" id="{CF50E65A-B142-B433-91B8-124877A34C42}"/>
                </a:ext>
              </a:extLst>
            </p:cNvPr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2363;p78">
              <a:extLst>
                <a:ext uri="{FF2B5EF4-FFF2-40B4-BE49-F238E27FC236}">
                  <a16:creationId xmlns:a16="http://schemas.microsoft.com/office/drawing/2014/main" id="{FD8FAF59-6B33-7257-85EB-7F14E5FAD9F7}"/>
                </a:ext>
              </a:extLst>
            </p:cNvPr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2364;p78">
              <a:extLst>
                <a:ext uri="{FF2B5EF4-FFF2-40B4-BE49-F238E27FC236}">
                  <a16:creationId xmlns:a16="http://schemas.microsoft.com/office/drawing/2014/main" id="{B5B899B7-05BB-A229-9F46-B6C521E73BF6}"/>
                </a:ext>
              </a:extLst>
            </p:cNvPr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2365;p78">
              <a:extLst>
                <a:ext uri="{FF2B5EF4-FFF2-40B4-BE49-F238E27FC236}">
                  <a16:creationId xmlns:a16="http://schemas.microsoft.com/office/drawing/2014/main" id="{E69F51FC-FFC6-E1C8-8F48-3816F1C89D30}"/>
                </a:ext>
              </a:extLst>
            </p:cNvPr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2366;p78">
              <a:extLst>
                <a:ext uri="{FF2B5EF4-FFF2-40B4-BE49-F238E27FC236}">
                  <a16:creationId xmlns:a16="http://schemas.microsoft.com/office/drawing/2014/main" id="{AC2F3FFA-6F66-1CA5-87A1-EFCA4CAE1F8A}"/>
                </a:ext>
              </a:extLst>
            </p:cNvPr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2367;p78">
              <a:extLst>
                <a:ext uri="{FF2B5EF4-FFF2-40B4-BE49-F238E27FC236}">
                  <a16:creationId xmlns:a16="http://schemas.microsoft.com/office/drawing/2014/main" id="{0C128930-FF18-BD86-8458-D79EBB9E411A}"/>
                </a:ext>
              </a:extLst>
            </p:cNvPr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2368;p78">
              <a:extLst>
                <a:ext uri="{FF2B5EF4-FFF2-40B4-BE49-F238E27FC236}">
                  <a16:creationId xmlns:a16="http://schemas.microsoft.com/office/drawing/2014/main" id="{1EB2D993-F657-B827-84D9-8D40C12C642D}"/>
                </a:ext>
              </a:extLst>
            </p:cNvPr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2369;p78">
              <a:extLst>
                <a:ext uri="{FF2B5EF4-FFF2-40B4-BE49-F238E27FC236}">
                  <a16:creationId xmlns:a16="http://schemas.microsoft.com/office/drawing/2014/main" id="{6EDDEE00-629D-AA06-B2DB-F6C05308E895}"/>
                </a:ext>
              </a:extLst>
            </p:cNvPr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2370;p78">
              <a:extLst>
                <a:ext uri="{FF2B5EF4-FFF2-40B4-BE49-F238E27FC236}">
                  <a16:creationId xmlns:a16="http://schemas.microsoft.com/office/drawing/2014/main" id="{D0A1CE21-CCD0-2E00-86B8-254E6C5E3243}"/>
                </a:ext>
              </a:extLst>
            </p:cNvPr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2371;p78">
              <a:extLst>
                <a:ext uri="{FF2B5EF4-FFF2-40B4-BE49-F238E27FC236}">
                  <a16:creationId xmlns:a16="http://schemas.microsoft.com/office/drawing/2014/main" id="{A193E9EF-5262-25DB-F205-A80B8EBE4473}"/>
                </a:ext>
              </a:extLst>
            </p:cNvPr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2372;p78">
              <a:extLst>
                <a:ext uri="{FF2B5EF4-FFF2-40B4-BE49-F238E27FC236}">
                  <a16:creationId xmlns:a16="http://schemas.microsoft.com/office/drawing/2014/main" id="{9592EA67-6592-55F7-D959-D0E4C7F2C095}"/>
                </a:ext>
              </a:extLst>
            </p:cNvPr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2373;p78">
              <a:extLst>
                <a:ext uri="{FF2B5EF4-FFF2-40B4-BE49-F238E27FC236}">
                  <a16:creationId xmlns:a16="http://schemas.microsoft.com/office/drawing/2014/main" id="{CA7EFE73-D21A-C6F7-CB46-048212FD2CED}"/>
                </a:ext>
              </a:extLst>
            </p:cNvPr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2374;p78">
              <a:extLst>
                <a:ext uri="{FF2B5EF4-FFF2-40B4-BE49-F238E27FC236}">
                  <a16:creationId xmlns:a16="http://schemas.microsoft.com/office/drawing/2014/main" id="{A133655F-7C1D-AAB6-80C7-3E9BFE91AD0C}"/>
                </a:ext>
              </a:extLst>
            </p:cNvPr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2375;p78">
              <a:extLst>
                <a:ext uri="{FF2B5EF4-FFF2-40B4-BE49-F238E27FC236}">
                  <a16:creationId xmlns:a16="http://schemas.microsoft.com/office/drawing/2014/main" id="{2F4A74CE-5121-EA93-EE37-DE6851D63ADD}"/>
                </a:ext>
              </a:extLst>
            </p:cNvPr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2376;p78">
              <a:extLst>
                <a:ext uri="{FF2B5EF4-FFF2-40B4-BE49-F238E27FC236}">
                  <a16:creationId xmlns:a16="http://schemas.microsoft.com/office/drawing/2014/main" id="{CB1405AC-F362-F222-51FE-25E0F994A22C}"/>
                </a:ext>
              </a:extLst>
            </p:cNvPr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2377;p78">
              <a:extLst>
                <a:ext uri="{FF2B5EF4-FFF2-40B4-BE49-F238E27FC236}">
                  <a16:creationId xmlns:a16="http://schemas.microsoft.com/office/drawing/2014/main" id="{B18E94C9-F253-148E-EAE4-C46D1B39E1CF}"/>
                </a:ext>
              </a:extLst>
            </p:cNvPr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2378;p78">
              <a:extLst>
                <a:ext uri="{FF2B5EF4-FFF2-40B4-BE49-F238E27FC236}">
                  <a16:creationId xmlns:a16="http://schemas.microsoft.com/office/drawing/2014/main" id="{D08BF748-CFE6-10C4-4921-2BE0FE5609F6}"/>
                </a:ext>
              </a:extLst>
            </p:cNvPr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2379;p78">
              <a:extLst>
                <a:ext uri="{FF2B5EF4-FFF2-40B4-BE49-F238E27FC236}">
                  <a16:creationId xmlns:a16="http://schemas.microsoft.com/office/drawing/2014/main" id="{12B0858B-2AA7-1407-EBAF-15D9D2345F23}"/>
                </a:ext>
              </a:extLst>
            </p:cNvPr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2380;p78">
              <a:extLst>
                <a:ext uri="{FF2B5EF4-FFF2-40B4-BE49-F238E27FC236}">
                  <a16:creationId xmlns:a16="http://schemas.microsoft.com/office/drawing/2014/main" id="{40F3E769-8022-004C-512E-3BC13D259E27}"/>
                </a:ext>
              </a:extLst>
            </p:cNvPr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2381;p78">
              <a:extLst>
                <a:ext uri="{FF2B5EF4-FFF2-40B4-BE49-F238E27FC236}">
                  <a16:creationId xmlns:a16="http://schemas.microsoft.com/office/drawing/2014/main" id="{8E1DDEC8-3C2A-9586-F3BA-70FECFD45372}"/>
                </a:ext>
              </a:extLst>
            </p:cNvPr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2382;p78">
              <a:extLst>
                <a:ext uri="{FF2B5EF4-FFF2-40B4-BE49-F238E27FC236}">
                  <a16:creationId xmlns:a16="http://schemas.microsoft.com/office/drawing/2014/main" id="{8F822663-1404-DB8D-C266-C862D88D8D74}"/>
                </a:ext>
              </a:extLst>
            </p:cNvPr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2383;p78">
              <a:extLst>
                <a:ext uri="{FF2B5EF4-FFF2-40B4-BE49-F238E27FC236}">
                  <a16:creationId xmlns:a16="http://schemas.microsoft.com/office/drawing/2014/main" id="{70EEC808-CB59-0504-F27C-655EC07798A3}"/>
                </a:ext>
              </a:extLst>
            </p:cNvPr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2384;p78">
              <a:extLst>
                <a:ext uri="{FF2B5EF4-FFF2-40B4-BE49-F238E27FC236}">
                  <a16:creationId xmlns:a16="http://schemas.microsoft.com/office/drawing/2014/main" id="{56B1685A-21CB-904D-5721-B1BAD1097199}"/>
                </a:ext>
              </a:extLst>
            </p:cNvPr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2385;p78">
              <a:extLst>
                <a:ext uri="{FF2B5EF4-FFF2-40B4-BE49-F238E27FC236}">
                  <a16:creationId xmlns:a16="http://schemas.microsoft.com/office/drawing/2014/main" id="{53D26BE3-4686-F307-C9BA-8ED7032D39A4}"/>
                </a:ext>
              </a:extLst>
            </p:cNvPr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2386;p78">
              <a:extLst>
                <a:ext uri="{FF2B5EF4-FFF2-40B4-BE49-F238E27FC236}">
                  <a16:creationId xmlns:a16="http://schemas.microsoft.com/office/drawing/2014/main" id="{ABAB67FE-BC69-037D-5D3C-E85B04692C2B}"/>
                </a:ext>
              </a:extLst>
            </p:cNvPr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2387;p78">
              <a:extLst>
                <a:ext uri="{FF2B5EF4-FFF2-40B4-BE49-F238E27FC236}">
                  <a16:creationId xmlns:a16="http://schemas.microsoft.com/office/drawing/2014/main" id="{DD24CF14-B605-1D25-69B7-5D1707D46328}"/>
                </a:ext>
              </a:extLst>
            </p:cNvPr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2388;p78">
              <a:extLst>
                <a:ext uri="{FF2B5EF4-FFF2-40B4-BE49-F238E27FC236}">
                  <a16:creationId xmlns:a16="http://schemas.microsoft.com/office/drawing/2014/main" id="{6442D044-126B-D0CD-FB3B-6D66C241E2A8}"/>
                </a:ext>
              </a:extLst>
            </p:cNvPr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2389;p78">
              <a:extLst>
                <a:ext uri="{FF2B5EF4-FFF2-40B4-BE49-F238E27FC236}">
                  <a16:creationId xmlns:a16="http://schemas.microsoft.com/office/drawing/2014/main" id="{515109B6-969A-DA4F-A112-E81521703716}"/>
                </a:ext>
              </a:extLst>
            </p:cNvPr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2390;p78">
              <a:extLst>
                <a:ext uri="{FF2B5EF4-FFF2-40B4-BE49-F238E27FC236}">
                  <a16:creationId xmlns:a16="http://schemas.microsoft.com/office/drawing/2014/main" id="{CB8E0112-B96F-F8E5-3423-F5D7BAB5D7B4}"/>
                </a:ext>
              </a:extLst>
            </p:cNvPr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2391;p78">
              <a:extLst>
                <a:ext uri="{FF2B5EF4-FFF2-40B4-BE49-F238E27FC236}">
                  <a16:creationId xmlns:a16="http://schemas.microsoft.com/office/drawing/2014/main" id="{2128A125-019A-DF34-19ED-362F8B628EE5}"/>
                </a:ext>
              </a:extLst>
            </p:cNvPr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2392;p78">
              <a:extLst>
                <a:ext uri="{FF2B5EF4-FFF2-40B4-BE49-F238E27FC236}">
                  <a16:creationId xmlns:a16="http://schemas.microsoft.com/office/drawing/2014/main" id="{D44AB3A0-27EE-1FB6-2398-C77062F83D57}"/>
                </a:ext>
              </a:extLst>
            </p:cNvPr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2393;p78">
              <a:extLst>
                <a:ext uri="{FF2B5EF4-FFF2-40B4-BE49-F238E27FC236}">
                  <a16:creationId xmlns:a16="http://schemas.microsoft.com/office/drawing/2014/main" id="{F920B540-A7FA-1BED-4EC6-DA40571B66A7}"/>
                </a:ext>
              </a:extLst>
            </p:cNvPr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2394;p78">
              <a:extLst>
                <a:ext uri="{FF2B5EF4-FFF2-40B4-BE49-F238E27FC236}">
                  <a16:creationId xmlns:a16="http://schemas.microsoft.com/office/drawing/2014/main" id="{B6001145-1E21-30A3-26AF-9515ADC2FBE3}"/>
                </a:ext>
              </a:extLst>
            </p:cNvPr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2395;p78">
              <a:extLst>
                <a:ext uri="{FF2B5EF4-FFF2-40B4-BE49-F238E27FC236}">
                  <a16:creationId xmlns:a16="http://schemas.microsoft.com/office/drawing/2014/main" id="{E5BBB495-5830-A762-DDD5-7DC83900A029}"/>
                </a:ext>
              </a:extLst>
            </p:cNvPr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2396;p78">
              <a:extLst>
                <a:ext uri="{FF2B5EF4-FFF2-40B4-BE49-F238E27FC236}">
                  <a16:creationId xmlns:a16="http://schemas.microsoft.com/office/drawing/2014/main" id="{02587D86-AE4F-9C48-1E64-AD6FAFD46A39}"/>
                </a:ext>
              </a:extLst>
            </p:cNvPr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2397;p78">
              <a:extLst>
                <a:ext uri="{FF2B5EF4-FFF2-40B4-BE49-F238E27FC236}">
                  <a16:creationId xmlns:a16="http://schemas.microsoft.com/office/drawing/2014/main" id="{08AF0B14-A6E2-C2B4-0832-36542A2F74D6}"/>
                </a:ext>
              </a:extLst>
            </p:cNvPr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2398;p78">
              <a:extLst>
                <a:ext uri="{FF2B5EF4-FFF2-40B4-BE49-F238E27FC236}">
                  <a16:creationId xmlns:a16="http://schemas.microsoft.com/office/drawing/2014/main" id="{9832D4E1-40CF-32B5-4BA3-8BB98F4B3BD1}"/>
                </a:ext>
              </a:extLst>
            </p:cNvPr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2399;p78">
              <a:extLst>
                <a:ext uri="{FF2B5EF4-FFF2-40B4-BE49-F238E27FC236}">
                  <a16:creationId xmlns:a16="http://schemas.microsoft.com/office/drawing/2014/main" id="{DFEC61EE-6DD9-91C7-AA70-1323586F5840}"/>
                </a:ext>
              </a:extLst>
            </p:cNvPr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2400;p78">
              <a:extLst>
                <a:ext uri="{FF2B5EF4-FFF2-40B4-BE49-F238E27FC236}">
                  <a16:creationId xmlns:a16="http://schemas.microsoft.com/office/drawing/2014/main" id="{A3E73534-B61E-9E08-E9B6-742D3896D266}"/>
                </a:ext>
              </a:extLst>
            </p:cNvPr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2401;p78">
              <a:extLst>
                <a:ext uri="{FF2B5EF4-FFF2-40B4-BE49-F238E27FC236}">
                  <a16:creationId xmlns:a16="http://schemas.microsoft.com/office/drawing/2014/main" id="{37EFE118-3DBB-9C3D-4F40-C0135F1EF28B}"/>
                </a:ext>
              </a:extLst>
            </p:cNvPr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2402;p78">
              <a:extLst>
                <a:ext uri="{FF2B5EF4-FFF2-40B4-BE49-F238E27FC236}">
                  <a16:creationId xmlns:a16="http://schemas.microsoft.com/office/drawing/2014/main" id="{2A7B59EB-5731-D80D-59A7-61915B7D3F90}"/>
                </a:ext>
              </a:extLst>
            </p:cNvPr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2403;p78">
              <a:extLst>
                <a:ext uri="{FF2B5EF4-FFF2-40B4-BE49-F238E27FC236}">
                  <a16:creationId xmlns:a16="http://schemas.microsoft.com/office/drawing/2014/main" id="{B22D334B-38C3-566A-7767-88F00224FA1D}"/>
                </a:ext>
              </a:extLst>
            </p:cNvPr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2404;p78">
              <a:extLst>
                <a:ext uri="{FF2B5EF4-FFF2-40B4-BE49-F238E27FC236}">
                  <a16:creationId xmlns:a16="http://schemas.microsoft.com/office/drawing/2014/main" id="{1393BC5D-C27E-08EA-BFDB-38A0ECFFF50F}"/>
                </a:ext>
              </a:extLst>
            </p:cNvPr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2405;p78">
              <a:extLst>
                <a:ext uri="{FF2B5EF4-FFF2-40B4-BE49-F238E27FC236}">
                  <a16:creationId xmlns:a16="http://schemas.microsoft.com/office/drawing/2014/main" id="{4E83F10D-3703-9066-1F1F-F0CDFE628C51}"/>
                </a:ext>
              </a:extLst>
            </p:cNvPr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2406;p78">
              <a:extLst>
                <a:ext uri="{FF2B5EF4-FFF2-40B4-BE49-F238E27FC236}">
                  <a16:creationId xmlns:a16="http://schemas.microsoft.com/office/drawing/2014/main" id="{932B5286-CDB5-B994-CF67-58B7C23B72E9}"/>
                </a:ext>
              </a:extLst>
            </p:cNvPr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2407;p78">
              <a:extLst>
                <a:ext uri="{FF2B5EF4-FFF2-40B4-BE49-F238E27FC236}">
                  <a16:creationId xmlns:a16="http://schemas.microsoft.com/office/drawing/2014/main" id="{8081E7F1-91E7-A3A5-89DD-EEB21DF8E386}"/>
                </a:ext>
              </a:extLst>
            </p:cNvPr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2408;p78">
              <a:extLst>
                <a:ext uri="{FF2B5EF4-FFF2-40B4-BE49-F238E27FC236}">
                  <a16:creationId xmlns:a16="http://schemas.microsoft.com/office/drawing/2014/main" id="{B7743FE2-A4E6-9B4C-5F1C-B7F11FE66F35}"/>
                </a:ext>
              </a:extLst>
            </p:cNvPr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2409;p78">
              <a:extLst>
                <a:ext uri="{FF2B5EF4-FFF2-40B4-BE49-F238E27FC236}">
                  <a16:creationId xmlns:a16="http://schemas.microsoft.com/office/drawing/2014/main" id="{B1B8869A-F370-28CE-BB93-925380AD490A}"/>
                </a:ext>
              </a:extLst>
            </p:cNvPr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2410;p78">
              <a:extLst>
                <a:ext uri="{FF2B5EF4-FFF2-40B4-BE49-F238E27FC236}">
                  <a16:creationId xmlns:a16="http://schemas.microsoft.com/office/drawing/2014/main" id="{5237CC3D-83F5-31E2-31FE-49B30A3F8B86}"/>
                </a:ext>
              </a:extLst>
            </p:cNvPr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2411;p78">
              <a:extLst>
                <a:ext uri="{FF2B5EF4-FFF2-40B4-BE49-F238E27FC236}">
                  <a16:creationId xmlns:a16="http://schemas.microsoft.com/office/drawing/2014/main" id="{92053939-E5BB-3D7B-BFB3-00EE59BCBE50}"/>
                </a:ext>
              </a:extLst>
            </p:cNvPr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2412;p78">
              <a:extLst>
                <a:ext uri="{FF2B5EF4-FFF2-40B4-BE49-F238E27FC236}">
                  <a16:creationId xmlns:a16="http://schemas.microsoft.com/office/drawing/2014/main" id="{72AB5741-1B24-ECE1-2F54-EC0754F1AC47}"/>
                </a:ext>
              </a:extLst>
            </p:cNvPr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2413;p78">
              <a:extLst>
                <a:ext uri="{FF2B5EF4-FFF2-40B4-BE49-F238E27FC236}">
                  <a16:creationId xmlns:a16="http://schemas.microsoft.com/office/drawing/2014/main" id="{4BFEE5E4-F913-4F35-B25E-21A6FD70900F}"/>
                </a:ext>
              </a:extLst>
            </p:cNvPr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2414;p78">
              <a:extLst>
                <a:ext uri="{FF2B5EF4-FFF2-40B4-BE49-F238E27FC236}">
                  <a16:creationId xmlns:a16="http://schemas.microsoft.com/office/drawing/2014/main" id="{5C6F4C8A-2322-DA73-25A1-C38F57475440}"/>
                </a:ext>
              </a:extLst>
            </p:cNvPr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2415;p78">
              <a:extLst>
                <a:ext uri="{FF2B5EF4-FFF2-40B4-BE49-F238E27FC236}">
                  <a16:creationId xmlns:a16="http://schemas.microsoft.com/office/drawing/2014/main" id="{54BFBD4A-A6B7-60E6-8996-C651DCD1C4D0}"/>
                </a:ext>
              </a:extLst>
            </p:cNvPr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2416;p78">
              <a:extLst>
                <a:ext uri="{FF2B5EF4-FFF2-40B4-BE49-F238E27FC236}">
                  <a16:creationId xmlns:a16="http://schemas.microsoft.com/office/drawing/2014/main" id="{0B4E3E6E-31E0-DED4-13FA-2E4630B0492F}"/>
                </a:ext>
              </a:extLst>
            </p:cNvPr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2417;p78">
              <a:extLst>
                <a:ext uri="{FF2B5EF4-FFF2-40B4-BE49-F238E27FC236}">
                  <a16:creationId xmlns:a16="http://schemas.microsoft.com/office/drawing/2014/main" id="{70FB4506-2B0E-7EA0-8064-94B117B8FD2D}"/>
                </a:ext>
              </a:extLst>
            </p:cNvPr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2418;p78">
              <a:extLst>
                <a:ext uri="{FF2B5EF4-FFF2-40B4-BE49-F238E27FC236}">
                  <a16:creationId xmlns:a16="http://schemas.microsoft.com/office/drawing/2014/main" id="{59148283-1851-BC59-9CD2-B20D61373A5B}"/>
                </a:ext>
              </a:extLst>
            </p:cNvPr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2419;p78">
              <a:extLst>
                <a:ext uri="{FF2B5EF4-FFF2-40B4-BE49-F238E27FC236}">
                  <a16:creationId xmlns:a16="http://schemas.microsoft.com/office/drawing/2014/main" id="{960E3F2D-A88D-6B4A-B2BB-58B5CFFA05A9}"/>
                </a:ext>
              </a:extLst>
            </p:cNvPr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2420;p78">
              <a:extLst>
                <a:ext uri="{FF2B5EF4-FFF2-40B4-BE49-F238E27FC236}">
                  <a16:creationId xmlns:a16="http://schemas.microsoft.com/office/drawing/2014/main" id="{BA5A2184-E3BF-C816-87A6-AD985E887041}"/>
                </a:ext>
              </a:extLst>
            </p:cNvPr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2421;p78">
              <a:extLst>
                <a:ext uri="{FF2B5EF4-FFF2-40B4-BE49-F238E27FC236}">
                  <a16:creationId xmlns:a16="http://schemas.microsoft.com/office/drawing/2014/main" id="{1DCF7578-3248-071F-4C89-D2C9048E888D}"/>
                </a:ext>
              </a:extLst>
            </p:cNvPr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2422;p78">
              <a:extLst>
                <a:ext uri="{FF2B5EF4-FFF2-40B4-BE49-F238E27FC236}">
                  <a16:creationId xmlns:a16="http://schemas.microsoft.com/office/drawing/2014/main" id="{4F9A06E1-A766-5E8E-8A5F-F1B3FE3EF84C}"/>
                </a:ext>
              </a:extLst>
            </p:cNvPr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2423;p78">
              <a:extLst>
                <a:ext uri="{FF2B5EF4-FFF2-40B4-BE49-F238E27FC236}">
                  <a16:creationId xmlns:a16="http://schemas.microsoft.com/office/drawing/2014/main" id="{2ED1A7CA-69FD-9B72-ED67-25FAE4E3040B}"/>
                </a:ext>
              </a:extLst>
            </p:cNvPr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2424;p78">
              <a:extLst>
                <a:ext uri="{FF2B5EF4-FFF2-40B4-BE49-F238E27FC236}">
                  <a16:creationId xmlns:a16="http://schemas.microsoft.com/office/drawing/2014/main" id="{0F84AD14-4188-6320-012D-94BBAE8E4E64}"/>
                </a:ext>
              </a:extLst>
            </p:cNvPr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2425;p78">
              <a:extLst>
                <a:ext uri="{FF2B5EF4-FFF2-40B4-BE49-F238E27FC236}">
                  <a16:creationId xmlns:a16="http://schemas.microsoft.com/office/drawing/2014/main" id="{51410BB7-4813-242E-131B-A390207C85A3}"/>
                </a:ext>
              </a:extLst>
            </p:cNvPr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2426;p78">
              <a:extLst>
                <a:ext uri="{FF2B5EF4-FFF2-40B4-BE49-F238E27FC236}">
                  <a16:creationId xmlns:a16="http://schemas.microsoft.com/office/drawing/2014/main" id="{23E8BB9E-838D-C07F-91A4-735BB9FD2AFF}"/>
                </a:ext>
              </a:extLst>
            </p:cNvPr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2427;p78">
              <a:extLst>
                <a:ext uri="{FF2B5EF4-FFF2-40B4-BE49-F238E27FC236}">
                  <a16:creationId xmlns:a16="http://schemas.microsoft.com/office/drawing/2014/main" id="{EA8968CD-F34F-526D-15C9-D21DBA6DBD4F}"/>
                </a:ext>
              </a:extLst>
            </p:cNvPr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2428;p78">
              <a:extLst>
                <a:ext uri="{FF2B5EF4-FFF2-40B4-BE49-F238E27FC236}">
                  <a16:creationId xmlns:a16="http://schemas.microsoft.com/office/drawing/2014/main" id="{7D009DB3-93BD-4663-08AE-99966EAF8FE7}"/>
                </a:ext>
              </a:extLst>
            </p:cNvPr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2429;p78">
              <a:extLst>
                <a:ext uri="{FF2B5EF4-FFF2-40B4-BE49-F238E27FC236}">
                  <a16:creationId xmlns:a16="http://schemas.microsoft.com/office/drawing/2014/main" id="{00901B2A-2DBD-5664-5DFA-91B7392C087D}"/>
                </a:ext>
              </a:extLst>
            </p:cNvPr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2430;p78">
              <a:extLst>
                <a:ext uri="{FF2B5EF4-FFF2-40B4-BE49-F238E27FC236}">
                  <a16:creationId xmlns:a16="http://schemas.microsoft.com/office/drawing/2014/main" id="{1F0C1CC4-5F09-F898-88A9-0BCF5514ED27}"/>
                </a:ext>
              </a:extLst>
            </p:cNvPr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2431;p78">
              <a:extLst>
                <a:ext uri="{FF2B5EF4-FFF2-40B4-BE49-F238E27FC236}">
                  <a16:creationId xmlns:a16="http://schemas.microsoft.com/office/drawing/2014/main" id="{3AD92E54-E8C9-82F5-DD12-DD3802A47C0B}"/>
                </a:ext>
              </a:extLst>
            </p:cNvPr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2432;p78">
              <a:extLst>
                <a:ext uri="{FF2B5EF4-FFF2-40B4-BE49-F238E27FC236}">
                  <a16:creationId xmlns:a16="http://schemas.microsoft.com/office/drawing/2014/main" id="{1973F6F9-85E7-26C7-82A6-D05B91B6F3F1}"/>
                </a:ext>
              </a:extLst>
            </p:cNvPr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2433;p78">
              <a:extLst>
                <a:ext uri="{FF2B5EF4-FFF2-40B4-BE49-F238E27FC236}">
                  <a16:creationId xmlns:a16="http://schemas.microsoft.com/office/drawing/2014/main" id="{3989511F-DF27-0C6A-75AD-FAAB47AE7D7A}"/>
                </a:ext>
              </a:extLst>
            </p:cNvPr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2434;p78">
              <a:extLst>
                <a:ext uri="{FF2B5EF4-FFF2-40B4-BE49-F238E27FC236}">
                  <a16:creationId xmlns:a16="http://schemas.microsoft.com/office/drawing/2014/main" id="{F4F891BA-9526-8F6C-C6BF-22462F2B4E4F}"/>
                </a:ext>
              </a:extLst>
            </p:cNvPr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2435;p78">
              <a:extLst>
                <a:ext uri="{FF2B5EF4-FFF2-40B4-BE49-F238E27FC236}">
                  <a16:creationId xmlns:a16="http://schemas.microsoft.com/office/drawing/2014/main" id="{5D004F8B-05A3-0FA7-B5C5-FD0E0B02BDE1}"/>
                </a:ext>
              </a:extLst>
            </p:cNvPr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2436;p78">
              <a:extLst>
                <a:ext uri="{FF2B5EF4-FFF2-40B4-BE49-F238E27FC236}">
                  <a16:creationId xmlns:a16="http://schemas.microsoft.com/office/drawing/2014/main" id="{E8B78BF0-F728-1023-C31E-5CCE87D05197}"/>
                </a:ext>
              </a:extLst>
            </p:cNvPr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2437;p78">
              <a:extLst>
                <a:ext uri="{FF2B5EF4-FFF2-40B4-BE49-F238E27FC236}">
                  <a16:creationId xmlns:a16="http://schemas.microsoft.com/office/drawing/2014/main" id="{A67A08CA-E9C4-3853-5B60-8892E74A1102}"/>
                </a:ext>
              </a:extLst>
            </p:cNvPr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2438;p78">
              <a:extLst>
                <a:ext uri="{FF2B5EF4-FFF2-40B4-BE49-F238E27FC236}">
                  <a16:creationId xmlns:a16="http://schemas.microsoft.com/office/drawing/2014/main" id="{854C9736-E328-AF3D-547B-17542CB75B85}"/>
                </a:ext>
              </a:extLst>
            </p:cNvPr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2439;p78">
              <a:extLst>
                <a:ext uri="{FF2B5EF4-FFF2-40B4-BE49-F238E27FC236}">
                  <a16:creationId xmlns:a16="http://schemas.microsoft.com/office/drawing/2014/main" id="{B6A00A14-D0B6-F8AA-1143-453B08043F32}"/>
                </a:ext>
              </a:extLst>
            </p:cNvPr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2440;p78">
              <a:extLst>
                <a:ext uri="{FF2B5EF4-FFF2-40B4-BE49-F238E27FC236}">
                  <a16:creationId xmlns:a16="http://schemas.microsoft.com/office/drawing/2014/main" id="{B623E749-1158-0875-4322-92CE0D51CF9B}"/>
                </a:ext>
              </a:extLst>
            </p:cNvPr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2441;p78">
              <a:extLst>
                <a:ext uri="{FF2B5EF4-FFF2-40B4-BE49-F238E27FC236}">
                  <a16:creationId xmlns:a16="http://schemas.microsoft.com/office/drawing/2014/main" id="{954113F7-5871-A733-1A42-E93E4CD0DB2E}"/>
                </a:ext>
              </a:extLst>
            </p:cNvPr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2442;p78">
              <a:extLst>
                <a:ext uri="{FF2B5EF4-FFF2-40B4-BE49-F238E27FC236}">
                  <a16:creationId xmlns:a16="http://schemas.microsoft.com/office/drawing/2014/main" id="{D435A1A0-178A-F004-F241-A3E48ADD81B0}"/>
                </a:ext>
              </a:extLst>
            </p:cNvPr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2443;p78">
              <a:extLst>
                <a:ext uri="{FF2B5EF4-FFF2-40B4-BE49-F238E27FC236}">
                  <a16:creationId xmlns:a16="http://schemas.microsoft.com/office/drawing/2014/main" id="{7794C61D-9097-6123-EAD5-D6FEFB9E10F0}"/>
                </a:ext>
              </a:extLst>
            </p:cNvPr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2444;p78">
              <a:extLst>
                <a:ext uri="{FF2B5EF4-FFF2-40B4-BE49-F238E27FC236}">
                  <a16:creationId xmlns:a16="http://schemas.microsoft.com/office/drawing/2014/main" id="{0F4E4928-3A09-B3ED-9E01-15F9C4941F43}"/>
                </a:ext>
              </a:extLst>
            </p:cNvPr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2445;p78">
              <a:extLst>
                <a:ext uri="{FF2B5EF4-FFF2-40B4-BE49-F238E27FC236}">
                  <a16:creationId xmlns:a16="http://schemas.microsoft.com/office/drawing/2014/main" id="{06BFE797-B428-507D-22B9-11D50E0C8810}"/>
                </a:ext>
              </a:extLst>
            </p:cNvPr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2446;p78">
              <a:extLst>
                <a:ext uri="{FF2B5EF4-FFF2-40B4-BE49-F238E27FC236}">
                  <a16:creationId xmlns:a16="http://schemas.microsoft.com/office/drawing/2014/main" id="{E9DE7922-5815-25E4-21A5-5CB4CCEA8779}"/>
                </a:ext>
              </a:extLst>
            </p:cNvPr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2447;p78">
              <a:extLst>
                <a:ext uri="{FF2B5EF4-FFF2-40B4-BE49-F238E27FC236}">
                  <a16:creationId xmlns:a16="http://schemas.microsoft.com/office/drawing/2014/main" id="{0D0BEFB0-813F-B933-677E-4E8A63AF95B9}"/>
                </a:ext>
              </a:extLst>
            </p:cNvPr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2448;p78">
              <a:extLst>
                <a:ext uri="{FF2B5EF4-FFF2-40B4-BE49-F238E27FC236}">
                  <a16:creationId xmlns:a16="http://schemas.microsoft.com/office/drawing/2014/main" id="{462B715F-9D61-296E-DF5B-8A50ED217FA6}"/>
                </a:ext>
              </a:extLst>
            </p:cNvPr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2449;p78">
              <a:extLst>
                <a:ext uri="{FF2B5EF4-FFF2-40B4-BE49-F238E27FC236}">
                  <a16:creationId xmlns:a16="http://schemas.microsoft.com/office/drawing/2014/main" id="{AE61128F-E0D6-D93B-0231-762234E2C381}"/>
                </a:ext>
              </a:extLst>
            </p:cNvPr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2450;p78">
              <a:extLst>
                <a:ext uri="{FF2B5EF4-FFF2-40B4-BE49-F238E27FC236}">
                  <a16:creationId xmlns:a16="http://schemas.microsoft.com/office/drawing/2014/main" id="{0E41E64D-E66D-9621-576E-3AD0CD025E34}"/>
                </a:ext>
              </a:extLst>
            </p:cNvPr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2451;p78">
              <a:extLst>
                <a:ext uri="{FF2B5EF4-FFF2-40B4-BE49-F238E27FC236}">
                  <a16:creationId xmlns:a16="http://schemas.microsoft.com/office/drawing/2014/main" id="{C7EDBDCF-636C-9DD9-8CDA-C5CF832D7750}"/>
                </a:ext>
              </a:extLst>
            </p:cNvPr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2452;p78">
              <a:extLst>
                <a:ext uri="{FF2B5EF4-FFF2-40B4-BE49-F238E27FC236}">
                  <a16:creationId xmlns:a16="http://schemas.microsoft.com/office/drawing/2014/main" id="{1BBAEA74-496A-A844-F321-E779A510F034}"/>
                </a:ext>
              </a:extLst>
            </p:cNvPr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2453;p78">
              <a:extLst>
                <a:ext uri="{FF2B5EF4-FFF2-40B4-BE49-F238E27FC236}">
                  <a16:creationId xmlns:a16="http://schemas.microsoft.com/office/drawing/2014/main" id="{1946EA0D-6EC2-7D6D-E7DA-9AC9D73BA61E}"/>
                </a:ext>
              </a:extLst>
            </p:cNvPr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2454;p78">
              <a:extLst>
                <a:ext uri="{FF2B5EF4-FFF2-40B4-BE49-F238E27FC236}">
                  <a16:creationId xmlns:a16="http://schemas.microsoft.com/office/drawing/2014/main" id="{CB0825EB-A82D-13CD-87B1-143F1798E5D6}"/>
                </a:ext>
              </a:extLst>
            </p:cNvPr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2455;p78">
              <a:extLst>
                <a:ext uri="{FF2B5EF4-FFF2-40B4-BE49-F238E27FC236}">
                  <a16:creationId xmlns:a16="http://schemas.microsoft.com/office/drawing/2014/main" id="{7270FB67-978A-A338-A480-3B77FBC4C64A}"/>
                </a:ext>
              </a:extLst>
            </p:cNvPr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2456;p78">
              <a:extLst>
                <a:ext uri="{FF2B5EF4-FFF2-40B4-BE49-F238E27FC236}">
                  <a16:creationId xmlns:a16="http://schemas.microsoft.com/office/drawing/2014/main" id="{82546357-FDE3-E8D8-A00D-89CC6E1A4AB7}"/>
                </a:ext>
              </a:extLst>
            </p:cNvPr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2457;p78">
              <a:extLst>
                <a:ext uri="{FF2B5EF4-FFF2-40B4-BE49-F238E27FC236}">
                  <a16:creationId xmlns:a16="http://schemas.microsoft.com/office/drawing/2014/main" id="{B8B32BB6-D42A-0195-B910-6F3580B73038}"/>
                </a:ext>
              </a:extLst>
            </p:cNvPr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2458;p78">
              <a:extLst>
                <a:ext uri="{FF2B5EF4-FFF2-40B4-BE49-F238E27FC236}">
                  <a16:creationId xmlns:a16="http://schemas.microsoft.com/office/drawing/2014/main" id="{8DB5B4B5-C47A-1F9E-0981-063AAAB0C722}"/>
                </a:ext>
              </a:extLst>
            </p:cNvPr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2459;p78">
              <a:extLst>
                <a:ext uri="{FF2B5EF4-FFF2-40B4-BE49-F238E27FC236}">
                  <a16:creationId xmlns:a16="http://schemas.microsoft.com/office/drawing/2014/main" id="{E9DA1F36-C275-0E24-D21C-BE8F72368E2A}"/>
                </a:ext>
              </a:extLst>
            </p:cNvPr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2460;p78">
              <a:extLst>
                <a:ext uri="{FF2B5EF4-FFF2-40B4-BE49-F238E27FC236}">
                  <a16:creationId xmlns:a16="http://schemas.microsoft.com/office/drawing/2014/main" id="{38E1808C-B654-66B8-10DF-D94E024B21B4}"/>
                </a:ext>
              </a:extLst>
            </p:cNvPr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2461;p78">
              <a:extLst>
                <a:ext uri="{FF2B5EF4-FFF2-40B4-BE49-F238E27FC236}">
                  <a16:creationId xmlns:a16="http://schemas.microsoft.com/office/drawing/2014/main" id="{AD04DAC5-238D-8F08-0406-9DEB5628C009}"/>
                </a:ext>
              </a:extLst>
            </p:cNvPr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2462;p78">
              <a:extLst>
                <a:ext uri="{FF2B5EF4-FFF2-40B4-BE49-F238E27FC236}">
                  <a16:creationId xmlns:a16="http://schemas.microsoft.com/office/drawing/2014/main" id="{58C4CF7E-1647-D647-9A03-7DB6B794D5E7}"/>
                </a:ext>
              </a:extLst>
            </p:cNvPr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2463;p78">
              <a:extLst>
                <a:ext uri="{FF2B5EF4-FFF2-40B4-BE49-F238E27FC236}">
                  <a16:creationId xmlns:a16="http://schemas.microsoft.com/office/drawing/2014/main" id="{3946CC9F-93BF-3854-D3B5-469290688F1C}"/>
                </a:ext>
              </a:extLst>
            </p:cNvPr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2464;p78">
              <a:extLst>
                <a:ext uri="{FF2B5EF4-FFF2-40B4-BE49-F238E27FC236}">
                  <a16:creationId xmlns:a16="http://schemas.microsoft.com/office/drawing/2014/main" id="{FE03D4EE-4A8A-B9C2-6EAE-47C4D365A8A9}"/>
                </a:ext>
              </a:extLst>
            </p:cNvPr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2465;p78">
              <a:extLst>
                <a:ext uri="{FF2B5EF4-FFF2-40B4-BE49-F238E27FC236}">
                  <a16:creationId xmlns:a16="http://schemas.microsoft.com/office/drawing/2014/main" id="{783D7C5D-2108-BA3C-5F73-201464C8ECF4}"/>
                </a:ext>
              </a:extLst>
            </p:cNvPr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2466;p78">
              <a:extLst>
                <a:ext uri="{FF2B5EF4-FFF2-40B4-BE49-F238E27FC236}">
                  <a16:creationId xmlns:a16="http://schemas.microsoft.com/office/drawing/2014/main" id="{AC124BEE-7E21-6A32-0BA4-C44D93C1EAD4}"/>
                </a:ext>
              </a:extLst>
            </p:cNvPr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2467;p78">
              <a:extLst>
                <a:ext uri="{FF2B5EF4-FFF2-40B4-BE49-F238E27FC236}">
                  <a16:creationId xmlns:a16="http://schemas.microsoft.com/office/drawing/2014/main" id="{808CF67A-98C0-61AA-596E-FB5434691A43}"/>
                </a:ext>
              </a:extLst>
            </p:cNvPr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2468;p78">
              <a:extLst>
                <a:ext uri="{FF2B5EF4-FFF2-40B4-BE49-F238E27FC236}">
                  <a16:creationId xmlns:a16="http://schemas.microsoft.com/office/drawing/2014/main" id="{2BD2A15E-5E9D-149F-AF65-B95C0F583C0A}"/>
                </a:ext>
              </a:extLst>
            </p:cNvPr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2469;p78">
              <a:extLst>
                <a:ext uri="{FF2B5EF4-FFF2-40B4-BE49-F238E27FC236}">
                  <a16:creationId xmlns:a16="http://schemas.microsoft.com/office/drawing/2014/main" id="{D97B213B-5496-2641-0109-5A2F51A01C62}"/>
                </a:ext>
              </a:extLst>
            </p:cNvPr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2470;p78">
              <a:extLst>
                <a:ext uri="{FF2B5EF4-FFF2-40B4-BE49-F238E27FC236}">
                  <a16:creationId xmlns:a16="http://schemas.microsoft.com/office/drawing/2014/main" id="{88BA32F0-2F24-AAF3-939E-B8B9B2B04ECB}"/>
                </a:ext>
              </a:extLst>
            </p:cNvPr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2471;p78">
              <a:extLst>
                <a:ext uri="{FF2B5EF4-FFF2-40B4-BE49-F238E27FC236}">
                  <a16:creationId xmlns:a16="http://schemas.microsoft.com/office/drawing/2014/main" id="{C99D3B67-B7A8-82B9-62EA-666374D0D29D}"/>
                </a:ext>
              </a:extLst>
            </p:cNvPr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2472;p78">
              <a:extLst>
                <a:ext uri="{FF2B5EF4-FFF2-40B4-BE49-F238E27FC236}">
                  <a16:creationId xmlns:a16="http://schemas.microsoft.com/office/drawing/2014/main" id="{939432F8-94C3-DCDF-14C1-9CBBF6D3140D}"/>
                </a:ext>
              </a:extLst>
            </p:cNvPr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2473;p78">
              <a:extLst>
                <a:ext uri="{FF2B5EF4-FFF2-40B4-BE49-F238E27FC236}">
                  <a16:creationId xmlns:a16="http://schemas.microsoft.com/office/drawing/2014/main" id="{410673A9-7FDA-8059-A0BE-595A2277092E}"/>
                </a:ext>
              </a:extLst>
            </p:cNvPr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2474;p78">
              <a:extLst>
                <a:ext uri="{FF2B5EF4-FFF2-40B4-BE49-F238E27FC236}">
                  <a16:creationId xmlns:a16="http://schemas.microsoft.com/office/drawing/2014/main" id="{57F0B649-59CA-E8A4-4D0A-90841E2FE12D}"/>
                </a:ext>
              </a:extLst>
            </p:cNvPr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2475;p78">
              <a:extLst>
                <a:ext uri="{FF2B5EF4-FFF2-40B4-BE49-F238E27FC236}">
                  <a16:creationId xmlns:a16="http://schemas.microsoft.com/office/drawing/2014/main" id="{E3880FFF-39A3-170D-5351-4FCBD46229BD}"/>
                </a:ext>
              </a:extLst>
            </p:cNvPr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2476;p78">
              <a:extLst>
                <a:ext uri="{FF2B5EF4-FFF2-40B4-BE49-F238E27FC236}">
                  <a16:creationId xmlns:a16="http://schemas.microsoft.com/office/drawing/2014/main" id="{25A449E2-F322-0FF7-430A-DD8A2D70AE9C}"/>
                </a:ext>
              </a:extLst>
            </p:cNvPr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2477;p78">
              <a:extLst>
                <a:ext uri="{FF2B5EF4-FFF2-40B4-BE49-F238E27FC236}">
                  <a16:creationId xmlns:a16="http://schemas.microsoft.com/office/drawing/2014/main" id="{C68A4C86-5F24-80A7-3D25-975AACF940C2}"/>
                </a:ext>
              </a:extLst>
            </p:cNvPr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2478;p78">
              <a:extLst>
                <a:ext uri="{FF2B5EF4-FFF2-40B4-BE49-F238E27FC236}">
                  <a16:creationId xmlns:a16="http://schemas.microsoft.com/office/drawing/2014/main" id="{82DE1395-BAB6-B365-0B77-51DE008BF041}"/>
                </a:ext>
              </a:extLst>
            </p:cNvPr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2479;p78">
              <a:extLst>
                <a:ext uri="{FF2B5EF4-FFF2-40B4-BE49-F238E27FC236}">
                  <a16:creationId xmlns:a16="http://schemas.microsoft.com/office/drawing/2014/main" id="{B7DF3AAE-AFC0-1F84-FF8C-FE312FB21DE3}"/>
                </a:ext>
              </a:extLst>
            </p:cNvPr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2480;p78">
              <a:extLst>
                <a:ext uri="{FF2B5EF4-FFF2-40B4-BE49-F238E27FC236}">
                  <a16:creationId xmlns:a16="http://schemas.microsoft.com/office/drawing/2014/main" id="{8F51B8E2-B8AF-968D-0874-E3A5F315C9D1}"/>
                </a:ext>
              </a:extLst>
            </p:cNvPr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2481;p78">
              <a:extLst>
                <a:ext uri="{FF2B5EF4-FFF2-40B4-BE49-F238E27FC236}">
                  <a16:creationId xmlns:a16="http://schemas.microsoft.com/office/drawing/2014/main" id="{32A40B5F-A744-DA66-81E9-C018E708DE39}"/>
                </a:ext>
              </a:extLst>
            </p:cNvPr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2482;p78">
              <a:extLst>
                <a:ext uri="{FF2B5EF4-FFF2-40B4-BE49-F238E27FC236}">
                  <a16:creationId xmlns:a16="http://schemas.microsoft.com/office/drawing/2014/main" id="{0079B1E0-7ECB-7CDB-CDAD-EC0F13F559B7}"/>
                </a:ext>
              </a:extLst>
            </p:cNvPr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2483;p78">
              <a:extLst>
                <a:ext uri="{FF2B5EF4-FFF2-40B4-BE49-F238E27FC236}">
                  <a16:creationId xmlns:a16="http://schemas.microsoft.com/office/drawing/2014/main" id="{899AB693-C2D2-7FDC-14BF-F3E3AA46FC1C}"/>
                </a:ext>
              </a:extLst>
            </p:cNvPr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2484;p78">
              <a:extLst>
                <a:ext uri="{FF2B5EF4-FFF2-40B4-BE49-F238E27FC236}">
                  <a16:creationId xmlns:a16="http://schemas.microsoft.com/office/drawing/2014/main" id="{374C4D73-C4A8-66EB-0DBE-3FDFCE764806}"/>
                </a:ext>
              </a:extLst>
            </p:cNvPr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2485;p78">
              <a:extLst>
                <a:ext uri="{FF2B5EF4-FFF2-40B4-BE49-F238E27FC236}">
                  <a16:creationId xmlns:a16="http://schemas.microsoft.com/office/drawing/2014/main" id="{1ED6DC62-AD8B-FB82-2F6F-CFDE640AB66B}"/>
                </a:ext>
              </a:extLst>
            </p:cNvPr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2486;p78">
              <a:extLst>
                <a:ext uri="{FF2B5EF4-FFF2-40B4-BE49-F238E27FC236}">
                  <a16:creationId xmlns:a16="http://schemas.microsoft.com/office/drawing/2014/main" id="{88832C29-ED6C-5447-7AD7-ADDBCB46B237}"/>
                </a:ext>
              </a:extLst>
            </p:cNvPr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2487;p78">
              <a:extLst>
                <a:ext uri="{FF2B5EF4-FFF2-40B4-BE49-F238E27FC236}">
                  <a16:creationId xmlns:a16="http://schemas.microsoft.com/office/drawing/2014/main" id="{234806F6-2ABA-1259-81C8-9F2B1949AD61}"/>
                </a:ext>
              </a:extLst>
            </p:cNvPr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2488;p78">
              <a:extLst>
                <a:ext uri="{FF2B5EF4-FFF2-40B4-BE49-F238E27FC236}">
                  <a16:creationId xmlns:a16="http://schemas.microsoft.com/office/drawing/2014/main" id="{F6DE4CB0-2F81-A027-448E-5BD10503DF13}"/>
                </a:ext>
              </a:extLst>
            </p:cNvPr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2489;p78">
              <a:extLst>
                <a:ext uri="{FF2B5EF4-FFF2-40B4-BE49-F238E27FC236}">
                  <a16:creationId xmlns:a16="http://schemas.microsoft.com/office/drawing/2014/main" id="{333B7B0A-9771-BDDF-24B8-40E5D82135B3}"/>
                </a:ext>
              </a:extLst>
            </p:cNvPr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2490;p78">
              <a:extLst>
                <a:ext uri="{FF2B5EF4-FFF2-40B4-BE49-F238E27FC236}">
                  <a16:creationId xmlns:a16="http://schemas.microsoft.com/office/drawing/2014/main" id="{E9DBB00F-35E9-EDCF-E9EA-436ADE66C787}"/>
                </a:ext>
              </a:extLst>
            </p:cNvPr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2491;p78">
              <a:extLst>
                <a:ext uri="{FF2B5EF4-FFF2-40B4-BE49-F238E27FC236}">
                  <a16:creationId xmlns:a16="http://schemas.microsoft.com/office/drawing/2014/main" id="{E2F7E943-81BD-592F-634B-4F7EE3D2D8E6}"/>
                </a:ext>
              </a:extLst>
            </p:cNvPr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2492;p78">
              <a:extLst>
                <a:ext uri="{FF2B5EF4-FFF2-40B4-BE49-F238E27FC236}">
                  <a16:creationId xmlns:a16="http://schemas.microsoft.com/office/drawing/2014/main" id="{7D3318BE-E1DB-32DC-720C-933946E47432}"/>
                </a:ext>
              </a:extLst>
            </p:cNvPr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2493;p78">
              <a:extLst>
                <a:ext uri="{FF2B5EF4-FFF2-40B4-BE49-F238E27FC236}">
                  <a16:creationId xmlns:a16="http://schemas.microsoft.com/office/drawing/2014/main" id="{F797858E-4647-E4B3-DE96-806063B8A2FC}"/>
                </a:ext>
              </a:extLst>
            </p:cNvPr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2494;p78">
              <a:extLst>
                <a:ext uri="{FF2B5EF4-FFF2-40B4-BE49-F238E27FC236}">
                  <a16:creationId xmlns:a16="http://schemas.microsoft.com/office/drawing/2014/main" id="{7361E2C3-F977-2121-3F51-C3A3332B8D37}"/>
                </a:ext>
              </a:extLst>
            </p:cNvPr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2495;p78">
              <a:extLst>
                <a:ext uri="{FF2B5EF4-FFF2-40B4-BE49-F238E27FC236}">
                  <a16:creationId xmlns:a16="http://schemas.microsoft.com/office/drawing/2014/main" id="{843C72FC-EF3D-88E3-4F8D-BAD4DF3C74A9}"/>
                </a:ext>
              </a:extLst>
            </p:cNvPr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2496;p78">
              <a:extLst>
                <a:ext uri="{FF2B5EF4-FFF2-40B4-BE49-F238E27FC236}">
                  <a16:creationId xmlns:a16="http://schemas.microsoft.com/office/drawing/2014/main" id="{36658C25-0F21-D7CE-7B9C-E6546317A753}"/>
                </a:ext>
              </a:extLst>
            </p:cNvPr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2497;p78">
              <a:extLst>
                <a:ext uri="{FF2B5EF4-FFF2-40B4-BE49-F238E27FC236}">
                  <a16:creationId xmlns:a16="http://schemas.microsoft.com/office/drawing/2014/main" id="{BFADAE13-D1EE-3110-82C3-BF0540D370B3}"/>
                </a:ext>
              </a:extLst>
            </p:cNvPr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2498;p78">
              <a:extLst>
                <a:ext uri="{FF2B5EF4-FFF2-40B4-BE49-F238E27FC236}">
                  <a16:creationId xmlns:a16="http://schemas.microsoft.com/office/drawing/2014/main" id="{3C5F74F9-4E2E-B098-9432-EC144F9C0296}"/>
                </a:ext>
              </a:extLst>
            </p:cNvPr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2499;p78">
              <a:extLst>
                <a:ext uri="{FF2B5EF4-FFF2-40B4-BE49-F238E27FC236}">
                  <a16:creationId xmlns:a16="http://schemas.microsoft.com/office/drawing/2014/main" id="{1582187E-570C-2373-A6F0-9C3C3B5E2330}"/>
                </a:ext>
              </a:extLst>
            </p:cNvPr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2500;p78">
              <a:extLst>
                <a:ext uri="{FF2B5EF4-FFF2-40B4-BE49-F238E27FC236}">
                  <a16:creationId xmlns:a16="http://schemas.microsoft.com/office/drawing/2014/main" id="{93A641DD-7C31-F5F2-0345-A051389B788A}"/>
                </a:ext>
              </a:extLst>
            </p:cNvPr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2501;p78">
              <a:extLst>
                <a:ext uri="{FF2B5EF4-FFF2-40B4-BE49-F238E27FC236}">
                  <a16:creationId xmlns:a16="http://schemas.microsoft.com/office/drawing/2014/main" id="{2B1AA6C3-CDCA-E657-4EE3-317840F74740}"/>
                </a:ext>
              </a:extLst>
            </p:cNvPr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2502;p78">
              <a:extLst>
                <a:ext uri="{FF2B5EF4-FFF2-40B4-BE49-F238E27FC236}">
                  <a16:creationId xmlns:a16="http://schemas.microsoft.com/office/drawing/2014/main" id="{E4D405A2-B326-AD86-4F83-7A0F5AD38BF2}"/>
                </a:ext>
              </a:extLst>
            </p:cNvPr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2503;p78">
              <a:extLst>
                <a:ext uri="{FF2B5EF4-FFF2-40B4-BE49-F238E27FC236}">
                  <a16:creationId xmlns:a16="http://schemas.microsoft.com/office/drawing/2014/main" id="{1714714F-D3E5-45F2-690D-22380CA00BDE}"/>
                </a:ext>
              </a:extLst>
            </p:cNvPr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2504;p78">
              <a:extLst>
                <a:ext uri="{FF2B5EF4-FFF2-40B4-BE49-F238E27FC236}">
                  <a16:creationId xmlns:a16="http://schemas.microsoft.com/office/drawing/2014/main" id="{7278F1AD-F0D2-1145-D712-B790564E885A}"/>
                </a:ext>
              </a:extLst>
            </p:cNvPr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2505;p78">
              <a:extLst>
                <a:ext uri="{FF2B5EF4-FFF2-40B4-BE49-F238E27FC236}">
                  <a16:creationId xmlns:a16="http://schemas.microsoft.com/office/drawing/2014/main" id="{38BEB02A-BF41-0495-BF96-F32E39D2DF46}"/>
                </a:ext>
              </a:extLst>
            </p:cNvPr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2506;p78">
              <a:extLst>
                <a:ext uri="{FF2B5EF4-FFF2-40B4-BE49-F238E27FC236}">
                  <a16:creationId xmlns:a16="http://schemas.microsoft.com/office/drawing/2014/main" id="{25E0A88A-6F10-1AB4-7F54-2287E6987354}"/>
                </a:ext>
              </a:extLst>
            </p:cNvPr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2507;p78">
              <a:extLst>
                <a:ext uri="{FF2B5EF4-FFF2-40B4-BE49-F238E27FC236}">
                  <a16:creationId xmlns:a16="http://schemas.microsoft.com/office/drawing/2014/main" id="{1414A10B-9D7B-F3F3-5679-9D578223D775}"/>
                </a:ext>
              </a:extLst>
            </p:cNvPr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2508;p78">
              <a:extLst>
                <a:ext uri="{FF2B5EF4-FFF2-40B4-BE49-F238E27FC236}">
                  <a16:creationId xmlns:a16="http://schemas.microsoft.com/office/drawing/2014/main" id="{F85358B7-AFBA-79AB-2338-3DF41D339C3A}"/>
                </a:ext>
              </a:extLst>
            </p:cNvPr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2509;p78">
              <a:extLst>
                <a:ext uri="{FF2B5EF4-FFF2-40B4-BE49-F238E27FC236}">
                  <a16:creationId xmlns:a16="http://schemas.microsoft.com/office/drawing/2014/main" id="{7DD78D3D-E896-DDD1-E35B-2D640A91DA29}"/>
                </a:ext>
              </a:extLst>
            </p:cNvPr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2510;p78">
              <a:extLst>
                <a:ext uri="{FF2B5EF4-FFF2-40B4-BE49-F238E27FC236}">
                  <a16:creationId xmlns:a16="http://schemas.microsoft.com/office/drawing/2014/main" id="{39BD753D-9229-200A-9C87-7E757DF82591}"/>
                </a:ext>
              </a:extLst>
            </p:cNvPr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2511;p78">
              <a:extLst>
                <a:ext uri="{FF2B5EF4-FFF2-40B4-BE49-F238E27FC236}">
                  <a16:creationId xmlns:a16="http://schemas.microsoft.com/office/drawing/2014/main" id="{BE7E1B10-3CAA-0BC0-5B8B-F428BB360D92}"/>
                </a:ext>
              </a:extLst>
            </p:cNvPr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2512;p78">
              <a:extLst>
                <a:ext uri="{FF2B5EF4-FFF2-40B4-BE49-F238E27FC236}">
                  <a16:creationId xmlns:a16="http://schemas.microsoft.com/office/drawing/2014/main" id="{E9C1D68F-F1C4-1862-6228-1CA77133FF1F}"/>
                </a:ext>
              </a:extLst>
            </p:cNvPr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2513;p78">
              <a:extLst>
                <a:ext uri="{FF2B5EF4-FFF2-40B4-BE49-F238E27FC236}">
                  <a16:creationId xmlns:a16="http://schemas.microsoft.com/office/drawing/2014/main" id="{E768E28D-E503-65FF-1E7D-5631F46FFDBB}"/>
                </a:ext>
              </a:extLst>
            </p:cNvPr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2514;p78">
              <a:extLst>
                <a:ext uri="{FF2B5EF4-FFF2-40B4-BE49-F238E27FC236}">
                  <a16:creationId xmlns:a16="http://schemas.microsoft.com/office/drawing/2014/main" id="{C7628ED3-D339-FC04-187B-28BE1CA41511}"/>
                </a:ext>
              </a:extLst>
            </p:cNvPr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2515;p78">
              <a:extLst>
                <a:ext uri="{FF2B5EF4-FFF2-40B4-BE49-F238E27FC236}">
                  <a16:creationId xmlns:a16="http://schemas.microsoft.com/office/drawing/2014/main" id="{4E7A6F3C-BC9B-1063-F436-27D332F31668}"/>
                </a:ext>
              </a:extLst>
            </p:cNvPr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2516;p78">
              <a:extLst>
                <a:ext uri="{FF2B5EF4-FFF2-40B4-BE49-F238E27FC236}">
                  <a16:creationId xmlns:a16="http://schemas.microsoft.com/office/drawing/2014/main" id="{89689FC0-3CBB-D8A5-3050-8335AD44F0BF}"/>
                </a:ext>
              </a:extLst>
            </p:cNvPr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2517;p78">
              <a:extLst>
                <a:ext uri="{FF2B5EF4-FFF2-40B4-BE49-F238E27FC236}">
                  <a16:creationId xmlns:a16="http://schemas.microsoft.com/office/drawing/2014/main" id="{B155CB39-9163-6F32-1954-F3F1BD8A519C}"/>
                </a:ext>
              </a:extLst>
            </p:cNvPr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2518;p78">
              <a:extLst>
                <a:ext uri="{FF2B5EF4-FFF2-40B4-BE49-F238E27FC236}">
                  <a16:creationId xmlns:a16="http://schemas.microsoft.com/office/drawing/2014/main" id="{7E4980BE-85D0-1248-049D-F38A622A35A6}"/>
                </a:ext>
              </a:extLst>
            </p:cNvPr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2519;p78">
              <a:extLst>
                <a:ext uri="{FF2B5EF4-FFF2-40B4-BE49-F238E27FC236}">
                  <a16:creationId xmlns:a16="http://schemas.microsoft.com/office/drawing/2014/main" id="{92005D8E-86BE-91F1-D2E9-882C6FEE9C09}"/>
                </a:ext>
              </a:extLst>
            </p:cNvPr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2520;p78">
              <a:extLst>
                <a:ext uri="{FF2B5EF4-FFF2-40B4-BE49-F238E27FC236}">
                  <a16:creationId xmlns:a16="http://schemas.microsoft.com/office/drawing/2014/main" id="{841F63AB-6DD5-24AE-4CED-9FBE249150ED}"/>
                </a:ext>
              </a:extLst>
            </p:cNvPr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2521;p78">
              <a:extLst>
                <a:ext uri="{FF2B5EF4-FFF2-40B4-BE49-F238E27FC236}">
                  <a16:creationId xmlns:a16="http://schemas.microsoft.com/office/drawing/2014/main" id="{C82B24DC-6CC4-688B-80B2-AB89D33C90B8}"/>
                </a:ext>
              </a:extLst>
            </p:cNvPr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2522;p78">
              <a:extLst>
                <a:ext uri="{FF2B5EF4-FFF2-40B4-BE49-F238E27FC236}">
                  <a16:creationId xmlns:a16="http://schemas.microsoft.com/office/drawing/2014/main" id="{B07C78E1-2AE8-6A2C-77B7-007E272D1441}"/>
                </a:ext>
              </a:extLst>
            </p:cNvPr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2523;p78">
              <a:extLst>
                <a:ext uri="{FF2B5EF4-FFF2-40B4-BE49-F238E27FC236}">
                  <a16:creationId xmlns:a16="http://schemas.microsoft.com/office/drawing/2014/main" id="{B7970179-D646-5733-DEA4-C10AF54B36E6}"/>
                </a:ext>
              </a:extLst>
            </p:cNvPr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2524;p78">
              <a:extLst>
                <a:ext uri="{FF2B5EF4-FFF2-40B4-BE49-F238E27FC236}">
                  <a16:creationId xmlns:a16="http://schemas.microsoft.com/office/drawing/2014/main" id="{39E184BE-409F-4021-F9B1-AE707F3507F7}"/>
                </a:ext>
              </a:extLst>
            </p:cNvPr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2525;p78">
              <a:extLst>
                <a:ext uri="{FF2B5EF4-FFF2-40B4-BE49-F238E27FC236}">
                  <a16:creationId xmlns:a16="http://schemas.microsoft.com/office/drawing/2014/main" id="{37AF11DD-7E58-D9FC-FD19-39EA4954D6CE}"/>
                </a:ext>
              </a:extLst>
            </p:cNvPr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2526;p78">
              <a:extLst>
                <a:ext uri="{FF2B5EF4-FFF2-40B4-BE49-F238E27FC236}">
                  <a16:creationId xmlns:a16="http://schemas.microsoft.com/office/drawing/2014/main" id="{78B1C32A-1A27-B5BD-D3FE-223A2B630476}"/>
                </a:ext>
              </a:extLst>
            </p:cNvPr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2527;p78">
              <a:extLst>
                <a:ext uri="{FF2B5EF4-FFF2-40B4-BE49-F238E27FC236}">
                  <a16:creationId xmlns:a16="http://schemas.microsoft.com/office/drawing/2014/main" id="{71064777-B36F-DF3D-3ED8-0156DD497A22}"/>
                </a:ext>
              </a:extLst>
            </p:cNvPr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2528;p78">
              <a:extLst>
                <a:ext uri="{FF2B5EF4-FFF2-40B4-BE49-F238E27FC236}">
                  <a16:creationId xmlns:a16="http://schemas.microsoft.com/office/drawing/2014/main" id="{58A59415-AD66-2CB6-EFB2-3B927D52B393}"/>
                </a:ext>
              </a:extLst>
            </p:cNvPr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2529;p78">
              <a:extLst>
                <a:ext uri="{FF2B5EF4-FFF2-40B4-BE49-F238E27FC236}">
                  <a16:creationId xmlns:a16="http://schemas.microsoft.com/office/drawing/2014/main" id="{8E7BEE04-0253-9E6E-6F1E-13D99135CFFD}"/>
                </a:ext>
              </a:extLst>
            </p:cNvPr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2530;p78">
              <a:extLst>
                <a:ext uri="{FF2B5EF4-FFF2-40B4-BE49-F238E27FC236}">
                  <a16:creationId xmlns:a16="http://schemas.microsoft.com/office/drawing/2014/main" id="{90B41026-0596-D19F-60B0-ED571EBD682B}"/>
                </a:ext>
              </a:extLst>
            </p:cNvPr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2531;p78">
              <a:extLst>
                <a:ext uri="{FF2B5EF4-FFF2-40B4-BE49-F238E27FC236}">
                  <a16:creationId xmlns:a16="http://schemas.microsoft.com/office/drawing/2014/main" id="{E1C1179F-6622-2C37-B808-6A7698529036}"/>
                </a:ext>
              </a:extLst>
            </p:cNvPr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2532;p78">
              <a:extLst>
                <a:ext uri="{FF2B5EF4-FFF2-40B4-BE49-F238E27FC236}">
                  <a16:creationId xmlns:a16="http://schemas.microsoft.com/office/drawing/2014/main" id="{4924F93A-4ABA-4BAD-7742-8EC633659D36}"/>
                </a:ext>
              </a:extLst>
            </p:cNvPr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2533;p78">
              <a:extLst>
                <a:ext uri="{FF2B5EF4-FFF2-40B4-BE49-F238E27FC236}">
                  <a16:creationId xmlns:a16="http://schemas.microsoft.com/office/drawing/2014/main" id="{9BE96F50-BA40-AF58-F31A-A09C401FC3E1}"/>
                </a:ext>
              </a:extLst>
            </p:cNvPr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2534;p78">
              <a:extLst>
                <a:ext uri="{FF2B5EF4-FFF2-40B4-BE49-F238E27FC236}">
                  <a16:creationId xmlns:a16="http://schemas.microsoft.com/office/drawing/2014/main" id="{F72860FD-9BCF-17D2-8A3A-64B8F75CB182}"/>
                </a:ext>
              </a:extLst>
            </p:cNvPr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2535;p78">
              <a:extLst>
                <a:ext uri="{FF2B5EF4-FFF2-40B4-BE49-F238E27FC236}">
                  <a16:creationId xmlns:a16="http://schemas.microsoft.com/office/drawing/2014/main" id="{0D9D09E6-2DD4-4532-9C2F-6E82CF397010}"/>
                </a:ext>
              </a:extLst>
            </p:cNvPr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2536;p78">
              <a:extLst>
                <a:ext uri="{FF2B5EF4-FFF2-40B4-BE49-F238E27FC236}">
                  <a16:creationId xmlns:a16="http://schemas.microsoft.com/office/drawing/2014/main" id="{70B98D91-E6F6-0A08-6007-231F0C07E0B9}"/>
                </a:ext>
              </a:extLst>
            </p:cNvPr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2537;p78">
              <a:extLst>
                <a:ext uri="{FF2B5EF4-FFF2-40B4-BE49-F238E27FC236}">
                  <a16:creationId xmlns:a16="http://schemas.microsoft.com/office/drawing/2014/main" id="{4BF2815D-0ADC-083E-056D-E6CFBFBEE953}"/>
                </a:ext>
              </a:extLst>
            </p:cNvPr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2538;p78">
              <a:extLst>
                <a:ext uri="{FF2B5EF4-FFF2-40B4-BE49-F238E27FC236}">
                  <a16:creationId xmlns:a16="http://schemas.microsoft.com/office/drawing/2014/main" id="{940C9BA6-E698-CBCE-8A70-3360B5889EFB}"/>
                </a:ext>
              </a:extLst>
            </p:cNvPr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2539;p78">
              <a:extLst>
                <a:ext uri="{FF2B5EF4-FFF2-40B4-BE49-F238E27FC236}">
                  <a16:creationId xmlns:a16="http://schemas.microsoft.com/office/drawing/2014/main" id="{21D28D16-DFBD-501F-1E8F-AD274E392543}"/>
                </a:ext>
              </a:extLst>
            </p:cNvPr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2540;p78">
              <a:extLst>
                <a:ext uri="{FF2B5EF4-FFF2-40B4-BE49-F238E27FC236}">
                  <a16:creationId xmlns:a16="http://schemas.microsoft.com/office/drawing/2014/main" id="{E6742B76-876A-3A43-D6B4-97CD55E9104C}"/>
                </a:ext>
              </a:extLst>
            </p:cNvPr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2541;p78">
              <a:extLst>
                <a:ext uri="{FF2B5EF4-FFF2-40B4-BE49-F238E27FC236}">
                  <a16:creationId xmlns:a16="http://schemas.microsoft.com/office/drawing/2014/main" id="{74CE5F18-6955-C21F-8E09-8B54AAC732EC}"/>
                </a:ext>
              </a:extLst>
            </p:cNvPr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2542;p78">
              <a:extLst>
                <a:ext uri="{FF2B5EF4-FFF2-40B4-BE49-F238E27FC236}">
                  <a16:creationId xmlns:a16="http://schemas.microsoft.com/office/drawing/2014/main" id="{602014A2-AA0F-974C-AD0F-15F3312C0DE1}"/>
                </a:ext>
              </a:extLst>
            </p:cNvPr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2543;p78">
              <a:extLst>
                <a:ext uri="{FF2B5EF4-FFF2-40B4-BE49-F238E27FC236}">
                  <a16:creationId xmlns:a16="http://schemas.microsoft.com/office/drawing/2014/main" id="{E62F33D1-F70A-EA2D-6F4C-EC14BAFF79B8}"/>
                </a:ext>
              </a:extLst>
            </p:cNvPr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2544;p78">
              <a:extLst>
                <a:ext uri="{FF2B5EF4-FFF2-40B4-BE49-F238E27FC236}">
                  <a16:creationId xmlns:a16="http://schemas.microsoft.com/office/drawing/2014/main" id="{AD85E5C7-347B-1329-6144-C6EE4DA7FD7B}"/>
                </a:ext>
              </a:extLst>
            </p:cNvPr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2545;p78">
              <a:extLst>
                <a:ext uri="{FF2B5EF4-FFF2-40B4-BE49-F238E27FC236}">
                  <a16:creationId xmlns:a16="http://schemas.microsoft.com/office/drawing/2014/main" id="{87E3CE31-9035-5870-934B-B910B56A9144}"/>
                </a:ext>
              </a:extLst>
            </p:cNvPr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2546;p78">
              <a:extLst>
                <a:ext uri="{FF2B5EF4-FFF2-40B4-BE49-F238E27FC236}">
                  <a16:creationId xmlns:a16="http://schemas.microsoft.com/office/drawing/2014/main" id="{EC319AF8-A225-86E0-1E2F-122DBFE83DC1}"/>
                </a:ext>
              </a:extLst>
            </p:cNvPr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2547;p78">
              <a:extLst>
                <a:ext uri="{FF2B5EF4-FFF2-40B4-BE49-F238E27FC236}">
                  <a16:creationId xmlns:a16="http://schemas.microsoft.com/office/drawing/2014/main" id="{BF9F53E9-68D0-69EC-9A5F-EC5FB27A4C9A}"/>
                </a:ext>
              </a:extLst>
            </p:cNvPr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2548;p78">
              <a:extLst>
                <a:ext uri="{FF2B5EF4-FFF2-40B4-BE49-F238E27FC236}">
                  <a16:creationId xmlns:a16="http://schemas.microsoft.com/office/drawing/2014/main" id="{C805C588-E9C6-4FD9-12D4-F6D9C6D0F960}"/>
                </a:ext>
              </a:extLst>
            </p:cNvPr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2549;p78">
              <a:extLst>
                <a:ext uri="{FF2B5EF4-FFF2-40B4-BE49-F238E27FC236}">
                  <a16:creationId xmlns:a16="http://schemas.microsoft.com/office/drawing/2014/main" id="{D5D857E0-B6BA-17E9-3592-8D06B0A1B67A}"/>
                </a:ext>
              </a:extLst>
            </p:cNvPr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2550;p78">
              <a:extLst>
                <a:ext uri="{FF2B5EF4-FFF2-40B4-BE49-F238E27FC236}">
                  <a16:creationId xmlns:a16="http://schemas.microsoft.com/office/drawing/2014/main" id="{D3518DE1-39E7-9AB6-6103-EB783F29901A}"/>
                </a:ext>
              </a:extLst>
            </p:cNvPr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2551;p78">
              <a:extLst>
                <a:ext uri="{FF2B5EF4-FFF2-40B4-BE49-F238E27FC236}">
                  <a16:creationId xmlns:a16="http://schemas.microsoft.com/office/drawing/2014/main" id="{5090D7A6-F277-4260-B9C9-5E4C41BDBDD6}"/>
                </a:ext>
              </a:extLst>
            </p:cNvPr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2552;p78">
              <a:extLst>
                <a:ext uri="{FF2B5EF4-FFF2-40B4-BE49-F238E27FC236}">
                  <a16:creationId xmlns:a16="http://schemas.microsoft.com/office/drawing/2014/main" id="{99ACCE2C-069B-AB83-0EE8-67D1B8BC9957}"/>
                </a:ext>
              </a:extLst>
            </p:cNvPr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2553;p78">
              <a:extLst>
                <a:ext uri="{FF2B5EF4-FFF2-40B4-BE49-F238E27FC236}">
                  <a16:creationId xmlns:a16="http://schemas.microsoft.com/office/drawing/2014/main" id="{B37415B0-1B06-4145-22BA-55E86A1A12F3}"/>
                </a:ext>
              </a:extLst>
            </p:cNvPr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2554;p78">
              <a:extLst>
                <a:ext uri="{FF2B5EF4-FFF2-40B4-BE49-F238E27FC236}">
                  <a16:creationId xmlns:a16="http://schemas.microsoft.com/office/drawing/2014/main" id="{4DEBDB77-3573-03DE-5823-8E119B00C35C}"/>
                </a:ext>
              </a:extLst>
            </p:cNvPr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2555;p78">
              <a:extLst>
                <a:ext uri="{FF2B5EF4-FFF2-40B4-BE49-F238E27FC236}">
                  <a16:creationId xmlns:a16="http://schemas.microsoft.com/office/drawing/2014/main" id="{F58C0A4A-DE18-24B4-1282-C3C79F68999B}"/>
                </a:ext>
              </a:extLst>
            </p:cNvPr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2556;p78">
              <a:extLst>
                <a:ext uri="{FF2B5EF4-FFF2-40B4-BE49-F238E27FC236}">
                  <a16:creationId xmlns:a16="http://schemas.microsoft.com/office/drawing/2014/main" id="{4101071B-87E8-B3A6-95DA-57357D4D8CB9}"/>
                </a:ext>
              </a:extLst>
            </p:cNvPr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2557;p78">
              <a:extLst>
                <a:ext uri="{FF2B5EF4-FFF2-40B4-BE49-F238E27FC236}">
                  <a16:creationId xmlns:a16="http://schemas.microsoft.com/office/drawing/2014/main" id="{17D0688E-CB88-C44D-6459-791AAD78BFC4}"/>
                </a:ext>
              </a:extLst>
            </p:cNvPr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2558;p78">
              <a:extLst>
                <a:ext uri="{FF2B5EF4-FFF2-40B4-BE49-F238E27FC236}">
                  <a16:creationId xmlns:a16="http://schemas.microsoft.com/office/drawing/2014/main" id="{2C080A30-0A6E-51D9-D902-D8A18CE2DAE5}"/>
                </a:ext>
              </a:extLst>
            </p:cNvPr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2559;p78">
              <a:extLst>
                <a:ext uri="{FF2B5EF4-FFF2-40B4-BE49-F238E27FC236}">
                  <a16:creationId xmlns:a16="http://schemas.microsoft.com/office/drawing/2014/main" id="{D6A7A094-16E7-BCBE-CB1E-D02EF10E1642}"/>
                </a:ext>
              </a:extLst>
            </p:cNvPr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2560;p78">
              <a:extLst>
                <a:ext uri="{FF2B5EF4-FFF2-40B4-BE49-F238E27FC236}">
                  <a16:creationId xmlns:a16="http://schemas.microsoft.com/office/drawing/2014/main" id="{55AAEEF1-E8B4-C75A-D572-F6059BCB770E}"/>
                </a:ext>
              </a:extLst>
            </p:cNvPr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2561;p78">
              <a:extLst>
                <a:ext uri="{FF2B5EF4-FFF2-40B4-BE49-F238E27FC236}">
                  <a16:creationId xmlns:a16="http://schemas.microsoft.com/office/drawing/2014/main" id="{5D3A4D05-1A0C-1B9B-95DF-2A0E5A0396BA}"/>
                </a:ext>
              </a:extLst>
            </p:cNvPr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2562;p78">
              <a:extLst>
                <a:ext uri="{FF2B5EF4-FFF2-40B4-BE49-F238E27FC236}">
                  <a16:creationId xmlns:a16="http://schemas.microsoft.com/office/drawing/2014/main" id="{DC471FBE-F24F-B0CC-E025-43AEA9F3BFCC}"/>
                </a:ext>
              </a:extLst>
            </p:cNvPr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2563;p78">
              <a:extLst>
                <a:ext uri="{FF2B5EF4-FFF2-40B4-BE49-F238E27FC236}">
                  <a16:creationId xmlns:a16="http://schemas.microsoft.com/office/drawing/2014/main" id="{75963F57-6CFA-2BFD-5436-065EC3FE328B}"/>
                </a:ext>
              </a:extLst>
            </p:cNvPr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2564;p78">
              <a:extLst>
                <a:ext uri="{FF2B5EF4-FFF2-40B4-BE49-F238E27FC236}">
                  <a16:creationId xmlns:a16="http://schemas.microsoft.com/office/drawing/2014/main" id="{0BD4765E-FC97-7263-6297-65A6E0DD17BD}"/>
                </a:ext>
              </a:extLst>
            </p:cNvPr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2565;p78">
              <a:extLst>
                <a:ext uri="{FF2B5EF4-FFF2-40B4-BE49-F238E27FC236}">
                  <a16:creationId xmlns:a16="http://schemas.microsoft.com/office/drawing/2014/main" id="{DF25269F-038B-94F3-8D9E-1A25001ECE17}"/>
                </a:ext>
              </a:extLst>
            </p:cNvPr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2566;p78">
              <a:extLst>
                <a:ext uri="{FF2B5EF4-FFF2-40B4-BE49-F238E27FC236}">
                  <a16:creationId xmlns:a16="http://schemas.microsoft.com/office/drawing/2014/main" id="{61AF1BA1-8A85-592B-CBFF-AE191189FE55}"/>
                </a:ext>
              </a:extLst>
            </p:cNvPr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2567;p78">
              <a:extLst>
                <a:ext uri="{FF2B5EF4-FFF2-40B4-BE49-F238E27FC236}">
                  <a16:creationId xmlns:a16="http://schemas.microsoft.com/office/drawing/2014/main" id="{FEAC8211-4ACD-0E72-7545-E5968A66C6EA}"/>
                </a:ext>
              </a:extLst>
            </p:cNvPr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2568;p78">
              <a:extLst>
                <a:ext uri="{FF2B5EF4-FFF2-40B4-BE49-F238E27FC236}">
                  <a16:creationId xmlns:a16="http://schemas.microsoft.com/office/drawing/2014/main" id="{BF9B7535-3049-4B26-9691-61FD4362C932}"/>
                </a:ext>
              </a:extLst>
            </p:cNvPr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2569;p78">
              <a:extLst>
                <a:ext uri="{FF2B5EF4-FFF2-40B4-BE49-F238E27FC236}">
                  <a16:creationId xmlns:a16="http://schemas.microsoft.com/office/drawing/2014/main" id="{017EC8BF-3742-3AF4-4916-4A57F7DE11E0}"/>
                </a:ext>
              </a:extLst>
            </p:cNvPr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2570;p78">
              <a:extLst>
                <a:ext uri="{FF2B5EF4-FFF2-40B4-BE49-F238E27FC236}">
                  <a16:creationId xmlns:a16="http://schemas.microsoft.com/office/drawing/2014/main" id="{5BCDCAD7-D6E2-408A-D238-6CAE0DCB5517}"/>
                </a:ext>
              </a:extLst>
            </p:cNvPr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2571;p78">
              <a:extLst>
                <a:ext uri="{FF2B5EF4-FFF2-40B4-BE49-F238E27FC236}">
                  <a16:creationId xmlns:a16="http://schemas.microsoft.com/office/drawing/2014/main" id="{DD77ACCC-3324-96E6-A75D-FEDDB0CA1F95}"/>
                </a:ext>
              </a:extLst>
            </p:cNvPr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2572;p78">
              <a:extLst>
                <a:ext uri="{FF2B5EF4-FFF2-40B4-BE49-F238E27FC236}">
                  <a16:creationId xmlns:a16="http://schemas.microsoft.com/office/drawing/2014/main" id="{C219990C-3ED5-EAE4-2B70-D77F349DAB88}"/>
                </a:ext>
              </a:extLst>
            </p:cNvPr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2573;p78">
              <a:extLst>
                <a:ext uri="{FF2B5EF4-FFF2-40B4-BE49-F238E27FC236}">
                  <a16:creationId xmlns:a16="http://schemas.microsoft.com/office/drawing/2014/main" id="{2F9822DA-F735-6EEF-E666-87E27DD1CC4D}"/>
                </a:ext>
              </a:extLst>
            </p:cNvPr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2574;p78">
              <a:extLst>
                <a:ext uri="{FF2B5EF4-FFF2-40B4-BE49-F238E27FC236}">
                  <a16:creationId xmlns:a16="http://schemas.microsoft.com/office/drawing/2014/main" id="{A9A30875-1DD7-BE9A-0E72-3B00F0146A19}"/>
                </a:ext>
              </a:extLst>
            </p:cNvPr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2575;p78">
              <a:extLst>
                <a:ext uri="{FF2B5EF4-FFF2-40B4-BE49-F238E27FC236}">
                  <a16:creationId xmlns:a16="http://schemas.microsoft.com/office/drawing/2014/main" id="{391AC0A9-1F42-DA66-4E10-93B8B01510CE}"/>
                </a:ext>
              </a:extLst>
            </p:cNvPr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2576;p78">
              <a:extLst>
                <a:ext uri="{FF2B5EF4-FFF2-40B4-BE49-F238E27FC236}">
                  <a16:creationId xmlns:a16="http://schemas.microsoft.com/office/drawing/2014/main" id="{86C63E53-584C-E354-CD91-8059DF7BA009}"/>
                </a:ext>
              </a:extLst>
            </p:cNvPr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2577;p78">
              <a:extLst>
                <a:ext uri="{FF2B5EF4-FFF2-40B4-BE49-F238E27FC236}">
                  <a16:creationId xmlns:a16="http://schemas.microsoft.com/office/drawing/2014/main" id="{44F5808C-4505-716D-033B-83483A2BCE48}"/>
                </a:ext>
              </a:extLst>
            </p:cNvPr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2578;p78">
              <a:extLst>
                <a:ext uri="{FF2B5EF4-FFF2-40B4-BE49-F238E27FC236}">
                  <a16:creationId xmlns:a16="http://schemas.microsoft.com/office/drawing/2014/main" id="{80591D5A-FC13-38B1-6325-90B6D4263958}"/>
                </a:ext>
              </a:extLst>
            </p:cNvPr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2579;p78">
              <a:extLst>
                <a:ext uri="{FF2B5EF4-FFF2-40B4-BE49-F238E27FC236}">
                  <a16:creationId xmlns:a16="http://schemas.microsoft.com/office/drawing/2014/main" id="{E43135FE-8E4D-6320-B634-65B8ACC4816E}"/>
                </a:ext>
              </a:extLst>
            </p:cNvPr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2580;p78">
              <a:extLst>
                <a:ext uri="{FF2B5EF4-FFF2-40B4-BE49-F238E27FC236}">
                  <a16:creationId xmlns:a16="http://schemas.microsoft.com/office/drawing/2014/main" id="{C4C3BB47-7397-F9D5-18EF-E5FBA5F9D4A0}"/>
                </a:ext>
              </a:extLst>
            </p:cNvPr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2581;p78">
              <a:extLst>
                <a:ext uri="{FF2B5EF4-FFF2-40B4-BE49-F238E27FC236}">
                  <a16:creationId xmlns:a16="http://schemas.microsoft.com/office/drawing/2014/main" id="{AE2A560E-57AE-4562-A2A2-E042A326F1EA}"/>
                </a:ext>
              </a:extLst>
            </p:cNvPr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2582;p78">
              <a:extLst>
                <a:ext uri="{FF2B5EF4-FFF2-40B4-BE49-F238E27FC236}">
                  <a16:creationId xmlns:a16="http://schemas.microsoft.com/office/drawing/2014/main" id="{2465FA3B-B426-5A12-277B-E07CB6C23A46}"/>
                </a:ext>
              </a:extLst>
            </p:cNvPr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2583;p78">
              <a:extLst>
                <a:ext uri="{FF2B5EF4-FFF2-40B4-BE49-F238E27FC236}">
                  <a16:creationId xmlns:a16="http://schemas.microsoft.com/office/drawing/2014/main" id="{52282E6F-0B08-51D4-A53C-C67A12AB0C65}"/>
                </a:ext>
              </a:extLst>
            </p:cNvPr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2584;p78">
              <a:extLst>
                <a:ext uri="{FF2B5EF4-FFF2-40B4-BE49-F238E27FC236}">
                  <a16:creationId xmlns:a16="http://schemas.microsoft.com/office/drawing/2014/main" id="{8D2B63E4-2A62-8310-251E-D083F76D76B8}"/>
                </a:ext>
              </a:extLst>
            </p:cNvPr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2585;p78">
              <a:extLst>
                <a:ext uri="{FF2B5EF4-FFF2-40B4-BE49-F238E27FC236}">
                  <a16:creationId xmlns:a16="http://schemas.microsoft.com/office/drawing/2014/main" id="{B90DB41F-7099-519D-10CE-20C0AAB5E747}"/>
                </a:ext>
              </a:extLst>
            </p:cNvPr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2586;p78">
              <a:extLst>
                <a:ext uri="{FF2B5EF4-FFF2-40B4-BE49-F238E27FC236}">
                  <a16:creationId xmlns:a16="http://schemas.microsoft.com/office/drawing/2014/main" id="{53E124D5-886F-EBF6-249D-A6D6341CD455}"/>
                </a:ext>
              </a:extLst>
            </p:cNvPr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2587;p78">
              <a:extLst>
                <a:ext uri="{FF2B5EF4-FFF2-40B4-BE49-F238E27FC236}">
                  <a16:creationId xmlns:a16="http://schemas.microsoft.com/office/drawing/2014/main" id="{C0A1DFB1-2E32-D637-F675-09D062F588DD}"/>
                </a:ext>
              </a:extLst>
            </p:cNvPr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2588;p78">
              <a:extLst>
                <a:ext uri="{FF2B5EF4-FFF2-40B4-BE49-F238E27FC236}">
                  <a16:creationId xmlns:a16="http://schemas.microsoft.com/office/drawing/2014/main" id="{FA5158A8-DE6D-3AB3-CC34-322A1C57078F}"/>
                </a:ext>
              </a:extLst>
            </p:cNvPr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2589;p78">
              <a:extLst>
                <a:ext uri="{FF2B5EF4-FFF2-40B4-BE49-F238E27FC236}">
                  <a16:creationId xmlns:a16="http://schemas.microsoft.com/office/drawing/2014/main" id="{871F3CAF-A53D-30E9-11CA-2056D32663FC}"/>
                </a:ext>
              </a:extLst>
            </p:cNvPr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2590;p78">
              <a:extLst>
                <a:ext uri="{FF2B5EF4-FFF2-40B4-BE49-F238E27FC236}">
                  <a16:creationId xmlns:a16="http://schemas.microsoft.com/office/drawing/2014/main" id="{469AF8C9-D7B5-2D2D-6B20-2A093C745C9A}"/>
                </a:ext>
              </a:extLst>
            </p:cNvPr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2591;p78">
              <a:extLst>
                <a:ext uri="{FF2B5EF4-FFF2-40B4-BE49-F238E27FC236}">
                  <a16:creationId xmlns:a16="http://schemas.microsoft.com/office/drawing/2014/main" id="{752BA7F4-ADA7-76A6-6AD8-68C74DF25D5E}"/>
                </a:ext>
              </a:extLst>
            </p:cNvPr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2592;p78">
              <a:extLst>
                <a:ext uri="{FF2B5EF4-FFF2-40B4-BE49-F238E27FC236}">
                  <a16:creationId xmlns:a16="http://schemas.microsoft.com/office/drawing/2014/main" id="{35105638-3C84-8698-61D1-FE1EF646A041}"/>
                </a:ext>
              </a:extLst>
            </p:cNvPr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2593;p78">
              <a:extLst>
                <a:ext uri="{FF2B5EF4-FFF2-40B4-BE49-F238E27FC236}">
                  <a16:creationId xmlns:a16="http://schemas.microsoft.com/office/drawing/2014/main" id="{46834D01-585F-9BEB-FC11-4DBFF77FF342}"/>
                </a:ext>
              </a:extLst>
            </p:cNvPr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2594;p78">
              <a:extLst>
                <a:ext uri="{FF2B5EF4-FFF2-40B4-BE49-F238E27FC236}">
                  <a16:creationId xmlns:a16="http://schemas.microsoft.com/office/drawing/2014/main" id="{2942B655-DAFB-CDC4-17F2-7D1A5495E756}"/>
                </a:ext>
              </a:extLst>
            </p:cNvPr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2595;p78">
              <a:extLst>
                <a:ext uri="{FF2B5EF4-FFF2-40B4-BE49-F238E27FC236}">
                  <a16:creationId xmlns:a16="http://schemas.microsoft.com/office/drawing/2014/main" id="{520CBF89-5171-1DC0-42A2-C360528FA628}"/>
                </a:ext>
              </a:extLst>
            </p:cNvPr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2596;p78">
              <a:extLst>
                <a:ext uri="{FF2B5EF4-FFF2-40B4-BE49-F238E27FC236}">
                  <a16:creationId xmlns:a16="http://schemas.microsoft.com/office/drawing/2014/main" id="{B9309263-279D-9504-1912-9E2DC4B2E750}"/>
                </a:ext>
              </a:extLst>
            </p:cNvPr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2597;p78">
              <a:extLst>
                <a:ext uri="{FF2B5EF4-FFF2-40B4-BE49-F238E27FC236}">
                  <a16:creationId xmlns:a16="http://schemas.microsoft.com/office/drawing/2014/main" id="{EE750B16-9D5E-E70C-FD08-9522725E0D32}"/>
                </a:ext>
              </a:extLst>
            </p:cNvPr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2598;p78">
              <a:extLst>
                <a:ext uri="{FF2B5EF4-FFF2-40B4-BE49-F238E27FC236}">
                  <a16:creationId xmlns:a16="http://schemas.microsoft.com/office/drawing/2014/main" id="{69E6A025-5EF5-1E98-3A84-F3FB68B59C97}"/>
                </a:ext>
              </a:extLst>
            </p:cNvPr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2599;p78">
              <a:extLst>
                <a:ext uri="{FF2B5EF4-FFF2-40B4-BE49-F238E27FC236}">
                  <a16:creationId xmlns:a16="http://schemas.microsoft.com/office/drawing/2014/main" id="{5395A958-636F-9488-62F6-BC07302309B2}"/>
                </a:ext>
              </a:extLst>
            </p:cNvPr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2600;p78">
              <a:extLst>
                <a:ext uri="{FF2B5EF4-FFF2-40B4-BE49-F238E27FC236}">
                  <a16:creationId xmlns:a16="http://schemas.microsoft.com/office/drawing/2014/main" id="{85B2CBE5-4B47-2C4B-4B3A-FAA00F451FB2}"/>
                </a:ext>
              </a:extLst>
            </p:cNvPr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2601;p78">
              <a:extLst>
                <a:ext uri="{FF2B5EF4-FFF2-40B4-BE49-F238E27FC236}">
                  <a16:creationId xmlns:a16="http://schemas.microsoft.com/office/drawing/2014/main" id="{57F25289-7A73-539C-D041-678989FE0A99}"/>
                </a:ext>
              </a:extLst>
            </p:cNvPr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2602;p78">
              <a:extLst>
                <a:ext uri="{FF2B5EF4-FFF2-40B4-BE49-F238E27FC236}">
                  <a16:creationId xmlns:a16="http://schemas.microsoft.com/office/drawing/2014/main" id="{2BF5310F-66B6-14FB-C5AF-AAB048435287}"/>
                </a:ext>
              </a:extLst>
            </p:cNvPr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2603;p78">
              <a:extLst>
                <a:ext uri="{FF2B5EF4-FFF2-40B4-BE49-F238E27FC236}">
                  <a16:creationId xmlns:a16="http://schemas.microsoft.com/office/drawing/2014/main" id="{20E3F101-5310-53A5-5533-20B469C51CC7}"/>
                </a:ext>
              </a:extLst>
            </p:cNvPr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2604;p78">
              <a:extLst>
                <a:ext uri="{FF2B5EF4-FFF2-40B4-BE49-F238E27FC236}">
                  <a16:creationId xmlns:a16="http://schemas.microsoft.com/office/drawing/2014/main" id="{07F79B15-8505-95EA-0391-A66F3C150449}"/>
                </a:ext>
              </a:extLst>
            </p:cNvPr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2605;p78">
              <a:extLst>
                <a:ext uri="{FF2B5EF4-FFF2-40B4-BE49-F238E27FC236}">
                  <a16:creationId xmlns:a16="http://schemas.microsoft.com/office/drawing/2014/main" id="{649D2B84-A8F7-8AC6-9EAE-3B38FAC9B5FA}"/>
                </a:ext>
              </a:extLst>
            </p:cNvPr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2606;p78">
              <a:extLst>
                <a:ext uri="{FF2B5EF4-FFF2-40B4-BE49-F238E27FC236}">
                  <a16:creationId xmlns:a16="http://schemas.microsoft.com/office/drawing/2014/main" id="{39EF8FB6-9538-0E8C-3C09-DDC0293FBED3}"/>
                </a:ext>
              </a:extLst>
            </p:cNvPr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2607;p78">
              <a:extLst>
                <a:ext uri="{FF2B5EF4-FFF2-40B4-BE49-F238E27FC236}">
                  <a16:creationId xmlns:a16="http://schemas.microsoft.com/office/drawing/2014/main" id="{A9F77732-E6EB-3CFE-9D9F-B312BB65DA43}"/>
                </a:ext>
              </a:extLst>
            </p:cNvPr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2608;p78">
              <a:extLst>
                <a:ext uri="{FF2B5EF4-FFF2-40B4-BE49-F238E27FC236}">
                  <a16:creationId xmlns:a16="http://schemas.microsoft.com/office/drawing/2014/main" id="{E6ABF7CA-EB63-389C-A316-83462F6B4966}"/>
                </a:ext>
              </a:extLst>
            </p:cNvPr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2609;p78">
              <a:extLst>
                <a:ext uri="{FF2B5EF4-FFF2-40B4-BE49-F238E27FC236}">
                  <a16:creationId xmlns:a16="http://schemas.microsoft.com/office/drawing/2014/main" id="{0B4718A0-AABF-10F0-E0A0-7A96D62C737D}"/>
                </a:ext>
              </a:extLst>
            </p:cNvPr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2610;p78">
              <a:extLst>
                <a:ext uri="{FF2B5EF4-FFF2-40B4-BE49-F238E27FC236}">
                  <a16:creationId xmlns:a16="http://schemas.microsoft.com/office/drawing/2014/main" id="{9F208B07-8643-386E-2E36-0CC93D0EDBE1}"/>
                </a:ext>
              </a:extLst>
            </p:cNvPr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2611;p78">
              <a:extLst>
                <a:ext uri="{FF2B5EF4-FFF2-40B4-BE49-F238E27FC236}">
                  <a16:creationId xmlns:a16="http://schemas.microsoft.com/office/drawing/2014/main" id="{454CCCEF-63FB-7558-C3C1-62BCDA01E124}"/>
                </a:ext>
              </a:extLst>
            </p:cNvPr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2612;p78">
              <a:extLst>
                <a:ext uri="{FF2B5EF4-FFF2-40B4-BE49-F238E27FC236}">
                  <a16:creationId xmlns:a16="http://schemas.microsoft.com/office/drawing/2014/main" id="{A3C67DE0-9A70-E736-5969-D7E35222A3A4}"/>
                </a:ext>
              </a:extLst>
            </p:cNvPr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2613;p78">
              <a:extLst>
                <a:ext uri="{FF2B5EF4-FFF2-40B4-BE49-F238E27FC236}">
                  <a16:creationId xmlns:a16="http://schemas.microsoft.com/office/drawing/2014/main" id="{80EC9EAB-12C9-C488-0662-1D2CA9D01FA8}"/>
                </a:ext>
              </a:extLst>
            </p:cNvPr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2614;p78">
              <a:extLst>
                <a:ext uri="{FF2B5EF4-FFF2-40B4-BE49-F238E27FC236}">
                  <a16:creationId xmlns:a16="http://schemas.microsoft.com/office/drawing/2014/main" id="{1B5DA898-F3AC-6B11-4F34-96C4B1B92D1A}"/>
                </a:ext>
              </a:extLst>
            </p:cNvPr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2615;p78">
              <a:extLst>
                <a:ext uri="{FF2B5EF4-FFF2-40B4-BE49-F238E27FC236}">
                  <a16:creationId xmlns:a16="http://schemas.microsoft.com/office/drawing/2014/main" id="{FBD094A0-F7CD-85A1-847A-10C62C6FF78F}"/>
                </a:ext>
              </a:extLst>
            </p:cNvPr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2616;p78">
              <a:extLst>
                <a:ext uri="{FF2B5EF4-FFF2-40B4-BE49-F238E27FC236}">
                  <a16:creationId xmlns:a16="http://schemas.microsoft.com/office/drawing/2014/main" id="{CEFE1F4E-15F2-7A2D-296D-902396B251CF}"/>
                </a:ext>
              </a:extLst>
            </p:cNvPr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2617;p78">
              <a:extLst>
                <a:ext uri="{FF2B5EF4-FFF2-40B4-BE49-F238E27FC236}">
                  <a16:creationId xmlns:a16="http://schemas.microsoft.com/office/drawing/2014/main" id="{50C2B73E-D589-F4D0-2681-039360354127}"/>
                </a:ext>
              </a:extLst>
            </p:cNvPr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2618;p78">
              <a:extLst>
                <a:ext uri="{FF2B5EF4-FFF2-40B4-BE49-F238E27FC236}">
                  <a16:creationId xmlns:a16="http://schemas.microsoft.com/office/drawing/2014/main" id="{2B76CCD0-6AC9-58AA-9AAA-4F6873E21782}"/>
                </a:ext>
              </a:extLst>
            </p:cNvPr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2619;p78">
              <a:extLst>
                <a:ext uri="{FF2B5EF4-FFF2-40B4-BE49-F238E27FC236}">
                  <a16:creationId xmlns:a16="http://schemas.microsoft.com/office/drawing/2014/main" id="{32536A3A-E82D-6603-FDB3-4FF1ACF374E1}"/>
                </a:ext>
              </a:extLst>
            </p:cNvPr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2620;p78">
              <a:extLst>
                <a:ext uri="{FF2B5EF4-FFF2-40B4-BE49-F238E27FC236}">
                  <a16:creationId xmlns:a16="http://schemas.microsoft.com/office/drawing/2014/main" id="{F6A2EEE1-9843-E6E0-D192-067CEB047472}"/>
                </a:ext>
              </a:extLst>
            </p:cNvPr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2621;p78">
              <a:extLst>
                <a:ext uri="{FF2B5EF4-FFF2-40B4-BE49-F238E27FC236}">
                  <a16:creationId xmlns:a16="http://schemas.microsoft.com/office/drawing/2014/main" id="{E8AEAEDD-4313-5BEC-DE3A-2CD3FF205FD3}"/>
                </a:ext>
              </a:extLst>
            </p:cNvPr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2622;p78">
              <a:extLst>
                <a:ext uri="{FF2B5EF4-FFF2-40B4-BE49-F238E27FC236}">
                  <a16:creationId xmlns:a16="http://schemas.microsoft.com/office/drawing/2014/main" id="{8EB5C111-58EF-E47B-1F77-22603BE1F1C6}"/>
                </a:ext>
              </a:extLst>
            </p:cNvPr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2623;p78">
              <a:extLst>
                <a:ext uri="{FF2B5EF4-FFF2-40B4-BE49-F238E27FC236}">
                  <a16:creationId xmlns:a16="http://schemas.microsoft.com/office/drawing/2014/main" id="{C22E0DF6-8B06-B479-4A33-3F4125D2F46B}"/>
                </a:ext>
              </a:extLst>
            </p:cNvPr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2624;p78">
              <a:extLst>
                <a:ext uri="{FF2B5EF4-FFF2-40B4-BE49-F238E27FC236}">
                  <a16:creationId xmlns:a16="http://schemas.microsoft.com/office/drawing/2014/main" id="{D9F6094D-9068-5965-D093-7D76869F5D52}"/>
                </a:ext>
              </a:extLst>
            </p:cNvPr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2625;p78">
              <a:extLst>
                <a:ext uri="{FF2B5EF4-FFF2-40B4-BE49-F238E27FC236}">
                  <a16:creationId xmlns:a16="http://schemas.microsoft.com/office/drawing/2014/main" id="{CC34FD32-0B62-C6A5-9853-22AF0EED055F}"/>
                </a:ext>
              </a:extLst>
            </p:cNvPr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2626;p78">
              <a:extLst>
                <a:ext uri="{FF2B5EF4-FFF2-40B4-BE49-F238E27FC236}">
                  <a16:creationId xmlns:a16="http://schemas.microsoft.com/office/drawing/2014/main" id="{9A45D8B9-E76C-C41D-C737-72896231297B}"/>
                </a:ext>
              </a:extLst>
            </p:cNvPr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2627;p78">
              <a:extLst>
                <a:ext uri="{FF2B5EF4-FFF2-40B4-BE49-F238E27FC236}">
                  <a16:creationId xmlns:a16="http://schemas.microsoft.com/office/drawing/2014/main" id="{4FE7001D-1C67-8CD0-C94E-16A79F87E24D}"/>
                </a:ext>
              </a:extLst>
            </p:cNvPr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2628;p78">
              <a:extLst>
                <a:ext uri="{FF2B5EF4-FFF2-40B4-BE49-F238E27FC236}">
                  <a16:creationId xmlns:a16="http://schemas.microsoft.com/office/drawing/2014/main" id="{DE59D02C-52C2-F39C-9E22-39E78FBD811C}"/>
                </a:ext>
              </a:extLst>
            </p:cNvPr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2629;p78">
              <a:extLst>
                <a:ext uri="{FF2B5EF4-FFF2-40B4-BE49-F238E27FC236}">
                  <a16:creationId xmlns:a16="http://schemas.microsoft.com/office/drawing/2014/main" id="{3F2EC376-ADA7-FF8B-4598-2E99F8284DD2}"/>
                </a:ext>
              </a:extLst>
            </p:cNvPr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2630;p78">
              <a:extLst>
                <a:ext uri="{FF2B5EF4-FFF2-40B4-BE49-F238E27FC236}">
                  <a16:creationId xmlns:a16="http://schemas.microsoft.com/office/drawing/2014/main" id="{1A7270E8-F3A7-CB30-FECF-31D84F6D1E65}"/>
                </a:ext>
              </a:extLst>
            </p:cNvPr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2631;p78">
              <a:extLst>
                <a:ext uri="{FF2B5EF4-FFF2-40B4-BE49-F238E27FC236}">
                  <a16:creationId xmlns:a16="http://schemas.microsoft.com/office/drawing/2014/main" id="{DAAEA4C6-8BA6-2F0C-62BA-1978DCAC6E18}"/>
                </a:ext>
              </a:extLst>
            </p:cNvPr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2632;p78">
              <a:extLst>
                <a:ext uri="{FF2B5EF4-FFF2-40B4-BE49-F238E27FC236}">
                  <a16:creationId xmlns:a16="http://schemas.microsoft.com/office/drawing/2014/main" id="{8ADF1435-9C89-ABCA-748A-83D1799B0D7E}"/>
                </a:ext>
              </a:extLst>
            </p:cNvPr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2633;p78">
              <a:extLst>
                <a:ext uri="{FF2B5EF4-FFF2-40B4-BE49-F238E27FC236}">
                  <a16:creationId xmlns:a16="http://schemas.microsoft.com/office/drawing/2014/main" id="{EAD10A9F-AB24-2880-FE7A-142D5F1D0452}"/>
                </a:ext>
              </a:extLst>
            </p:cNvPr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2634;p78">
              <a:extLst>
                <a:ext uri="{FF2B5EF4-FFF2-40B4-BE49-F238E27FC236}">
                  <a16:creationId xmlns:a16="http://schemas.microsoft.com/office/drawing/2014/main" id="{6E43002B-DE59-BA8D-A909-EF14101DB2B6}"/>
                </a:ext>
              </a:extLst>
            </p:cNvPr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2635;p78">
              <a:extLst>
                <a:ext uri="{FF2B5EF4-FFF2-40B4-BE49-F238E27FC236}">
                  <a16:creationId xmlns:a16="http://schemas.microsoft.com/office/drawing/2014/main" id="{77C70ACE-3099-6431-85DA-07E4F3614C57}"/>
                </a:ext>
              </a:extLst>
            </p:cNvPr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2636;p78">
              <a:extLst>
                <a:ext uri="{FF2B5EF4-FFF2-40B4-BE49-F238E27FC236}">
                  <a16:creationId xmlns:a16="http://schemas.microsoft.com/office/drawing/2014/main" id="{7D92E410-CBD7-F580-4722-3C980FD76D98}"/>
                </a:ext>
              </a:extLst>
            </p:cNvPr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2637;p78">
              <a:extLst>
                <a:ext uri="{FF2B5EF4-FFF2-40B4-BE49-F238E27FC236}">
                  <a16:creationId xmlns:a16="http://schemas.microsoft.com/office/drawing/2014/main" id="{8EEDF6C2-A859-47B0-0048-C0EEB69751F4}"/>
                </a:ext>
              </a:extLst>
            </p:cNvPr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2638;p78">
              <a:extLst>
                <a:ext uri="{FF2B5EF4-FFF2-40B4-BE49-F238E27FC236}">
                  <a16:creationId xmlns:a16="http://schemas.microsoft.com/office/drawing/2014/main" id="{8FFBADDB-C47F-27AB-49F0-3168BB8AC250}"/>
                </a:ext>
              </a:extLst>
            </p:cNvPr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2639;p78">
              <a:extLst>
                <a:ext uri="{FF2B5EF4-FFF2-40B4-BE49-F238E27FC236}">
                  <a16:creationId xmlns:a16="http://schemas.microsoft.com/office/drawing/2014/main" id="{4C33244A-7CE2-BB98-5C88-D0EFAEBE1E7C}"/>
                </a:ext>
              </a:extLst>
            </p:cNvPr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2640;p78">
              <a:extLst>
                <a:ext uri="{FF2B5EF4-FFF2-40B4-BE49-F238E27FC236}">
                  <a16:creationId xmlns:a16="http://schemas.microsoft.com/office/drawing/2014/main" id="{5E61109C-1682-2873-905A-FB6CC2C0B7FA}"/>
                </a:ext>
              </a:extLst>
            </p:cNvPr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2641;p78">
              <a:extLst>
                <a:ext uri="{FF2B5EF4-FFF2-40B4-BE49-F238E27FC236}">
                  <a16:creationId xmlns:a16="http://schemas.microsoft.com/office/drawing/2014/main" id="{420F9223-8848-DAAB-0572-26B82828909C}"/>
                </a:ext>
              </a:extLst>
            </p:cNvPr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2642;p78">
              <a:extLst>
                <a:ext uri="{FF2B5EF4-FFF2-40B4-BE49-F238E27FC236}">
                  <a16:creationId xmlns:a16="http://schemas.microsoft.com/office/drawing/2014/main" id="{AF17DAB7-CB3C-4DC8-AFC5-2DD1FDB0B1C0}"/>
                </a:ext>
              </a:extLst>
            </p:cNvPr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2643;p78">
              <a:extLst>
                <a:ext uri="{FF2B5EF4-FFF2-40B4-BE49-F238E27FC236}">
                  <a16:creationId xmlns:a16="http://schemas.microsoft.com/office/drawing/2014/main" id="{105458C9-ACA9-ABB8-8F31-228A9BF0D093}"/>
                </a:ext>
              </a:extLst>
            </p:cNvPr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2644;p78">
              <a:extLst>
                <a:ext uri="{FF2B5EF4-FFF2-40B4-BE49-F238E27FC236}">
                  <a16:creationId xmlns:a16="http://schemas.microsoft.com/office/drawing/2014/main" id="{2DED0DC0-ADCE-CE3D-9C22-5874D7E988BA}"/>
                </a:ext>
              </a:extLst>
            </p:cNvPr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2645;p78">
              <a:extLst>
                <a:ext uri="{FF2B5EF4-FFF2-40B4-BE49-F238E27FC236}">
                  <a16:creationId xmlns:a16="http://schemas.microsoft.com/office/drawing/2014/main" id="{38BA46D0-B7CB-160C-43C0-DBAB2FE1EAE3}"/>
                </a:ext>
              </a:extLst>
            </p:cNvPr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2646;p78">
              <a:extLst>
                <a:ext uri="{FF2B5EF4-FFF2-40B4-BE49-F238E27FC236}">
                  <a16:creationId xmlns:a16="http://schemas.microsoft.com/office/drawing/2014/main" id="{8B917920-3ABD-03A3-7145-80E1B97F000B}"/>
                </a:ext>
              </a:extLst>
            </p:cNvPr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2647;p78">
              <a:extLst>
                <a:ext uri="{FF2B5EF4-FFF2-40B4-BE49-F238E27FC236}">
                  <a16:creationId xmlns:a16="http://schemas.microsoft.com/office/drawing/2014/main" id="{27661086-8728-8FBB-D9E9-A563C2030501}"/>
                </a:ext>
              </a:extLst>
            </p:cNvPr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2648;p78">
              <a:extLst>
                <a:ext uri="{FF2B5EF4-FFF2-40B4-BE49-F238E27FC236}">
                  <a16:creationId xmlns:a16="http://schemas.microsoft.com/office/drawing/2014/main" id="{FC477F83-3228-BBE7-0E4E-AF663C7ACB92}"/>
                </a:ext>
              </a:extLst>
            </p:cNvPr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2649;p78">
              <a:extLst>
                <a:ext uri="{FF2B5EF4-FFF2-40B4-BE49-F238E27FC236}">
                  <a16:creationId xmlns:a16="http://schemas.microsoft.com/office/drawing/2014/main" id="{098127ED-FBC5-3937-0414-80DAB9BAF76F}"/>
                </a:ext>
              </a:extLst>
            </p:cNvPr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2650;p78">
              <a:extLst>
                <a:ext uri="{FF2B5EF4-FFF2-40B4-BE49-F238E27FC236}">
                  <a16:creationId xmlns:a16="http://schemas.microsoft.com/office/drawing/2014/main" id="{226344AA-9A7F-D0F3-B3F3-D2C1C7188349}"/>
                </a:ext>
              </a:extLst>
            </p:cNvPr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2651;p78">
              <a:extLst>
                <a:ext uri="{FF2B5EF4-FFF2-40B4-BE49-F238E27FC236}">
                  <a16:creationId xmlns:a16="http://schemas.microsoft.com/office/drawing/2014/main" id="{C0AF58F2-9163-060E-FD43-D310EAF7D3D9}"/>
                </a:ext>
              </a:extLst>
            </p:cNvPr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2652;p78">
              <a:extLst>
                <a:ext uri="{FF2B5EF4-FFF2-40B4-BE49-F238E27FC236}">
                  <a16:creationId xmlns:a16="http://schemas.microsoft.com/office/drawing/2014/main" id="{83ACC366-5E11-F95E-610F-7156F8F63635}"/>
                </a:ext>
              </a:extLst>
            </p:cNvPr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2653;p78">
              <a:extLst>
                <a:ext uri="{FF2B5EF4-FFF2-40B4-BE49-F238E27FC236}">
                  <a16:creationId xmlns:a16="http://schemas.microsoft.com/office/drawing/2014/main" id="{FA153603-CE87-9F43-2BC3-7741E619DAFE}"/>
                </a:ext>
              </a:extLst>
            </p:cNvPr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2654;p78">
              <a:extLst>
                <a:ext uri="{FF2B5EF4-FFF2-40B4-BE49-F238E27FC236}">
                  <a16:creationId xmlns:a16="http://schemas.microsoft.com/office/drawing/2014/main" id="{EB4FCB2C-848B-54E1-4FEF-612BB843B3BE}"/>
                </a:ext>
              </a:extLst>
            </p:cNvPr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2655;p78">
              <a:extLst>
                <a:ext uri="{FF2B5EF4-FFF2-40B4-BE49-F238E27FC236}">
                  <a16:creationId xmlns:a16="http://schemas.microsoft.com/office/drawing/2014/main" id="{F1071824-81AE-F758-4B10-D75BB8DBC8F9}"/>
                </a:ext>
              </a:extLst>
            </p:cNvPr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2656;p78">
              <a:extLst>
                <a:ext uri="{FF2B5EF4-FFF2-40B4-BE49-F238E27FC236}">
                  <a16:creationId xmlns:a16="http://schemas.microsoft.com/office/drawing/2014/main" id="{E6FD9323-4197-9856-EEC1-6D54F3D8092B}"/>
                </a:ext>
              </a:extLst>
            </p:cNvPr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2657;p78">
              <a:extLst>
                <a:ext uri="{FF2B5EF4-FFF2-40B4-BE49-F238E27FC236}">
                  <a16:creationId xmlns:a16="http://schemas.microsoft.com/office/drawing/2014/main" id="{9E80EE15-8654-63C5-E38C-06BF457FEEEB}"/>
                </a:ext>
              </a:extLst>
            </p:cNvPr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2658;p78">
              <a:extLst>
                <a:ext uri="{FF2B5EF4-FFF2-40B4-BE49-F238E27FC236}">
                  <a16:creationId xmlns:a16="http://schemas.microsoft.com/office/drawing/2014/main" id="{1CBD030B-02BA-ABA1-36E7-DFBDA2773E24}"/>
                </a:ext>
              </a:extLst>
            </p:cNvPr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2659;p78">
              <a:extLst>
                <a:ext uri="{FF2B5EF4-FFF2-40B4-BE49-F238E27FC236}">
                  <a16:creationId xmlns:a16="http://schemas.microsoft.com/office/drawing/2014/main" id="{59A3D01E-7BE9-7E76-0E1E-DA2477D547A7}"/>
                </a:ext>
              </a:extLst>
            </p:cNvPr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2660;p78">
              <a:extLst>
                <a:ext uri="{FF2B5EF4-FFF2-40B4-BE49-F238E27FC236}">
                  <a16:creationId xmlns:a16="http://schemas.microsoft.com/office/drawing/2014/main" id="{73B9E4B1-DA83-7BBB-81C6-4FC5C2F5A480}"/>
                </a:ext>
              </a:extLst>
            </p:cNvPr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2661;p78">
              <a:extLst>
                <a:ext uri="{FF2B5EF4-FFF2-40B4-BE49-F238E27FC236}">
                  <a16:creationId xmlns:a16="http://schemas.microsoft.com/office/drawing/2014/main" id="{C18D17FC-C109-F0EF-B85C-5859BE61EB9E}"/>
                </a:ext>
              </a:extLst>
            </p:cNvPr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2662;p78">
              <a:extLst>
                <a:ext uri="{FF2B5EF4-FFF2-40B4-BE49-F238E27FC236}">
                  <a16:creationId xmlns:a16="http://schemas.microsoft.com/office/drawing/2014/main" id="{D5DBC3B5-25CA-CA73-3F9A-CE0D6F77ECED}"/>
                </a:ext>
              </a:extLst>
            </p:cNvPr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2663;p78">
              <a:extLst>
                <a:ext uri="{FF2B5EF4-FFF2-40B4-BE49-F238E27FC236}">
                  <a16:creationId xmlns:a16="http://schemas.microsoft.com/office/drawing/2014/main" id="{9447C8EC-8446-5422-F15E-7A0393D6A48C}"/>
                </a:ext>
              </a:extLst>
            </p:cNvPr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2664;p78">
              <a:extLst>
                <a:ext uri="{FF2B5EF4-FFF2-40B4-BE49-F238E27FC236}">
                  <a16:creationId xmlns:a16="http://schemas.microsoft.com/office/drawing/2014/main" id="{C38F764F-46C5-DD1E-3173-660A43DD9BBA}"/>
                </a:ext>
              </a:extLst>
            </p:cNvPr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2665;p78">
              <a:extLst>
                <a:ext uri="{FF2B5EF4-FFF2-40B4-BE49-F238E27FC236}">
                  <a16:creationId xmlns:a16="http://schemas.microsoft.com/office/drawing/2014/main" id="{F1FCDFAC-B9D6-0326-CF8C-63E25C40122A}"/>
                </a:ext>
              </a:extLst>
            </p:cNvPr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2666;p78">
              <a:extLst>
                <a:ext uri="{FF2B5EF4-FFF2-40B4-BE49-F238E27FC236}">
                  <a16:creationId xmlns:a16="http://schemas.microsoft.com/office/drawing/2014/main" id="{FCC94D8B-C74F-99AF-FE2A-6A051A457545}"/>
                </a:ext>
              </a:extLst>
            </p:cNvPr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2667;p78">
              <a:extLst>
                <a:ext uri="{FF2B5EF4-FFF2-40B4-BE49-F238E27FC236}">
                  <a16:creationId xmlns:a16="http://schemas.microsoft.com/office/drawing/2014/main" id="{D8AD4ADD-BA34-895E-0E70-79DD8F7D9CAB}"/>
                </a:ext>
              </a:extLst>
            </p:cNvPr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2668;p78">
              <a:extLst>
                <a:ext uri="{FF2B5EF4-FFF2-40B4-BE49-F238E27FC236}">
                  <a16:creationId xmlns:a16="http://schemas.microsoft.com/office/drawing/2014/main" id="{BFF22EB3-84EE-0BBE-5268-4667610B9216}"/>
                </a:ext>
              </a:extLst>
            </p:cNvPr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2669;p78">
              <a:extLst>
                <a:ext uri="{FF2B5EF4-FFF2-40B4-BE49-F238E27FC236}">
                  <a16:creationId xmlns:a16="http://schemas.microsoft.com/office/drawing/2014/main" id="{CCDFC5C7-BC6C-1087-8306-5FAFB2EF9B10}"/>
                </a:ext>
              </a:extLst>
            </p:cNvPr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2670;p78">
              <a:extLst>
                <a:ext uri="{FF2B5EF4-FFF2-40B4-BE49-F238E27FC236}">
                  <a16:creationId xmlns:a16="http://schemas.microsoft.com/office/drawing/2014/main" id="{D3F84D13-31DF-1E83-0552-E33EE9413CA1}"/>
                </a:ext>
              </a:extLst>
            </p:cNvPr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2671;p78">
              <a:extLst>
                <a:ext uri="{FF2B5EF4-FFF2-40B4-BE49-F238E27FC236}">
                  <a16:creationId xmlns:a16="http://schemas.microsoft.com/office/drawing/2014/main" id="{AD48DB8B-73B9-25DB-B7BA-109BE28A469C}"/>
                </a:ext>
              </a:extLst>
            </p:cNvPr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2672;p78">
              <a:extLst>
                <a:ext uri="{FF2B5EF4-FFF2-40B4-BE49-F238E27FC236}">
                  <a16:creationId xmlns:a16="http://schemas.microsoft.com/office/drawing/2014/main" id="{0FFDA875-3683-733B-23A4-AE38D722DB5C}"/>
                </a:ext>
              </a:extLst>
            </p:cNvPr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2673;p78">
              <a:extLst>
                <a:ext uri="{FF2B5EF4-FFF2-40B4-BE49-F238E27FC236}">
                  <a16:creationId xmlns:a16="http://schemas.microsoft.com/office/drawing/2014/main" id="{C88DB145-1CB1-3A97-10BC-5B3D7FC46550}"/>
                </a:ext>
              </a:extLst>
            </p:cNvPr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2674;p78">
              <a:extLst>
                <a:ext uri="{FF2B5EF4-FFF2-40B4-BE49-F238E27FC236}">
                  <a16:creationId xmlns:a16="http://schemas.microsoft.com/office/drawing/2014/main" id="{072D76BB-421B-0D2A-77DE-4EE02404C30A}"/>
                </a:ext>
              </a:extLst>
            </p:cNvPr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2675;p78">
              <a:extLst>
                <a:ext uri="{FF2B5EF4-FFF2-40B4-BE49-F238E27FC236}">
                  <a16:creationId xmlns:a16="http://schemas.microsoft.com/office/drawing/2014/main" id="{E84E0469-1890-FA83-9132-BFCE7EA45218}"/>
                </a:ext>
              </a:extLst>
            </p:cNvPr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2676;p78">
              <a:extLst>
                <a:ext uri="{FF2B5EF4-FFF2-40B4-BE49-F238E27FC236}">
                  <a16:creationId xmlns:a16="http://schemas.microsoft.com/office/drawing/2014/main" id="{4C2D322A-72F7-D3EF-70E3-FD86634150C0}"/>
                </a:ext>
              </a:extLst>
            </p:cNvPr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2677;p78">
              <a:extLst>
                <a:ext uri="{FF2B5EF4-FFF2-40B4-BE49-F238E27FC236}">
                  <a16:creationId xmlns:a16="http://schemas.microsoft.com/office/drawing/2014/main" id="{A716427B-D4D7-79B5-3D97-CCB5488CE82D}"/>
                </a:ext>
              </a:extLst>
            </p:cNvPr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2678;p78">
              <a:extLst>
                <a:ext uri="{FF2B5EF4-FFF2-40B4-BE49-F238E27FC236}">
                  <a16:creationId xmlns:a16="http://schemas.microsoft.com/office/drawing/2014/main" id="{777A477A-7A5C-620F-9C19-CAE534AB266A}"/>
                </a:ext>
              </a:extLst>
            </p:cNvPr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2679;p78">
              <a:extLst>
                <a:ext uri="{FF2B5EF4-FFF2-40B4-BE49-F238E27FC236}">
                  <a16:creationId xmlns:a16="http://schemas.microsoft.com/office/drawing/2014/main" id="{FABD2DA8-C357-3420-2CA7-A2C0F73C1914}"/>
                </a:ext>
              </a:extLst>
            </p:cNvPr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2680;p78">
              <a:extLst>
                <a:ext uri="{FF2B5EF4-FFF2-40B4-BE49-F238E27FC236}">
                  <a16:creationId xmlns:a16="http://schemas.microsoft.com/office/drawing/2014/main" id="{ADE024D1-116F-7FA3-95A9-1B0757ABDC46}"/>
                </a:ext>
              </a:extLst>
            </p:cNvPr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2681;p78">
              <a:extLst>
                <a:ext uri="{FF2B5EF4-FFF2-40B4-BE49-F238E27FC236}">
                  <a16:creationId xmlns:a16="http://schemas.microsoft.com/office/drawing/2014/main" id="{6A881026-4A0E-92CC-ABF7-B86FA79140E0}"/>
                </a:ext>
              </a:extLst>
            </p:cNvPr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2682;p78">
              <a:extLst>
                <a:ext uri="{FF2B5EF4-FFF2-40B4-BE49-F238E27FC236}">
                  <a16:creationId xmlns:a16="http://schemas.microsoft.com/office/drawing/2014/main" id="{F126A2EF-8AAA-FC96-C57C-4686A3BAF495}"/>
                </a:ext>
              </a:extLst>
            </p:cNvPr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2683;p78">
              <a:extLst>
                <a:ext uri="{FF2B5EF4-FFF2-40B4-BE49-F238E27FC236}">
                  <a16:creationId xmlns:a16="http://schemas.microsoft.com/office/drawing/2014/main" id="{28154711-F25C-C725-5521-A9C335A14FD7}"/>
                </a:ext>
              </a:extLst>
            </p:cNvPr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2684;p78">
              <a:extLst>
                <a:ext uri="{FF2B5EF4-FFF2-40B4-BE49-F238E27FC236}">
                  <a16:creationId xmlns:a16="http://schemas.microsoft.com/office/drawing/2014/main" id="{84FD7AEA-2C14-1EBA-AC1A-EF2DC61C56F5}"/>
                </a:ext>
              </a:extLst>
            </p:cNvPr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2685;p78">
              <a:extLst>
                <a:ext uri="{FF2B5EF4-FFF2-40B4-BE49-F238E27FC236}">
                  <a16:creationId xmlns:a16="http://schemas.microsoft.com/office/drawing/2014/main" id="{FBC72DD7-3A0F-0E82-90BF-01C3B1E533F6}"/>
                </a:ext>
              </a:extLst>
            </p:cNvPr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2686;p78">
              <a:extLst>
                <a:ext uri="{FF2B5EF4-FFF2-40B4-BE49-F238E27FC236}">
                  <a16:creationId xmlns:a16="http://schemas.microsoft.com/office/drawing/2014/main" id="{9D0738CE-2BE0-67F3-E5AA-28825FE9B849}"/>
                </a:ext>
              </a:extLst>
            </p:cNvPr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2687;p78">
              <a:extLst>
                <a:ext uri="{FF2B5EF4-FFF2-40B4-BE49-F238E27FC236}">
                  <a16:creationId xmlns:a16="http://schemas.microsoft.com/office/drawing/2014/main" id="{64AB0E0D-5450-6B21-8E84-AEE5A6A767E0}"/>
                </a:ext>
              </a:extLst>
            </p:cNvPr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2688;p78">
              <a:extLst>
                <a:ext uri="{FF2B5EF4-FFF2-40B4-BE49-F238E27FC236}">
                  <a16:creationId xmlns:a16="http://schemas.microsoft.com/office/drawing/2014/main" id="{F0D51CA7-0A29-FBF3-8CA7-BB8585DD4F96}"/>
                </a:ext>
              </a:extLst>
            </p:cNvPr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2689;p78">
              <a:extLst>
                <a:ext uri="{FF2B5EF4-FFF2-40B4-BE49-F238E27FC236}">
                  <a16:creationId xmlns:a16="http://schemas.microsoft.com/office/drawing/2014/main" id="{545BC9DD-D1F2-1F99-96CD-A54E4417484E}"/>
                </a:ext>
              </a:extLst>
            </p:cNvPr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2690;p78">
              <a:extLst>
                <a:ext uri="{FF2B5EF4-FFF2-40B4-BE49-F238E27FC236}">
                  <a16:creationId xmlns:a16="http://schemas.microsoft.com/office/drawing/2014/main" id="{5DD6D8D7-AE47-3D62-9982-75FA227FD5BE}"/>
                </a:ext>
              </a:extLst>
            </p:cNvPr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2691;p78">
              <a:extLst>
                <a:ext uri="{FF2B5EF4-FFF2-40B4-BE49-F238E27FC236}">
                  <a16:creationId xmlns:a16="http://schemas.microsoft.com/office/drawing/2014/main" id="{0D508986-C359-7BA1-8FE7-8F5C7BD0C3F6}"/>
                </a:ext>
              </a:extLst>
            </p:cNvPr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2692;p78">
              <a:extLst>
                <a:ext uri="{FF2B5EF4-FFF2-40B4-BE49-F238E27FC236}">
                  <a16:creationId xmlns:a16="http://schemas.microsoft.com/office/drawing/2014/main" id="{CC4F6991-0306-36ED-ED0D-C9889D8F7177}"/>
                </a:ext>
              </a:extLst>
            </p:cNvPr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2693;p78">
              <a:extLst>
                <a:ext uri="{FF2B5EF4-FFF2-40B4-BE49-F238E27FC236}">
                  <a16:creationId xmlns:a16="http://schemas.microsoft.com/office/drawing/2014/main" id="{AC5674C0-193A-3688-D14D-C2E18C932D51}"/>
                </a:ext>
              </a:extLst>
            </p:cNvPr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2694;p78">
              <a:extLst>
                <a:ext uri="{FF2B5EF4-FFF2-40B4-BE49-F238E27FC236}">
                  <a16:creationId xmlns:a16="http://schemas.microsoft.com/office/drawing/2014/main" id="{BE36848D-CC14-90A4-FED6-7ADD4E29123E}"/>
                </a:ext>
              </a:extLst>
            </p:cNvPr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2695;p78">
              <a:extLst>
                <a:ext uri="{FF2B5EF4-FFF2-40B4-BE49-F238E27FC236}">
                  <a16:creationId xmlns:a16="http://schemas.microsoft.com/office/drawing/2014/main" id="{960D99D6-9A73-2667-8B0E-0634D41995F9}"/>
                </a:ext>
              </a:extLst>
            </p:cNvPr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2696;p78">
              <a:extLst>
                <a:ext uri="{FF2B5EF4-FFF2-40B4-BE49-F238E27FC236}">
                  <a16:creationId xmlns:a16="http://schemas.microsoft.com/office/drawing/2014/main" id="{B266079F-7E64-70B8-5C14-4EED31D08388}"/>
                </a:ext>
              </a:extLst>
            </p:cNvPr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2697;p78">
              <a:extLst>
                <a:ext uri="{FF2B5EF4-FFF2-40B4-BE49-F238E27FC236}">
                  <a16:creationId xmlns:a16="http://schemas.microsoft.com/office/drawing/2014/main" id="{5028BF6F-C3FA-0AF8-876A-6FA518666D5A}"/>
                </a:ext>
              </a:extLst>
            </p:cNvPr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2698;p78">
              <a:extLst>
                <a:ext uri="{FF2B5EF4-FFF2-40B4-BE49-F238E27FC236}">
                  <a16:creationId xmlns:a16="http://schemas.microsoft.com/office/drawing/2014/main" id="{9010A456-5E21-D0F8-AA3A-1BB6E340BBC9}"/>
                </a:ext>
              </a:extLst>
            </p:cNvPr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2699;p78">
              <a:extLst>
                <a:ext uri="{FF2B5EF4-FFF2-40B4-BE49-F238E27FC236}">
                  <a16:creationId xmlns:a16="http://schemas.microsoft.com/office/drawing/2014/main" id="{2DE011EA-7C51-F256-84F5-A1FB5076A465}"/>
                </a:ext>
              </a:extLst>
            </p:cNvPr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2700;p78">
              <a:extLst>
                <a:ext uri="{FF2B5EF4-FFF2-40B4-BE49-F238E27FC236}">
                  <a16:creationId xmlns:a16="http://schemas.microsoft.com/office/drawing/2014/main" id="{599D4A07-B5E2-07FF-48D1-A93DD51598DF}"/>
                </a:ext>
              </a:extLst>
            </p:cNvPr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2701;p78">
              <a:extLst>
                <a:ext uri="{FF2B5EF4-FFF2-40B4-BE49-F238E27FC236}">
                  <a16:creationId xmlns:a16="http://schemas.microsoft.com/office/drawing/2014/main" id="{79AA5ED5-BA4A-5883-BE47-7EB5CCAE915E}"/>
                </a:ext>
              </a:extLst>
            </p:cNvPr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2702;p78">
              <a:extLst>
                <a:ext uri="{FF2B5EF4-FFF2-40B4-BE49-F238E27FC236}">
                  <a16:creationId xmlns:a16="http://schemas.microsoft.com/office/drawing/2014/main" id="{F3C3CB12-B042-32BD-8F6B-D424A5E92E30}"/>
                </a:ext>
              </a:extLst>
            </p:cNvPr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2703;p78">
              <a:extLst>
                <a:ext uri="{FF2B5EF4-FFF2-40B4-BE49-F238E27FC236}">
                  <a16:creationId xmlns:a16="http://schemas.microsoft.com/office/drawing/2014/main" id="{60C3AB54-7C8C-D999-6ADE-1B4E231FFE27}"/>
                </a:ext>
              </a:extLst>
            </p:cNvPr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2704;p78">
              <a:extLst>
                <a:ext uri="{FF2B5EF4-FFF2-40B4-BE49-F238E27FC236}">
                  <a16:creationId xmlns:a16="http://schemas.microsoft.com/office/drawing/2014/main" id="{789394E2-7443-195C-A19D-92F8AF71309D}"/>
                </a:ext>
              </a:extLst>
            </p:cNvPr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2705;p78">
              <a:extLst>
                <a:ext uri="{FF2B5EF4-FFF2-40B4-BE49-F238E27FC236}">
                  <a16:creationId xmlns:a16="http://schemas.microsoft.com/office/drawing/2014/main" id="{CF49C071-65DF-C68F-4C05-05C5B0A505DE}"/>
                </a:ext>
              </a:extLst>
            </p:cNvPr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2706;p78">
              <a:extLst>
                <a:ext uri="{FF2B5EF4-FFF2-40B4-BE49-F238E27FC236}">
                  <a16:creationId xmlns:a16="http://schemas.microsoft.com/office/drawing/2014/main" id="{FE0B4B1B-97D8-6329-62AE-2926C41BF826}"/>
                </a:ext>
              </a:extLst>
            </p:cNvPr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2707;p78">
              <a:extLst>
                <a:ext uri="{FF2B5EF4-FFF2-40B4-BE49-F238E27FC236}">
                  <a16:creationId xmlns:a16="http://schemas.microsoft.com/office/drawing/2014/main" id="{A2DD4950-3B32-D512-A9B8-584B2E54AB45}"/>
                </a:ext>
              </a:extLst>
            </p:cNvPr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2708;p78">
              <a:extLst>
                <a:ext uri="{FF2B5EF4-FFF2-40B4-BE49-F238E27FC236}">
                  <a16:creationId xmlns:a16="http://schemas.microsoft.com/office/drawing/2014/main" id="{6726ED32-704C-E813-36FE-B6F1E4CE5DFC}"/>
                </a:ext>
              </a:extLst>
            </p:cNvPr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2709;p78">
              <a:extLst>
                <a:ext uri="{FF2B5EF4-FFF2-40B4-BE49-F238E27FC236}">
                  <a16:creationId xmlns:a16="http://schemas.microsoft.com/office/drawing/2014/main" id="{E77EA946-C370-F6AC-BE9B-1A64EE6087EB}"/>
                </a:ext>
              </a:extLst>
            </p:cNvPr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2710;p78">
              <a:extLst>
                <a:ext uri="{FF2B5EF4-FFF2-40B4-BE49-F238E27FC236}">
                  <a16:creationId xmlns:a16="http://schemas.microsoft.com/office/drawing/2014/main" id="{5B7A5F58-E31E-1E7C-C107-30CE193D7D46}"/>
                </a:ext>
              </a:extLst>
            </p:cNvPr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2711;p78">
              <a:extLst>
                <a:ext uri="{FF2B5EF4-FFF2-40B4-BE49-F238E27FC236}">
                  <a16:creationId xmlns:a16="http://schemas.microsoft.com/office/drawing/2014/main" id="{DCBFB477-CE43-213F-7AEC-B064F7F7FA55}"/>
                </a:ext>
              </a:extLst>
            </p:cNvPr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2712;p78">
              <a:extLst>
                <a:ext uri="{FF2B5EF4-FFF2-40B4-BE49-F238E27FC236}">
                  <a16:creationId xmlns:a16="http://schemas.microsoft.com/office/drawing/2014/main" id="{72A1AEE1-7E55-965A-5C2E-F7B4B49095E5}"/>
                </a:ext>
              </a:extLst>
            </p:cNvPr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2713;p78">
              <a:extLst>
                <a:ext uri="{FF2B5EF4-FFF2-40B4-BE49-F238E27FC236}">
                  <a16:creationId xmlns:a16="http://schemas.microsoft.com/office/drawing/2014/main" id="{5E2CFA60-3EDB-F486-0A78-2492A7236D44}"/>
                </a:ext>
              </a:extLst>
            </p:cNvPr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2714;p78">
              <a:extLst>
                <a:ext uri="{FF2B5EF4-FFF2-40B4-BE49-F238E27FC236}">
                  <a16:creationId xmlns:a16="http://schemas.microsoft.com/office/drawing/2014/main" id="{CB130E52-EEDA-FF4C-1E88-C0FBDF98B590}"/>
                </a:ext>
              </a:extLst>
            </p:cNvPr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2715;p78">
              <a:extLst>
                <a:ext uri="{FF2B5EF4-FFF2-40B4-BE49-F238E27FC236}">
                  <a16:creationId xmlns:a16="http://schemas.microsoft.com/office/drawing/2014/main" id="{824625D1-8ED5-0843-9FBF-6529826D43F0}"/>
                </a:ext>
              </a:extLst>
            </p:cNvPr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2716;p78">
              <a:extLst>
                <a:ext uri="{FF2B5EF4-FFF2-40B4-BE49-F238E27FC236}">
                  <a16:creationId xmlns:a16="http://schemas.microsoft.com/office/drawing/2014/main" id="{38C55261-8296-CC9C-9173-477FD2E2D62C}"/>
                </a:ext>
              </a:extLst>
            </p:cNvPr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2717;p78">
              <a:extLst>
                <a:ext uri="{FF2B5EF4-FFF2-40B4-BE49-F238E27FC236}">
                  <a16:creationId xmlns:a16="http://schemas.microsoft.com/office/drawing/2014/main" id="{F0DD7913-FFE9-385D-3FD0-7843FAF6DBA3}"/>
                </a:ext>
              </a:extLst>
            </p:cNvPr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2718;p78">
              <a:extLst>
                <a:ext uri="{FF2B5EF4-FFF2-40B4-BE49-F238E27FC236}">
                  <a16:creationId xmlns:a16="http://schemas.microsoft.com/office/drawing/2014/main" id="{9D2B8F8B-98E4-6907-580B-0907D3C9D47E}"/>
                </a:ext>
              </a:extLst>
            </p:cNvPr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2719;p78">
              <a:extLst>
                <a:ext uri="{FF2B5EF4-FFF2-40B4-BE49-F238E27FC236}">
                  <a16:creationId xmlns:a16="http://schemas.microsoft.com/office/drawing/2014/main" id="{97E35FD3-A3C5-C28D-9FB6-82068CCFFCE9}"/>
                </a:ext>
              </a:extLst>
            </p:cNvPr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2720;p78">
              <a:extLst>
                <a:ext uri="{FF2B5EF4-FFF2-40B4-BE49-F238E27FC236}">
                  <a16:creationId xmlns:a16="http://schemas.microsoft.com/office/drawing/2014/main" id="{A0F77262-C275-2713-35B1-8DEF8818E659}"/>
                </a:ext>
              </a:extLst>
            </p:cNvPr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2721;p78">
              <a:extLst>
                <a:ext uri="{FF2B5EF4-FFF2-40B4-BE49-F238E27FC236}">
                  <a16:creationId xmlns:a16="http://schemas.microsoft.com/office/drawing/2014/main" id="{7D97F972-8DD8-C6A7-516A-3DAE2C5F408C}"/>
                </a:ext>
              </a:extLst>
            </p:cNvPr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2722;p78">
              <a:extLst>
                <a:ext uri="{FF2B5EF4-FFF2-40B4-BE49-F238E27FC236}">
                  <a16:creationId xmlns:a16="http://schemas.microsoft.com/office/drawing/2014/main" id="{51C333BB-B3B0-CF9E-4F4A-D7F041BB93B6}"/>
                </a:ext>
              </a:extLst>
            </p:cNvPr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2723;p78">
              <a:extLst>
                <a:ext uri="{FF2B5EF4-FFF2-40B4-BE49-F238E27FC236}">
                  <a16:creationId xmlns:a16="http://schemas.microsoft.com/office/drawing/2014/main" id="{AB04B8B2-3163-B001-3E49-BA4C892E63E9}"/>
                </a:ext>
              </a:extLst>
            </p:cNvPr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2724;p78">
              <a:extLst>
                <a:ext uri="{FF2B5EF4-FFF2-40B4-BE49-F238E27FC236}">
                  <a16:creationId xmlns:a16="http://schemas.microsoft.com/office/drawing/2014/main" id="{7B77AF49-07B0-48B6-990B-5A71B1D9DBBD}"/>
                </a:ext>
              </a:extLst>
            </p:cNvPr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2725;p78">
              <a:extLst>
                <a:ext uri="{FF2B5EF4-FFF2-40B4-BE49-F238E27FC236}">
                  <a16:creationId xmlns:a16="http://schemas.microsoft.com/office/drawing/2014/main" id="{53A9AF09-2F9A-D9C5-522F-506CDF9F1EB6}"/>
                </a:ext>
              </a:extLst>
            </p:cNvPr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2726;p78">
              <a:extLst>
                <a:ext uri="{FF2B5EF4-FFF2-40B4-BE49-F238E27FC236}">
                  <a16:creationId xmlns:a16="http://schemas.microsoft.com/office/drawing/2014/main" id="{ECA3C906-9E85-EF5C-1775-69AEC38F379D}"/>
                </a:ext>
              </a:extLst>
            </p:cNvPr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2727;p78">
              <a:extLst>
                <a:ext uri="{FF2B5EF4-FFF2-40B4-BE49-F238E27FC236}">
                  <a16:creationId xmlns:a16="http://schemas.microsoft.com/office/drawing/2014/main" id="{006BCCFF-4AC3-3ADB-7B76-F5D836F5076F}"/>
                </a:ext>
              </a:extLst>
            </p:cNvPr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2728;p78">
              <a:extLst>
                <a:ext uri="{FF2B5EF4-FFF2-40B4-BE49-F238E27FC236}">
                  <a16:creationId xmlns:a16="http://schemas.microsoft.com/office/drawing/2014/main" id="{6E8C3F3A-90AB-9DC9-6796-516433A80146}"/>
                </a:ext>
              </a:extLst>
            </p:cNvPr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2729;p78">
              <a:extLst>
                <a:ext uri="{FF2B5EF4-FFF2-40B4-BE49-F238E27FC236}">
                  <a16:creationId xmlns:a16="http://schemas.microsoft.com/office/drawing/2014/main" id="{CD1C57F8-7EBC-D30C-B46A-493EAE72C153}"/>
                </a:ext>
              </a:extLst>
            </p:cNvPr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2730;p78">
              <a:extLst>
                <a:ext uri="{FF2B5EF4-FFF2-40B4-BE49-F238E27FC236}">
                  <a16:creationId xmlns:a16="http://schemas.microsoft.com/office/drawing/2014/main" id="{9E7AE3B8-A2F0-9709-F80C-02D4C2D4ADA7}"/>
                </a:ext>
              </a:extLst>
            </p:cNvPr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2731;p78">
              <a:extLst>
                <a:ext uri="{FF2B5EF4-FFF2-40B4-BE49-F238E27FC236}">
                  <a16:creationId xmlns:a16="http://schemas.microsoft.com/office/drawing/2014/main" id="{36030308-9C35-6404-DA4A-40D6E8923C9F}"/>
                </a:ext>
              </a:extLst>
            </p:cNvPr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2732;p78">
              <a:extLst>
                <a:ext uri="{FF2B5EF4-FFF2-40B4-BE49-F238E27FC236}">
                  <a16:creationId xmlns:a16="http://schemas.microsoft.com/office/drawing/2014/main" id="{835E1112-F0D6-40CA-9B74-9A5802DABB32}"/>
                </a:ext>
              </a:extLst>
            </p:cNvPr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2733;p78">
              <a:extLst>
                <a:ext uri="{FF2B5EF4-FFF2-40B4-BE49-F238E27FC236}">
                  <a16:creationId xmlns:a16="http://schemas.microsoft.com/office/drawing/2014/main" id="{37EAA841-140C-8129-663E-DEBE5F358FD0}"/>
                </a:ext>
              </a:extLst>
            </p:cNvPr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2734;p78">
              <a:extLst>
                <a:ext uri="{FF2B5EF4-FFF2-40B4-BE49-F238E27FC236}">
                  <a16:creationId xmlns:a16="http://schemas.microsoft.com/office/drawing/2014/main" id="{6BCA77C9-703A-0D73-3207-AFAF53352D8A}"/>
                </a:ext>
              </a:extLst>
            </p:cNvPr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2735;p78">
              <a:extLst>
                <a:ext uri="{FF2B5EF4-FFF2-40B4-BE49-F238E27FC236}">
                  <a16:creationId xmlns:a16="http://schemas.microsoft.com/office/drawing/2014/main" id="{D360589B-8244-F14A-99AF-A7B5E561393B}"/>
                </a:ext>
              </a:extLst>
            </p:cNvPr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2736;p78">
              <a:extLst>
                <a:ext uri="{FF2B5EF4-FFF2-40B4-BE49-F238E27FC236}">
                  <a16:creationId xmlns:a16="http://schemas.microsoft.com/office/drawing/2014/main" id="{2F2E820C-BC0B-F7A4-65E5-7E1C68B5EF0D}"/>
                </a:ext>
              </a:extLst>
            </p:cNvPr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2737;p78">
              <a:extLst>
                <a:ext uri="{FF2B5EF4-FFF2-40B4-BE49-F238E27FC236}">
                  <a16:creationId xmlns:a16="http://schemas.microsoft.com/office/drawing/2014/main" id="{474638A1-8B3D-6C20-7E86-9806E6E2E60F}"/>
                </a:ext>
              </a:extLst>
            </p:cNvPr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2738;p78">
              <a:extLst>
                <a:ext uri="{FF2B5EF4-FFF2-40B4-BE49-F238E27FC236}">
                  <a16:creationId xmlns:a16="http://schemas.microsoft.com/office/drawing/2014/main" id="{2B77B031-B85C-3291-4C11-88BE45E4FBF5}"/>
                </a:ext>
              </a:extLst>
            </p:cNvPr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2739;p78">
              <a:extLst>
                <a:ext uri="{FF2B5EF4-FFF2-40B4-BE49-F238E27FC236}">
                  <a16:creationId xmlns:a16="http://schemas.microsoft.com/office/drawing/2014/main" id="{F8C217A1-EA27-7928-39AF-18EE3931B74D}"/>
                </a:ext>
              </a:extLst>
            </p:cNvPr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2740;p78">
              <a:extLst>
                <a:ext uri="{FF2B5EF4-FFF2-40B4-BE49-F238E27FC236}">
                  <a16:creationId xmlns:a16="http://schemas.microsoft.com/office/drawing/2014/main" id="{A8A694AD-A934-081D-9FC3-0CF5710BD3D4}"/>
                </a:ext>
              </a:extLst>
            </p:cNvPr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2741;p78">
              <a:extLst>
                <a:ext uri="{FF2B5EF4-FFF2-40B4-BE49-F238E27FC236}">
                  <a16:creationId xmlns:a16="http://schemas.microsoft.com/office/drawing/2014/main" id="{B0410FAD-5CF6-7EAE-0534-84DB20108CC9}"/>
                </a:ext>
              </a:extLst>
            </p:cNvPr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2742;p78">
              <a:extLst>
                <a:ext uri="{FF2B5EF4-FFF2-40B4-BE49-F238E27FC236}">
                  <a16:creationId xmlns:a16="http://schemas.microsoft.com/office/drawing/2014/main" id="{8C2CF67A-27BD-040F-9126-BCA10BB1C6B0}"/>
                </a:ext>
              </a:extLst>
            </p:cNvPr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2743;p78">
              <a:extLst>
                <a:ext uri="{FF2B5EF4-FFF2-40B4-BE49-F238E27FC236}">
                  <a16:creationId xmlns:a16="http://schemas.microsoft.com/office/drawing/2014/main" id="{294EA306-8EEC-ECD7-743E-353A724DB6AF}"/>
                </a:ext>
              </a:extLst>
            </p:cNvPr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2744;p78">
              <a:extLst>
                <a:ext uri="{FF2B5EF4-FFF2-40B4-BE49-F238E27FC236}">
                  <a16:creationId xmlns:a16="http://schemas.microsoft.com/office/drawing/2014/main" id="{9E1C4EB2-89F1-8993-584F-EF3D84DF3B0B}"/>
                </a:ext>
              </a:extLst>
            </p:cNvPr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2745;p78">
              <a:extLst>
                <a:ext uri="{FF2B5EF4-FFF2-40B4-BE49-F238E27FC236}">
                  <a16:creationId xmlns:a16="http://schemas.microsoft.com/office/drawing/2014/main" id="{3BB1887F-EF8C-4426-9053-601D36F7222A}"/>
                </a:ext>
              </a:extLst>
            </p:cNvPr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2746;p78">
              <a:extLst>
                <a:ext uri="{FF2B5EF4-FFF2-40B4-BE49-F238E27FC236}">
                  <a16:creationId xmlns:a16="http://schemas.microsoft.com/office/drawing/2014/main" id="{D4E11968-84BE-A85D-2636-F8823D52E8BF}"/>
                </a:ext>
              </a:extLst>
            </p:cNvPr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2747;p78">
              <a:extLst>
                <a:ext uri="{FF2B5EF4-FFF2-40B4-BE49-F238E27FC236}">
                  <a16:creationId xmlns:a16="http://schemas.microsoft.com/office/drawing/2014/main" id="{910A0876-4053-BB0C-4664-C25E07075C08}"/>
                </a:ext>
              </a:extLst>
            </p:cNvPr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2748;p78">
              <a:extLst>
                <a:ext uri="{FF2B5EF4-FFF2-40B4-BE49-F238E27FC236}">
                  <a16:creationId xmlns:a16="http://schemas.microsoft.com/office/drawing/2014/main" id="{95B45822-D7EF-44A5-2E3A-3AC39FB94930}"/>
                </a:ext>
              </a:extLst>
            </p:cNvPr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2749;p78">
              <a:extLst>
                <a:ext uri="{FF2B5EF4-FFF2-40B4-BE49-F238E27FC236}">
                  <a16:creationId xmlns:a16="http://schemas.microsoft.com/office/drawing/2014/main" id="{FA16E2A7-91EA-68D3-FD7A-CCC9FDC85D6F}"/>
                </a:ext>
              </a:extLst>
            </p:cNvPr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2750;p78">
              <a:extLst>
                <a:ext uri="{FF2B5EF4-FFF2-40B4-BE49-F238E27FC236}">
                  <a16:creationId xmlns:a16="http://schemas.microsoft.com/office/drawing/2014/main" id="{185FC953-B0D7-9E8E-1F68-A5BD6F6033A8}"/>
                </a:ext>
              </a:extLst>
            </p:cNvPr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2751;p78">
              <a:extLst>
                <a:ext uri="{FF2B5EF4-FFF2-40B4-BE49-F238E27FC236}">
                  <a16:creationId xmlns:a16="http://schemas.microsoft.com/office/drawing/2014/main" id="{736F1518-38D2-1FA5-CF97-E182352354B4}"/>
                </a:ext>
              </a:extLst>
            </p:cNvPr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2752;p78">
              <a:extLst>
                <a:ext uri="{FF2B5EF4-FFF2-40B4-BE49-F238E27FC236}">
                  <a16:creationId xmlns:a16="http://schemas.microsoft.com/office/drawing/2014/main" id="{2C5476FE-4424-603C-6BBC-9B9187A585C5}"/>
                </a:ext>
              </a:extLst>
            </p:cNvPr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2753;p78">
              <a:extLst>
                <a:ext uri="{FF2B5EF4-FFF2-40B4-BE49-F238E27FC236}">
                  <a16:creationId xmlns:a16="http://schemas.microsoft.com/office/drawing/2014/main" id="{FA8F74E9-7139-A34D-FD87-5C63445C0E24}"/>
                </a:ext>
              </a:extLst>
            </p:cNvPr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2754;p78">
              <a:extLst>
                <a:ext uri="{FF2B5EF4-FFF2-40B4-BE49-F238E27FC236}">
                  <a16:creationId xmlns:a16="http://schemas.microsoft.com/office/drawing/2014/main" id="{22F89D65-EC1C-C972-85AB-91776CB87930}"/>
                </a:ext>
              </a:extLst>
            </p:cNvPr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2755;p78">
              <a:extLst>
                <a:ext uri="{FF2B5EF4-FFF2-40B4-BE49-F238E27FC236}">
                  <a16:creationId xmlns:a16="http://schemas.microsoft.com/office/drawing/2014/main" id="{F0F55A18-9731-DFB5-212D-0043297EEE70}"/>
                </a:ext>
              </a:extLst>
            </p:cNvPr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2756;p78">
              <a:extLst>
                <a:ext uri="{FF2B5EF4-FFF2-40B4-BE49-F238E27FC236}">
                  <a16:creationId xmlns:a16="http://schemas.microsoft.com/office/drawing/2014/main" id="{9D7E5FBD-EA3C-AFF3-FD14-E181A64C0DA5}"/>
                </a:ext>
              </a:extLst>
            </p:cNvPr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2757;p78">
              <a:extLst>
                <a:ext uri="{FF2B5EF4-FFF2-40B4-BE49-F238E27FC236}">
                  <a16:creationId xmlns:a16="http://schemas.microsoft.com/office/drawing/2014/main" id="{B22AECF8-C563-7C0F-87F7-3B26424858A8}"/>
                </a:ext>
              </a:extLst>
            </p:cNvPr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2758;p78">
              <a:extLst>
                <a:ext uri="{FF2B5EF4-FFF2-40B4-BE49-F238E27FC236}">
                  <a16:creationId xmlns:a16="http://schemas.microsoft.com/office/drawing/2014/main" id="{1CBDFCB6-71F5-30AF-3E41-F43F7A1A3BAF}"/>
                </a:ext>
              </a:extLst>
            </p:cNvPr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2759;p78">
              <a:extLst>
                <a:ext uri="{FF2B5EF4-FFF2-40B4-BE49-F238E27FC236}">
                  <a16:creationId xmlns:a16="http://schemas.microsoft.com/office/drawing/2014/main" id="{ECBBB5C8-F81E-D82F-E4DE-45F949DAD811}"/>
                </a:ext>
              </a:extLst>
            </p:cNvPr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2760;p78">
              <a:extLst>
                <a:ext uri="{FF2B5EF4-FFF2-40B4-BE49-F238E27FC236}">
                  <a16:creationId xmlns:a16="http://schemas.microsoft.com/office/drawing/2014/main" id="{20322D95-2D2F-2F25-4254-051BF1D1912F}"/>
                </a:ext>
              </a:extLst>
            </p:cNvPr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2761;p78">
              <a:extLst>
                <a:ext uri="{FF2B5EF4-FFF2-40B4-BE49-F238E27FC236}">
                  <a16:creationId xmlns:a16="http://schemas.microsoft.com/office/drawing/2014/main" id="{5BA019A8-C560-9774-2375-C2430734B7AD}"/>
                </a:ext>
              </a:extLst>
            </p:cNvPr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2762;p78">
              <a:extLst>
                <a:ext uri="{FF2B5EF4-FFF2-40B4-BE49-F238E27FC236}">
                  <a16:creationId xmlns:a16="http://schemas.microsoft.com/office/drawing/2014/main" id="{1B1FD35C-858C-D986-95A4-6FE759C199C7}"/>
                </a:ext>
              </a:extLst>
            </p:cNvPr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2763;p78">
              <a:extLst>
                <a:ext uri="{FF2B5EF4-FFF2-40B4-BE49-F238E27FC236}">
                  <a16:creationId xmlns:a16="http://schemas.microsoft.com/office/drawing/2014/main" id="{2953737F-717D-D99A-79D0-EE05DDCAC98D}"/>
                </a:ext>
              </a:extLst>
            </p:cNvPr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2764;p78">
              <a:extLst>
                <a:ext uri="{FF2B5EF4-FFF2-40B4-BE49-F238E27FC236}">
                  <a16:creationId xmlns:a16="http://schemas.microsoft.com/office/drawing/2014/main" id="{6DB90462-7281-DC26-8215-B69F8617C3F3}"/>
                </a:ext>
              </a:extLst>
            </p:cNvPr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2765;p78">
              <a:extLst>
                <a:ext uri="{FF2B5EF4-FFF2-40B4-BE49-F238E27FC236}">
                  <a16:creationId xmlns:a16="http://schemas.microsoft.com/office/drawing/2014/main" id="{DA5F9730-643C-1EC0-AC62-5DA4F1D412B5}"/>
                </a:ext>
              </a:extLst>
            </p:cNvPr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2766;p78">
              <a:extLst>
                <a:ext uri="{FF2B5EF4-FFF2-40B4-BE49-F238E27FC236}">
                  <a16:creationId xmlns:a16="http://schemas.microsoft.com/office/drawing/2014/main" id="{B26B95C1-8DE4-D4FC-A023-3749D25FF3AB}"/>
                </a:ext>
              </a:extLst>
            </p:cNvPr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2767;p78">
              <a:extLst>
                <a:ext uri="{FF2B5EF4-FFF2-40B4-BE49-F238E27FC236}">
                  <a16:creationId xmlns:a16="http://schemas.microsoft.com/office/drawing/2014/main" id="{689FD6C0-6BBF-54A6-B95F-3D30F4CCC8A0}"/>
                </a:ext>
              </a:extLst>
            </p:cNvPr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2768;p78">
              <a:extLst>
                <a:ext uri="{FF2B5EF4-FFF2-40B4-BE49-F238E27FC236}">
                  <a16:creationId xmlns:a16="http://schemas.microsoft.com/office/drawing/2014/main" id="{2B5350D3-BF31-D63B-0291-37EADF29F77B}"/>
                </a:ext>
              </a:extLst>
            </p:cNvPr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2769;p78">
              <a:extLst>
                <a:ext uri="{FF2B5EF4-FFF2-40B4-BE49-F238E27FC236}">
                  <a16:creationId xmlns:a16="http://schemas.microsoft.com/office/drawing/2014/main" id="{B83CCBC8-12A8-77F8-06F1-F068A65382AB}"/>
                </a:ext>
              </a:extLst>
            </p:cNvPr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2770;p78">
              <a:extLst>
                <a:ext uri="{FF2B5EF4-FFF2-40B4-BE49-F238E27FC236}">
                  <a16:creationId xmlns:a16="http://schemas.microsoft.com/office/drawing/2014/main" id="{3108DC2A-D994-F9A0-D424-22B867F77B17}"/>
                </a:ext>
              </a:extLst>
            </p:cNvPr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2771;p78">
              <a:extLst>
                <a:ext uri="{FF2B5EF4-FFF2-40B4-BE49-F238E27FC236}">
                  <a16:creationId xmlns:a16="http://schemas.microsoft.com/office/drawing/2014/main" id="{F31EA659-A5F3-D7AC-09E8-5338BC93A99A}"/>
                </a:ext>
              </a:extLst>
            </p:cNvPr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2772;p78">
              <a:extLst>
                <a:ext uri="{FF2B5EF4-FFF2-40B4-BE49-F238E27FC236}">
                  <a16:creationId xmlns:a16="http://schemas.microsoft.com/office/drawing/2014/main" id="{1D350C3A-AE64-89C3-2C20-5609C65F4FED}"/>
                </a:ext>
              </a:extLst>
            </p:cNvPr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2773;p78">
              <a:extLst>
                <a:ext uri="{FF2B5EF4-FFF2-40B4-BE49-F238E27FC236}">
                  <a16:creationId xmlns:a16="http://schemas.microsoft.com/office/drawing/2014/main" id="{9EF13AC1-2F92-D7D4-9779-F8A49155B470}"/>
                </a:ext>
              </a:extLst>
            </p:cNvPr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2774;p78">
              <a:extLst>
                <a:ext uri="{FF2B5EF4-FFF2-40B4-BE49-F238E27FC236}">
                  <a16:creationId xmlns:a16="http://schemas.microsoft.com/office/drawing/2014/main" id="{63669CD2-1A6B-ED53-DAAC-DC64660E51B1}"/>
                </a:ext>
              </a:extLst>
            </p:cNvPr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2775;p78">
              <a:extLst>
                <a:ext uri="{FF2B5EF4-FFF2-40B4-BE49-F238E27FC236}">
                  <a16:creationId xmlns:a16="http://schemas.microsoft.com/office/drawing/2014/main" id="{610EEF87-BF96-2D81-6516-E553FE1FCDD7}"/>
                </a:ext>
              </a:extLst>
            </p:cNvPr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2776;p78">
              <a:extLst>
                <a:ext uri="{FF2B5EF4-FFF2-40B4-BE49-F238E27FC236}">
                  <a16:creationId xmlns:a16="http://schemas.microsoft.com/office/drawing/2014/main" id="{9F0E86EB-B8E1-3FCF-337A-20C1C51551A1}"/>
                </a:ext>
              </a:extLst>
            </p:cNvPr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2777;p78">
              <a:extLst>
                <a:ext uri="{FF2B5EF4-FFF2-40B4-BE49-F238E27FC236}">
                  <a16:creationId xmlns:a16="http://schemas.microsoft.com/office/drawing/2014/main" id="{760B9FB2-2387-462A-C082-B5BBAE54D5BC}"/>
                </a:ext>
              </a:extLst>
            </p:cNvPr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2778;p78">
              <a:extLst>
                <a:ext uri="{FF2B5EF4-FFF2-40B4-BE49-F238E27FC236}">
                  <a16:creationId xmlns:a16="http://schemas.microsoft.com/office/drawing/2014/main" id="{B791E633-59FA-B1A8-32BA-022F4BB0985E}"/>
                </a:ext>
              </a:extLst>
            </p:cNvPr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2779;p78">
              <a:extLst>
                <a:ext uri="{FF2B5EF4-FFF2-40B4-BE49-F238E27FC236}">
                  <a16:creationId xmlns:a16="http://schemas.microsoft.com/office/drawing/2014/main" id="{3C196D47-CAE7-37F8-5F68-DFC8ADF95284}"/>
                </a:ext>
              </a:extLst>
            </p:cNvPr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2780;p78">
              <a:extLst>
                <a:ext uri="{FF2B5EF4-FFF2-40B4-BE49-F238E27FC236}">
                  <a16:creationId xmlns:a16="http://schemas.microsoft.com/office/drawing/2014/main" id="{D8CB6BE8-6576-7D5E-DBFA-F1595B143047}"/>
                </a:ext>
              </a:extLst>
            </p:cNvPr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2781;p78">
              <a:extLst>
                <a:ext uri="{FF2B5EF4-FFF2-40B4-BE49-F238E27FC236}">
                  <a16:creationId xmlns:a16="http://schemas.microsoft.com/office/drawing/2014/main" id="{D1E6F487-32FC-36CC-0BE3-7020AF24D7BC}"/>
                </a:ext>
              </a:extLst>
            </p:cNvPr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2782;p78">
              <a:extLst>
                <a:ext uri="{FF2B5EF4-FFF2-40B4-BE49-F238E27FC236}">
                  <a16:creationId xmlns:a16="http://schemas.microsoft.com/office/drawing/2014/main" id="{8080FA99-63AA-7295-2F20-6B27266D106C}"/>
                </a:ext>
              </a:extLst>
            </p:cNvPr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2783;p78">
              <a:extLst>
                <a:ext uri="{FF2B5EF4-FFF2-40B4-BE49-F238E27FC236}">
                  <a16:creationId xmlns:a16="http://schemas.microsoft.com/office/drawing/2014/main" id="{7830DD90-ACF2-2DFE-9E68-B228F5C44CA6}"/>
                </a:ext>
              </a:extLst>
            </p:cNvPr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2784;p78">
              <a:extLst>
                <a:ext uri="{FF2B5EF4-FFF2-40B4-BE49-F238E27FC236}">
                  <a16:creationId xmlns:a16="http://schemas.microsoft.com/office/drawing/2014/main" id="{3562491D-D456-3A79-A651-DEEC88A4BAC6}"/>
                </a:ext>
              </a:extLst>
            </p:cNvPr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2785;p78">
              <a:extLst>
                <a:ext uri="{FF2B5EF4-FFF2-40B4-BE49-F238E27FC236}">
                  <a16:creationId xmlns:a16="http://schemas.microsoft.com/office/drawing/2014/main" id="{53BE32F8-27D8-97CF-C61C-2434186EA776}"/>
                </a:ext>
              </a:extLst>
            </p:cNvPr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2786;p78">
              <a:extLst>
                <a:ext uri="{FF2B5EF4-FFF2-40B4-BE49-F238E27FC236}">
                  <a16:creationId xmlns:a16="http://schemas.microsoft.com/office/drawing/2014/main" id="{950F1526-3258-2395-0C40-0545A488A759}"/>
                </a:ext>
              </a:extLst>
            </p:cNvPr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2787;p78">
              <a:extLst>
                <a:ext uri="{FF2B5EF4-FFF2-40B4-BE49-F238E27FC236}">
                  <a16:creationId xmlns:a16="http://schemas.microsoft.com/office/drawing/2014/main" id="{230B7419-D36F-6917-663B-1A7ED70DDACB}"/>
                </a:ext>
              </a:extLst>
            </p:cNvPr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2788;p78">
              <a:extLst>
                <a:ext uri="{FF2B5EF4-FFF2-40B4-BE49-F238E27FC236}">
                  <a16:creationId xmlns:a16="http://schemas.microsoft.com/office/drawing/2014/main" id="{412D0AD4-47FE-CFB8-8340-1295D4C5BE8F}"/>
                </a:ext>
              </a:extLst>
            </p:cNvPr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2789;p78">
              <a:extLst>
                <a:ext uri="{FF2B5EF4-FFF2-40B4-BE49-F238E27FC236}">
                  <a16:creationId xmlns:a16="http://schemas.microsoft.com/office/drawing/2014/main" id="{78A95015-98F9-54A3-4619-04F24E5C2694}"/>
                </a:ext>
              </a:extLst>
            </p:cNvPr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2790;p78">
              <a:extLst>
                <a:ext uri="{FF2B5EF4-FFF2-40B4-BE49-F238E27FC236}">
                  <a16:creationId xmlns:a16="http://schemas.microsoft.com/office/drawing/2014/main" id="{D25E1E48-FEA2-A203-FA19-8819066CA5D2}"/>
                </a:ext>
              </a:extLst>
            </p:cNvPr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2791;p78">
              <a:extLst>
                <a:ext uri="{FF2B5EF4-FFF2-40B4-BE49-F238E27FC236}">
                  <a16:creationId xmlns:a16="http://schemas.microsoft.com/office/drawing/2014/main" id="{5FBBE063-6F22-1DC4-79D0-A51C0FD5ADF2}"/>
                </a:ext>
              </a:extLst>
            </p:cNvPr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2792;p78">
              <a:extLst>
                <a:ext uri="{FF2B5EF4-FFF2-40B4-BE49-F238E27FC236}">
                  <a16:creationId xmlns:a16="http://schemas.microsoft.com/office/drawing/2014/main" id="{2194BE79-0907-2884-3FD5-7F599AE547B8}"/>
                </a:ext>
              </a:extLst>
            </p:cNvPr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2793;p78">
              <a:extLst>
                <a:ext uri="{FF2B5EF4-FFF2-40B4-BE49-F238E27FC236}">
                  <a16:creationId xmlns:a16="http://schemas.microsoft.com/office/drawing/2014/main" id="{5895E72A-C147-9AE0-15BE-0F887AD41E95}"/>
                </a:ext>
              </a:extLst>
            </p:cNvPr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2794;p78">
              <a:extLst>
                <a:ext uri="{FF2B5EF4-FFF2-40B4-BE49-F238E27FC236}">
                  <a16:creationId xmlns:a16="http://schemas.microsoft.com/office/drawing/2014/main" id="{F2176929-21B7-F386-FF3A-D8B532810560}"/>
                </a:ext>
              </a:extLst>
            </p:cNvPr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2795;p78">
              <a:extLst>
                <a:ext uri="{FF2B5EF4-FFF2-40B4-BE49-F238E27FC236}">
                  <a16:creationId xmlns:a16="http://schemas.microsoft.com/office/drawing/2014/main" id="{B20620FF-0550-92CB-624E-294486A2C497}"/>
                </a:ext>
              </a:extLst>
            </p:cNvPr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2796;p78">
              <a:extLst>
                <a:ext uri="{FF2B5EF4-FFF2-40B4-BE49-F238E27FC236}">
                  <a16:creationId xmlns:a16="http://schemas.microsoft.com/office/drawing/2014/main" id="{9163AE8A-8C77-4987-95C2-EC0E7A324A7B}"/>
                </a:ext>
              </a:extLst>
            </p:cNvPr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2797;p78">
              <a:extLst>
                <a:ext uri="{FF2B5EF4-FFF2-40B4-BE49-F238E27FC236}">
                  <a16:creationId xmlns:a16="http://schemas.microsoft.com/office/drawing/2014/main" id="{3F9AD0F0-9AA1-23F3-DA83-B47F853D38A2}"/>
                </a:ext>
              </a:extLst>
            </p:cNvPr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2798;p78">
              <a:extLst>
                <a:ext uri="{FF2B5EF4-FFF2-40B4-BE49-F238E27FC236}">
                  <a16:creationId xmlns:a16="http://schemas.microsoft.com/office/drawing/2014/main" id="{9284AA6E-F4DD-6004-AF02-C3CCE28970C7}"/>
                </a:ext>
              </a:extLst>
            </p:cNvPr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2799;p78">
              <a:extLst>
                <a:ext uri="{FF2B5EF4-FFF2-40B4-BE49-F238E27FC236}">
                  <a16:creationId xmlns:a16="http://schemas.microsoft.com/office/drawing/2014/main" id="{8B676A29-C874-9063-9DB9-9DE80AC475D0}"/>
                </a:ext>
              </a:extLst>
            </p:cNvPr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2800;p78">
              <a:extLst>
                <a:ext uri="{FF2B5EF4-FFF2-40B4-BE49-F238E27FC236}">
                  <a16:creationId xmlns:a16="http://schemas.microsoft.com/office/drawing/2014/main" id="{D020B2BE-C272-9572-AA1F-55815944195D}"/>
                </a:ext>
              </a:extLst>
            </p:cNvPr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2801;p78">
              <a:extLst>
                <a:ext uri="{FF2B5EF4-FFF2-40B4-BE49-F238E27FC236}">
                  <a16:creationId xmlns:a16="http://schemas.microsoft.com/office/drawing/2014/main" id="{0322819A-BD80-4440-13C2-B22F3912387C}"/>
                </a:ext>
              </a:extLst>
            </p:cNvPr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2802;p78">
              <a:extLst>
                <a:ext uri="{FF2B5EF4-FFF2-40B4-BE49-F238E27FC236}">
                  <a16:creationId xmlns:a16="http://schemas.microsoft.com/office/drawing/2014/main" id="{8755EA9F-055E-0B6D-395D-F2962D17C21F}"/>
                </a:ext>
              </a:extLst>
            </p:cNvPr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2803;p78">
              <a:extLst>
                <a:ext uri="{FF2B5EF4-FFF2-40B4-BE49-F238E27FC236}">
                  <a16:creationId xmlns:a16="http://schemas.microsoft.com/office/drawing/2014/main" id="{E77DA103-9EB9-9F2D-D5DD-4E5C1E34068E}"/>
                </a:ext>
              </a:extLst>
            </p:cNvPr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2804;p78">
              <a:extLst>
                <a:ext uri="{FF2B5EF4-FFF2-40B4-BE49-F238E27FC236}">
                  <a16:creationId xmlns:a16="http://schemas.microsoft.com/office/drawing/2014/main" id="{F30AB966-5826-08EA-8168-BD3685651D60}"/>
                </a:ext>
              </a:extLst>
            </p:cNvPr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2805;p78">
              <a:extLst>
                <a:ext uri="{FF2B5EF4-FFF2-40B4-BE49-F238E27FC236}">
                  <a16:creationId xmlns:a16="http://schemas.microsoft.com/office/drawing/2014/main" id="{89DDED41-B967-039D-A111-5D851EB376F6}"/>
                </a:ext>
              </a:extLst>
            </p:cNvPr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2806;p78">
              <a:extLst>
                <a:ext uri="{FF2B5EF4-FFF2-40B4-BE49-F238E27FC236}">
                  <a16:creationId xmlns:a16="http://schemas.microsoft.com/office/drawing/2014/main" id="{A619E5C7-D30F-48E0-B8CF-80FB1D923672}"/>
                </a:ext>
              </a:extLst>
            </p:cNvPr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2807;p78">
              <a:extLst>
                <a:ext uri="{FF2B5EF4-FFF2-40B4-BE49-F238E27FC236}">
                  <a16:creationId xmlns:a16="http://schemas.microsoft.com/office/drawing/2014/main" id="{0C0A5BC4-8FA3-65BD-1561-CAB388B92B10}"/>
                </a:ext>
              </a:extLst>
            </p:cNvPr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2808;p78">
              <a:extLst>
                <a:ext uri="{FF2B5EF4-FFF2-40B4-BE49-F238E27FC236}">
                  <a16:creationId xmlns:a16="http://schemas.microsoft.com/office/drawing/2014/main" id="{A169276D-E122-A142-9272-73ECCC37B841}"/>
                </a:ext>
              </a:extLst>
            </p:cNvPr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2809;p78">
              <a:extLst>
                <a:ext uri="{FF2B5EF4-FFF2-40B4-BE49-F238E27FC236}">
                  <a16:creationId xmlns:a16="http://schemas.microsoft.com/office/drawing/2014/main" id="{E1543C61-EF77-4B97-008F-43EAA48A7B78}"/>
                </a:ext>
              </a:extLst>
            </p:cNvPr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2810;p78">
              <a:extLst>
                <a:ext uri="{FF2B5EF4-FFF2-40B4-BE49-F238E27FC236}">
                  <a16:creationId xmlns:a16="http://schemas.microsoft.com/office/drawing/2014/main" id="{A53229CB-B73A-4742-0AB4-73874982E3C8}"/>
                </a:ext>
              </a:extLst>
            </p:cNvPr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2811;p78">
              <a:extLst>
                <a:ext uri="{FF2B5EF4-FFF2-40B4-BE49-F238E27FC236}">
                  <a16:creationId xmlns:a16="http://schemas.microsoft.com/office/drawing/2014/main" id="{F18D849A-98BB-008E-CACC-2EFB9D01EDBC}"/>
                </a:ext>
              </a:extLst>
            </p:cNvPr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2812;p78">
              <a:extLst>
                <a:ext uri="{FF2B5EF4-FFF2-40B4-BE49-F238E27FC236}">
                  <a16:creationId xmlns:a16="http://schemas.microsoft.com/office/drawing/2014/main" id="{F0261B9C-D0F0-277A-1C63-72EE503EEE73}"/>
                </a:ext>
              </a:extLst>
            </p:cNvPr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2813;p78">
              <a:extLst>
                <a:ext uri="{FF2B5EF4-FFF2-40B4-BE49-F238E27FC236}">
                  <a16:creationId xmlns:a16="http://schemas.microsoft.com/office/drawing/2014/main" id="{6F0FEB52-151D-69CC-0AA0-E7C8221DBAED}"/>
                </a:ext>
              </a:extLst>
            </p:cNvPr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2814;p78">
              <a:extLst>
                <a:ext uri="{FF2B5EF4-FFF2-40B4-BE49-F238E27FC236}">
                  <a16:creationId xmlns:a16="http://schemas.microsoft.com/office/drawing/2014/main" id="{9153E4B5-3D45-62E5-0560-39EFB1AA06BD}"/>
                </a:ext>
              </a:extLst>
            </p:cNvPr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2815;p78">
              <a:extLst>
                <a:ext uri="{FF2B5EF4-FFF2-40B4-BE49-F238E27FC236}">
                  <a16:creationId xmlns:a16="http://schemas.microsoft.com/office/drawing/2014/main" id="{73148CE9-80E4-8078-7B2A-88B39C72B16D}"/>
                </a:ext>
              </a:extLst>
            </p:cNvPr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2816;p78">
              <a:extLst>
                <a:ext uri="{FF2B5EF4-FFF2-40B4-BE49-F238E27FC236}">
                  <a16:creationId xmlns:a16="http://schemas.microsoft.com/office/drawing/2014/main" id="{F0639341-2DCA-2AF7-D948-F06061865D9D}"/>
                </a:ext>
              </a:extLst>
            </p:cNvPr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2817;p78">
              <a:extLst>
                <a:ext uri="{FF2B5EF4-FFF2-40B4-BE49-F238E27FC236}">
                  <a16:creationId xmlns:a16="http://schemas.microsoft.com/office/drawing/2014/main" id="{1595877A-F4DC-3E1B-5940-E3DA4258E7F5}"/>
                </a:ext>
              </a:extLst>
            </p:cNvPr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2818;p78">
              <a:extLst>
                <a:ext uri="{FF2B5EF4-FFF2-40B4-BE49-F238E27FC236}">
                  <a16:creationId xmlns:a16="http://schemas.microsoft.com/office/drawing/2014/main" id="{64DD5304-88C3-2441-E5BF-975D8B08A062}"/>
                </a:ext>
              </a:extLst>
            </p:cNvPr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2819;p78">
              <a:extLst>
                <a:ext uri="{FF2B5EF4-FFF2-40B4-BE49-F238E27FC236}">
                  <a16:creationId xmlns:a16="http://schemas.microsoft.com/office/drawing/2014/main" id="{CF3F8992-9880-3E55-E669-0F98ED0B8A32}"/>
                </a:ext>
              </a:extLst>
            </p:cNvPr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2820;p78">
              <a:extLst>
                <a:ext uri="{FF2B5EF4-FFF2-40B4-BE49-F238E27FC236}">
                  <a16:creationId xmlns:a16="http://schemas.microsoft.com/office/drawing/2014/main" id="{51E1CBB7-E3A9-4E11-DB1B-2FF6B86E14A5}"/>
                </a:ext>
              </a:extLst>
            </p:cNvPr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2821;p78">
              <a:extLst>
                <a:ext uri="{FF2B5EF4-FFF2-40B4-BE49-F238E27FC236}">
                  <a16:creationId xmlns:a16="http://schemas.microsoft.com/office/drawing/2014/main" id="{E914883F-B52A-925F-BE6F-D8DA40D889F1}"/>
                </a:ext>
              </a:extLst>
            </p:cNvPr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2822;p78">
              <a:extLst>
                <a:ext uri="{FF2B5EF4-FFF2-40B4-BE49-F238E27FC236}">
                  <a16:creationId xmlns:a16="http://schemas.microsoft.com/office/drawing/2014/main" id="{FA975903-6866-6BE7-BA7F-EC7FC71189D7}"/>
                </a:ext>
              </a:extLst>
            </p:cNvPr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2823;p78">
              <a:extLst>
                <a:ext uri="{FF2B5EF4-FFF2-40B4-BE49-F238E27FC236}">
                  <a16:creationId xmlns:a16="http://schemas.microsoft.com/office/drawing/2014/main" id="{EF0FD912-716F-EC8A-2EF6-C64615AD7A16}"/>
                </a:ext>
              </a:extLst>
            </p:cNvPr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2824;p78">
              <a:extLst>
                <a:ext uri="{FF2B5EF4-FFF2-40B4-BE49-F238E27FC236}">
                  <a16:creationId xmlns:a16="http://schemas.microsoft.com/office/drawing/2014/main" id="{EBDB0183-5679-0700-7665-0EF3B334A3F4}"/>
                </a:ext>
              </a:extLst>
            </p:cNvPr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2825;p78">
              <a:extLst>
                <a:ext uri="{FF2B5EF4-FFF2-40B4-BE49-F238E27FC236}">
                  <a16:creationId xmlns:a16="http://schemas.microsoft.com/office/drawing/2014/main" id="{FDBC0AA2-60A8-CD3F-64AD-C07634591CBA}"/>
                </a:ext>
              </a:extLst>
            </p:cNvPr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2826;p78">
              <a:extLst>
                <a:ext uri="{FF2B5EF4-FFF2-40B4-BE49-F238E27FC236}">
                  <a16:creationId xmlns:a16="http://schemas.microsoft.com/office/drawing/2014/main" id="{2232964B-30F3-AE43-3E5E-D60101BCE7CA}"/>
                </a:ext>
              </a:extLst>
            </p:cNvPr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2827;p78">
              <a:extLst>
                <a:ext uri="{FF2B5EF4-FFF2-40B4-BE49-F238E27FC236}">
                  <a16:creationId xmlns:a16="http://schemas.microsoft.com/office/drawing/2014/main" id="{4170B2E9-416A-9E09-0F5F-1CEB50CB22B7}"/>
                </a:ext>
              </a:extLst>
            </p:cNvPr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2828;p78">
              <a:extLst>
                <a:ext uri="{FF2B5EF4-FFF2-40B4-BE49-F238E27FC236}">
                  <a16:creationId xmlns:a16="http://schemas.microsoft.com/office/drawing/2014/main" id="{0C0717E9-7536-ED71-92E3-7BC4E5FEC03E}"/>
                </a:ext>
              </a:extLst>
            </p:cNvPr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2829;p78">
              <a:extLst>
                <a:ext uri="{FF2B5EF4-FFF2-40B4-BE49-F238E27FC236}">
                  <a16:creationId xmlns:a16="http://schemas.microsoft.com/office/drawing/2014/main" id="{832624F1-D2B4-F8A4-7C2B-0C0A49831452}"/>
                </a:ext>
              </a:extLst>
            </p:cNvPr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2830;p78">
              <a:extLst>
                <a:ext uri="{FF2B5EF4-FFF2-40B4-BE49-F238E27FC236}">
                  <a16:creationId xmlns:a16="http://schemas.microsoft.com/office/drawing/2014/main" id="{F37CAC55-4A55-6A92-B068-F0BAC9FA575A}"/>
                </a:ext>
              </a:extLst>
            </p:cNvPr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2831;p78">
              <a:extLst>
                <a:ext uri="{FF2B5EF4-FFF2-40B4-BE49-F238E27FC236}">
                  <a16:creationId xmlns:a16="http://schemas.microsoft.com/office/drawing/2014/main" id="{02F1B698-A6DF-F5A7-4B59-B78A44D931F6}"/>
                </a:ext>
              </a:extLst>
            </p:cNvPr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2832;p78">
              <a:extLst>
                <a:ext uri="{FF2B5EF4-FFF2-40B4-BE49-F238E27FC236}">
                  <a16:creationId xmlns:a16="http://schemas.microsoft.com/office/drawing/2014/main" id="{E64C7EF6-95BE-0A95-5028-AA3F421ECA7F}"/>
                </a:ext>
              </a:extLst>
            </p:cNvPr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2833;p78">
              <a:extLst>
                <a:ext uri="{FF2B5EF4-FFF2-40B4-BE49-F238E27FC236}">
                  <a16:creationId xmlns:a16="http://schemas.microsoft.com/office/drawing/2014/main" id="{CB210EB2-B160-01BA-8DD9-C5875FA853D5}"/>
                </a:ext>
              </a:extLst>
            </p:cNvPr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2834;p78">
              <a:extLst>
                <a:ext uri="{FF2B5EF4-FFF2-40B4-BE49-F238E27FC236}">
                  <a16:creationId xmlns:a16="http://schemas.microsoft.com/office/drawing/2014/main" id="{0A3C2E59-D997-66EF-536A-27561ED0C484}"/>
                </a:ext>
              </a:extLst>
            </p:cNvPr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2835;p78">
              <a:extLst>
                <a:ext uri="{FF2B5EF4-FFF2-40B4-BE49-F238E27FC236}">
                  <a16:creationId xmlns:a16="http://schemas.microsoft.com/office/drawing/2014/main" id="{B6B055B5-7B6C-8EAF-6FEF-B7B7AEC63DF2}"/>
                </a:ext>
              </a:extLst>
            </p:cNvPr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2836;p78">
              <a:extLst>
                <a:ext uri="{FF2B5EF4-FFF2-40B4-BE49-F238E27FC236}">
                  <a16:creationId xmlns:a16="http://schemas.microsoft.com/office/drawing/2014/main" id="{AA9ECB76-8F95-BE47-72C9-37E14914922F}"/>
                </a:ext>
              </a:extLst>
            </p:cNvPr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2837;p78">
              <a:extLst>
                <a:ext uri="{FF2B5EF4-FFF2-40B4-BE49-F238E27FC236}">
                  <a16:creationId xmlns:a16="http://schemas.microsoft.com/office/drawing/2014/main" id="{6AECD04E-D7F7-6550-5FCC-65E91581B9EA}"/>
                </a:ext>
              </a:extLst>
            </p:cNvPr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2838;p78">
              <a:extLst>
                <a:ext uri="{FF2B5EF4-FFF2-40B4-BE49-F238E27FC236}">
                  <a16:creationId xmlns:a16="http://schemas.microsoft.com/office/drawing/2014/main" id="{F8D32E1E-4B6F-DC19-B564-93A75970D5C1}"/>
                </a:ext>
              </a:extLst>
            </p:cNvPr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2839;p78">
              <a:extLst>
                <a:ext uri="{FF2B5EF4-FFF2-40B4-BE49-F238E27FC236}">
                  <a16:creationId xmlns:a16="http://schemas.microsoft.com/office/drawing/2014/main" id="{A2F54919-1CBC-0284-3BB4-363632122CAC}"/>
                </a:ext>
              </a:extLst>
            </p:cNvPr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2840;p78">
              <a:extLst>
                <a:ext uri="{FF2B5EF4-FFF2-40B4-BE49-F238E27FC236}">
                  <a16:creationId xmlns:a16="http://schemas.microsoft.com/office/drawing/2014/main" id="{A54F6ED9-7751-AFD1-BD62-67B6C06266EC}"/>
                </a:ext>
              </a:extLst>
            </p:cNvPr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2841;p78">
              <a:extLst>
                <a:ext uri="{FF2B5EF4-FFF2-40B4-BE49-F238E27FC236}">
                  <a16:creationId xmlns:a16="http://schemas.microsoft.com/office/drawing/2014/main" id="{BDCF43B0-6D69-C43A-4F48-E484003DBD20}"/>
                </a:ext>
              </a:extLst>
            </p:cNvPr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2842;p78">
              <a:extLst>
                <a:ext uri="{FF2B5EF4-FFF2-40B4-BE49-F238E27FC236}">
                  <a16:creationId xmlns:a16="http://schemas.microsoft.com/office/drawing/2014/main" id="{401EAD9E-6AFE-EEBD-55B7-0B6F880CACE1}"/>
                </a:ext>
              </a:extLst>
            </p:cNvPr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2843;p78">
              <a:extLst>
                <a:ext uri="{FF2B5EF4-FFF2-40B4-BE49-F238E27FC236}">
                  <a16:creationId xmlns:a16="http://schemas.microsoft.com/office/drawing/2014/main" id="{A05660C4-D872-4EBC-494F-E7E6E4B95A6D}"/>
                </a:ext>
              </a:extLst>
            </p:cNvPr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2844;p78">
              <a:extLst>
                <a:ext uri="{FF2B5EF4-FFF2-40B4-BE49-F238E27FC236}">
                  <a16:creationId xmlns:a16="http://schemas.microsoft.com/office/drawing/2014/main" id="{CA4AF380-3704-C099-FD04-245E0EAA53DB}"/>
                </a:ext>
              </a:extLst>
            </p:cNvPr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2845;p78">
              <a:extLst>
                <a:ext uri="{FF2B5EF4-FFF2-40B4-BE49-F238E27FC236}">
                  <a16:creationId xmlns:a16="http://schemas.microsoft.com/office/drawing/2014/main" id="{67B6BF1E-27EF-92E4-6946-A44B2B4C38DC}"/>
                </a:ext>
              </a:extLst>
            </p:cNvPr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2846;p78">
              <a:extLst>
                <a:ext uri="{FF2B5EF4-FFF2-40B4-BE49-F238E27FC236}">
                  <a16:creationId xmlns:a16="http://schemas.microsoft.com/office/drawing/2014/main" id="{510F7B86-091A-9983-F3D6-6D17F50B272D}"/>
                </a:ext>
              </a:extLst>
            </p:cNvPr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2847;p78">
              <a:extLst>
                <a:ext uri="{FF2B5EF4-FFF2-40B4-BE49-F238E27FC236}">
                  <a16:creationId xmlns:a16="http://schemas.microsoft.com/office/drawing/2014/main" id="{5D25BBAA-2E09-0E43-48CE-A9FB833A9F36}"/>
                </a:ext>
              </a:extLst>
            </p:cNvPr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2848;p78">
              <a:extLst>
                <a:ext uri="{FF2B5EF4-FFF2-40B4-BE49-F238E27FC236}">
                  <a16:creationId xmlns:a16="http://schemas.microsoft.com/office/drawing/2014/main" id="{BCD58B3C-2631-E3ED-E874-88F0729FF7D4}"/>
                </a:ext>
              </a:extLst>
            </p:cNvPr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2849;p78">
              <a:extLst>
                <a:ext uri="{FF2B5EF4-FFF2-40B4-BE49-F238E27FC236}">
                  <a16:creationId xmlns:a16="http://schemas.microsoft.com/office/drawing/2014/main" id="{AD665214-602A-03EA-20FF-DB1E42ACC918}"/>
                </a:ext>
              </a:extLst>
            </p:cNvPr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2850;p78">
              <a:extLst>
                <a:ext uri="{FF2B5EF4-FFF2-40B4-BE49-F238E27FC236}">
                  <a16:creationId xmlns:a16="http://schemas.microsoft.com/office/drawing/2014/main" id="{40834B3D-D648-5923-43BB-5E73A2CF3B7D}"/>
                </a:ext>
              </a:extLst>
            </p:cNvPr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2851;p78">
              <a:extLst>
                <a:ext uri="{FF2B5EF4-FFF2-40B4-BE49-F238E27FC236}">
                  <a16:creationId xmlns:a16="http://schemas.microsoft.com/office/drawing/2014/main" id="{A3AFE575-EF3F-5F78-7D95-A00DC0FA09C1}"/>
                </a:ext>
              </a:extLst>
            </p:cNvPr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2852;p78">
              <a:extLst>
                <a:ext uri="{FF2B5EF4-FFF2-40B4-BE49-F238E27FC236}">
                  <a16:creationId xmlns:a16="http://schemas.microsoft.com/office/drawing/2014/main" id="{7C4CF4BE-9470-12C3-15DF-97EE9F22CAE9}"/>
                </a:ext>
              </a:extLst>
            </p:cNvPr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2853;p78">
              <a:extLst>
                <a:ext uri="{FF2B5EF4-FFF2-40B4-BE49-F238E27FC236}">
                  <a16:creationId xmlns:a16="http://schemas.microsoft.com/office/drawing/2014/main" id="{BEA9D1C2-8BB5-22EC-C98F-CE0B167EA065}"/>
                </a:ext>
              </a:extLst>
            </p:cNvPr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2854;p78">
              <a:extLst>
                <a:ext uri="{FF2B5EF4-FFF2-40B4-BE49-F238E27FC236}">
                  <a16:creationId xmlns:a16="http://schemas.microsoft.com/office/drawing/2014/main" id="{49C29900-0AC9-8597-D2D6-5E811583CF86}"/>
                </a:ext>
              </a:extLst>
            </p:cNvPr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2855;p78">
              <a:extLst>
                <a:ext uri="{FF2B5EF4-FFF2-40B4-BE49-F238E27FC236}">
                  <a16:creationId xmlns:a16="http://schemas.microsoft.com/office/drawing/2014/main" id="{CA73F353-97C6-A6A2-6C81-65956E48015B}"/>
                </a:ext>
              </a:extLst>
            </p:cNvPr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2856;p78">
              <a:extLst>
                <a:ext uri="{FF2B5EF4-FFF2-40B4-BE49-F238E27FC236}">
                  <a16:creationId xmlns:a16="http://schemas.microsoft.com/office/drawing/2014/main" id="{21EB0CCE-AB2C-0065-380C-34BF8CD220D8}"/>
                </a:ext>
              </a:extLst>
            </p:cNvPr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2857;p78">
              <a:extLst>
                <a:ext uri="{FF2B5EF4-FFF2-40B4-BE49-F238E27FC236}">
                  <a16:creationId xmlns:a16="http://schemas.microsoft.com/office/drawing/2014/main" id="{E8926A95-43A5-0444-AF9A-24419A74623C}"/>
                </a:ext>
              </a:extLst>
            </p:cNvPr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2858;p78">
              <a:extLst>
                <a:ext uri="{FF2B5EF4-FFF2-40B4-BE49-F238E27FC236}">
                  <a16:creationId xmlns:a16="http://schemas.microsoft.com/office/drawing/2014/main" id="{B933D115-7A7E-E13C-BD33-91E9662A4E64}"/>
                </a:ext>
              </a:extLst>
            </p:cNvPr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2859;p78">
              <a:extLst>
                <a:ext uri="{FF2B5EF4-FFF2-40B4-BE49-F238E27FC236}">
                  <a16:creationId xmlns:a16="http://schemas.microsoft.com/office/drawing/2014/main" id="{E9BFCCFC-E80D-4C52-BDAD-D9B362F9D14C}"/>
                </a:ext>
              </a:extLst>
            </p:cNvPr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2860;p78">
              <a:extLst>
                <a:ext uri="{FF2B5EF4-FFF2-40B4-BE49-F238E27FC236}">
                  <a16:creationId xmlns:a16="http://schemas.microsoft.com/office/drawing/2014/main" id="{63404667-118E-98B2-0AE5-501F6D2A9FB7}"/>
                </a:ext>
              </a:extLst>
            </p:cNvPr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2861;p78">
              <a:extLst>
                <a:ext uri="{FF2B5EF4-FFF2-40B4-BE49-F238E27FC236}">
                  <a16:creationId xmlns:a16="http://schemas.microsoft.com/office/drawing/2014/main" id="{18057ADC-1452-C816-042B-25E3874A0ABF}"/>
                </a:ext>
              </a:extLst>
            </p:cNvPr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2862;p78">
              <a:extLst>
                <a:ext uri="{FF2B5EF4-FFF2-40B4-BE49-F238E27FC236}">
                  <a16:creationId xmlns:a16="http://schemas.microsoft.com/office/drawing/2014/main" id="{A578CD91-6D60-38DF-4844-0B85C3DAE94E}"/>
                </a:ext>
              </a:extLst>
            </p:cNvPr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2863;p78">
              <a:extLst>
                <a:ext uri="{FF2B5EF4-FFF2-40B4-BE49-F238E27FC236}">
                  <a16:creationId xmlns:a16="http://schemas.microsoft.com/office/drawing/2014/main" id="{EC3038DB-2DC7-AA42-05C5-46994AB84361}"/>
                </a:ext>
              </a:extLst>
            </p:cNvPr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2864;p78">
              <a:extLst>
                <a:ext uri="{FF2B5EF4-FFF2-40B4-BE49-F238E27FC236}">
                  <a16:creationId xmlns:a16="http://schemas.microsoft.com/office/drawing/2014/main" id="{078ECA21-A32A-2707-B6EC-BC53346A4260}"/>
                </a:ext>
              </a:extLst>
            </p:cNvPr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2865;p78">
              <a:extLst>
                <a:ext uri="{FF2B5EF4-FFF2-40B4-BE49-F238E27FC236}">
                  <a16:creationId xmlns:a16="http://schemas.microsoft.com/office/drawing/2014/main" id="{BA3C2F1A-7208-3939-E672-3CA0C055420D}"/>
                </a:ext>
              </a:extLst>
            </p:cNvPr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2866;p78">
              <a:extLst>
                <a:ext uri="{FF2B5EF4-FFF2-40B4-BE49-F238E27FC236}">
                  <a16:creationId xmlns:a16="http://schemas.microsoft.com/office/drawing/2014/main" id="{B7F49ED0-BCC7-8220-FE9A-0BF26C09E24C}"/>
                </a:ext>
              </a:extLst>
            </p:cNvPr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2867;p78">
              <a:extLst>
                <a:ext uri="{FF2B5EF4-FFF2-40B4-BE49-F238E27FC236}">
                  <a16:creationId xmlns:a16="http://schemas.microsoft.com/office/drawing/2014/main" id="{2A023273-77A0-7F6F-A05A-B42139E2FD4D}"/>
                </a:ext>
              </a:extLst>
            </p:cNvPr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2868;p78">
              <a:extLst>
                <a:ext uri="{FF2B5EF4-FFF2-40B4-BE49-F238E27FC236}">
                  <a16:creationId xmlns:a16="http://schemas.microsoft.com/office/drawing/2014/main" id="{9537A27C-0776-1C38-6829-6650B8CA90F9}"/>
                </a:ext>
              </a:extLst>
            </p:cNvPr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2869;p78">
              <a:extLst>
                <a:ext uri="{FF2B5EF4-FFF2-40B4-BE49-F238E27FC236}">
                  <a16:creationId xmlns:a16="http://schemas.microsoft.com/office/drawing/2014/main" id="{9AFAEA2A-93FF-3993-E55E-307CF6CBAFAF}"/>
                </a:ext>
              </a:extLst>
            </p:cNvPr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2870;p78">
              <a:extLst>
                <a:ext uri="{FF2B5EF4-FFF2-40B4-BE49-F238E27FC236}">
                  <a16:creationId xmlns:a16="http://schemas.microsoft.com/office/drawing/2014/main" id="{F6D8F5CB-243B-3BEB-ABDF-B64E27063D8E}"/>
                </a:ext>
              </a:extLst>
            </p:cNvPr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2871;p78">
              <a:extLst>
                <a:ext uri="{FF2B5EF4-FFF2-40B4-BE49-F238E27FC236}">
                  <a16:creationId xmlns:a16="http://schemas.microsoft.com/office/drawing/2014/main" id="{915C989B-310C-E6B7-4565-8D73BC306FC1}"/>
                </a:ext>
              </a:extLst>
            </p:cNvPr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2872;p78">
              <a:extLst>
                <a:ext uri="{FF2B5EF4-FFF2-40B4-BE49-F238E27FC236}">
                  <a16:creationId xmlns:a16="http://schemas.microsoft.com/office/drawing/2014/main" id="{05C659A9-2B1A-56E2-CF9A-D1B0B5A9E1DF}"/>
                </a:ext>
              </a:extLst>
            </p:cNvPr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2873;p78">
              <a:extLst>
                <a:ext uri="{FF2B5EF4-FFF2-40B4-BE49-F238E27FC236}">
                  <a16:creationId xmlns:a16="http://schemas.microsoft.com/office/drawing/2014/main" id="{CEA28E0C-9CE6-5B0F-B603-775B5EFFE91B}"/>
                </a:ext>
              </a:extLst>
            </p:cNvPr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2874;p78">
              <a:extLst>
                <a:ext uri="{FF2B5EF4-FFF2-40B4-BE49-F238E27FC236}">
                  <a16:creationId xmlns:a16="http://schemas.microsoft.com/office/drawing/2014/main" id="{541579A7-94E6-345D-97C7-1079AB77CE4E}"/>
                </a:ext>
              </a:extLst>
            </p:cNvPr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2875;p78">
              <a:extLst>
                <a:ext uri="{FF2B5EF4-FFF2-40B4-BE49-F238E27FC236}">
                  <a16:creationId xmlns:a16="http://schemas.microsoft.com/office/drawing/2014/main" id="{00E7AB09-F611-F95A-B930-9C7DFCA41790}"/>
                </a:ext>
              </a:extLst>
            </p:cNvPr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2876;p78">
              <a:extLst>
                <a:ext uri="{FF2B5EF4-FFF2-40B4-BE49-F238E27FC236}">
                  <a16:creationId xmlns:a16="http://schemas.microsoft.com/office/drawing/2014/main" id="{2DE062EE-8372-FCE6-7E4F-68D4B14CE9A1}"/>
                </a:ext>
              </a:extLst>
            </p:cNvPr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2877;p78">
              <a:extLst>
                <a:ext uri="{FF2B5EF4-FFF2-40B4-BE49-F238E27FC236}">
                  <a16:creationId xmlns:a16="http://schemas.microsoft.com/office/drawing/2014/main" id="{D35B6B3C-5E4B-F06F-43AC-8DE6A4E7A6F7}"/>
                </a:ext>
              </a:extLst>
            </p:cNvPr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2878;p78">
              <a:extLst>
                <a:ext uri="{FF2B5EF4-FFF2-40B4-BE49-F238E27FC236}">
                  <a16:creationId xmlns:a16="http://schemas.microsoft.com/office/drawing/2014/main" id="{CBAFA886-FCF7-6E4D-9813-6D48B4C0A82E}"/>
                </a:ext>
              </a:extLst>
            </p:cNvPr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2879;p78">
              <a:extLst>
                <a:ext uri="{FF2B5EF4-FFF2-40B4-BE49-F238E27FC236}">
                  <a16:creationId xmlns:a16="http://schemas.microsoft.com/office/drawing/2014/main" id="{D8FDEB31-4448-0100-2869-82974AD30F14}"/>
                </a:ext>
              </a:extLst>
            </p:cNvPr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2880;p78">
              <a:extLst>
                <a:ext uri="{FF2B5EF4-FFF2-40B4-BE49-F238E27FC236}">
                  <a16:creationId xmlns:a16="http://schemas.microsoft.com/office/drawing/2014/main" id="{B0AF5A3D-7AF5-DBE0-CB25-426A6608A935}"/>
                </a:ext>
              </a:extLst>
            </p:cNvPr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2881;p78">
              <a:extLst>
                <a:ext uri="{FF2B5EF4-FFF2-40B4-BE49-F238E27FC236}">
                  <a16:creationId xmlns:a16="http://schemas.microsoft.com/office/drawing/2014/main" id="{17CE32DB-3558-0723-39DC-4D913CF91B50}"/>
                </a:ext>
              </a:extLst>
            </p:cNvPr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2882;p78">
              <a:extLst>
                <a:ext uri="{FF2B5EF4-FFF2-40B4-BE49-F238E27FC236}">
                  <a16:creationId xmlns:a16="http://schemas.microsoft.com/office/drawing/2014/main" id="{7EA849DE-90A0-B7DD-B4A7-FCD7EAFEB4AE}"/>
                </a:ext>
              </a:extLst>
            </p:cNvPr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2883;p78">
              <a:extLst>
                <a:ext uri="{FF2B5EF4-FFF2-40B4-BE49-F238E27FC236}">
                  <a16:creationId xmlns:a16="http://schemas.microsoft.com/office/drawing/2014/main" id="{76047963-FA69-8477-0EAF-4FCBE46421A2}"/>
                </a:ext>
              </a:extLst>
            </p:cNvPr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2884;p78">
              <a:extLst>
                <a:ext uri="{FF2B5EF4-FFF2-40B4-BE49-F238E27FC236}">
                  <a16:creationId xmlns:a16="http://schemas.microsoft.com/office/drawing/2014/main" id="{D64509B5-4900-3E77-FED8-245EDD9D4291}"/>
                </a:ext>
              </a:extLst>
            </p:cNvPr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2885;p78">
              <a:extLst>
                <a:ext uri="{FF2B5EF4-FFF2-40B4-BE49-F238E27FC236}">
                  <a16:creationId xmlns:a16="http://schemas.microsoft.com/office/drawing/2014/main" id="{EF863200-7840-D602-998E-FF641FF70920}"/>
                </a:ext>
              </a:extLst>
            </p:cNvPr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2886;p78">
              <a:extLst>
                <a:ext uri="{FF2B5EF4-FFF2-40B4-BE49-F238E27FC236}">
                  <a16:creationId xmlns:a16="http://schemas.microsoft.com/office/drawing/2014/main" id="{085C81FC-67C6-9E39-79B7-7B6DF7EB4BDA}"/>
                </a:ext>
              </a:extLst>
            </p:cNvPr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2887;p78">
              <a:extLst>
                <a:ext uri="{FF2B5EF4-FFF2-40B4-BE49-F238E27FC236}">
                  <a16:creationId xmlns:a16="http://schemas.microsoft.com/office/drawing/2014/main" id="{ECE0FCFC-1D10-A2C4-12D6-E297E7CB9AD5}"/>
                </a:ext>
              </a:extLst>
            </p:cNvPr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2888;p78">
              <a:extLst>
                <a:ext uri="{FF2B5EF4-FFF2-40B4-BE49-F238E27FC236}">
                  <a16:creationId xmlns:a16="http://schemas.microsoft.com/office/drawing/2014/main" id="{DD0B0C74-B1DD-6187-248F-28A1E6E0175F}"/>
                </a:ext>
              </a:extLst>
            </p:cNvPr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2889;p78">
              <a:extLst>
                <a:ext uri="{FF2B5EF4-FFF2-40B4-BE49-F238E27FC236}">
                  <a16:creationId xmlns:a16="http://schemas.microsoft.com/office/drawing/2014/main" id="{BE21E08D-8738-1684-A3C0-A234B7045709}"/>
                </a:ext>
              </a:extLst>
            </p:cNvPr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2890;p78">
              <a:extLst>
                <a:ext uri="{FF2B5EF4-FFF2-40B4-BE49-F238E27FC236}">
                  <a16:creationId xmlns:a16="http://schemas.microsoft.com/office/drawing/2014/main" id="{589937C9-F9F8-76E9-007B-60104B6BD472}"/>
                </a:ext>
              </a:extLst>
            </p:cNvPr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2891;p78">
              <a:extLst>
                <a:ext uri="{FF2B5EF4-FFF2-40B4-BE49-F238E27FC236}">
                  <a16:creationId xmlns:a16="http://schemas.microsoft.com/office/drawing/2014/main" id="{53C99B49-DFAD-ABBF-519D-96EF82CFF23B}"/>
                </a:ext>
              </a:extLst>
            </p:cNvPr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2892;p78">
              <a:extLst>
                <a:ext uri="{FF2B5EF4-FFF2-40B4-BE49-F238E27FC236}">
                  <a16:creationId xmlns:a16="http://schemas.microsoft.com/office/drawing/2014/main" id="{F3951F72-5B92-D883-8C8F-0A1C5915FC46}"/>
                </a:ext>
              </a:extLst>
            </p:cNvPr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2893;p78">
              <a:extLst>
                <a:ext uri="{FF2B5EF4-FFF2-40B4-BE49-F238E27FC236}">
                  <a16:creationId xmlns:a16="http://schemas.microsoft.com/office/drawing/2014/main" id="{9EC11D63-DA8F-8FAF-45B9-5AA514CAFBF3}"/>
                </a:ext>
              </a:extLst>
            </p:cNvPr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2894;p78">
              <a:extLst>
                <a:ext uri="{FF2B5EF4-FFF2-40B4-BE49-F238E27FC236}">
                  <a16:creationId xmlns:a16="http://schemas.microsoft.com/office/drawing/2014/main" id="{594B19C7-4C34-4C1E-8A58-850770F215D7}"/>
                </a:ext>
              </a:extLst>
            </p:cNvPr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2895;p78">
              <a:extLst>
                <a:ext uri="{FF2B5EF4-FFF2-40B4-BE49-F238E27FC236}">
                  <a16:creationId xmlns:a16="http://schemas.microsoft.com/office/drawing/2014/main" id="{16D85EA4-EB45-250C-73E2-CD77222D2DDE}"/>
                </a:ext>
              </a:extLst>
            </p:cNvPr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2896;p78">
              <a:extLst>
                <a:ext uri="{FF2B5EF4-FFF2-40B4-BE49-F238E27FC236}">
                  <a16:creationId xmlns:a16="http://schemas.microsoft.com/office/drawing/2014/main" id="{35E00A4F-E750-BF5D-C2E4-E1B83F970F31}"/>
                </a:ext>
              </a:extLst>
            </p:cNvPr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2897;p78">
              <a:extLst>
                <a:ext uri="{FF2B5EF4-FFF2-40B4-BE49-F238E27FC236}">
                  <a16:creationId xmlns:a16="http://schemas.microsoft.com/office/drawing/2014/main" id="{10190801-48C1-7CE8-958F-399210B64614}"/>
                </a:ext>
              </a:extLst>
            </p:cNvPr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2898;p78">
              <a:extLst>
                <a:ext uri="{FF2B5EF4-FFF2-40B4-BE49-F238E27FC236}">
                  <a16:creationId xmlns:a16="http://schemas.microsoft.com/office/drawing/2014/main" id="{BC652169-06B8-8A19-6327-FE54C2438938}"/>
                </a:ext>
              </a:extLst>
            </p:cNvPr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2899;p78">
              <a:extLst>
                <a:ext uri="{FF2B5EF4-FFF2-40B4-BE49-F238E27FC236}">
                  <a16:creationId xmlns:a16="http://schemas.microsoft.com/office/drawing/2014/main" id="{C5BB816E-D9FC-262D-3213-A104862C5393}"/>
                </a:ext>
              </a:extLst>
            </p:cNvPr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2900;p78">
              <a:extLst>
                <a:ext uri="{FF2B5EF4-FFF2-40B4-BE49-F238E27FC236}">
                  <a16:creationId xmlns:a16="http://schemas.microsoft.com/office/drawing/2014/main" id="{D5AAC92F-BFCB-27D1-203E-05F9D449EA23}"/>
                </a:ext>
              </a:extLst>
            </p:cNvPr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2901;p78">
              <a:extLst>
                <a:ext uri="{FF2B5EF4-FFF2-40B4-BE49-F238E27FC236}">
                  <a16:creationId xmlns:a16="http://schemas.microsoft.com/office/drawing/2014/main" id="{7B2F1B35-A0B9-15C2-CF37-AFC0746BF760}"/>
                </a:ext>
              </a:extLst>
            </p:cNvPr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2902;p78">
              <a:extLst>
                <a:ext uri="{FF2B5EF4-FFF2-40B4-BE49-F238E27FC236}">
                  <a16:creationId xmlns:a16="http://schemas.microsoft.com/office/drawing/2014/main" id="{BF9C0834-A0F2-3FE9-F307-1556D9F85DA7}"/>
                </a:ext>
              </a:extLst>
            </p:cNvPr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2903;p78">
              <a:extLst>
                <a:ext uri="{FF2B5EF4-FFF2-40B4-BE49-F238E27FC236}">
                  <a16:creationId xmlns:a16="http://schemas.microsoft.com/office/drawing/2014/main" id="{5254A014-9CE6-9A7D-F271-3AB5B63DBD51}"/>
                </a:ext>
              </a:extLst>
            </p:cNvPr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2904;p78">
              <a:extLst>
                <a:ext uri="{FF2B5EF4-FFF2-40B4-BE49-F238E27FC236}">
                  <a16:creationId xmlns:a16="http://schemas.microsoft.com/office/drawing/2014/main" id="{74DC09F8-262D-47AB-1343-3E2523788A14}"/>
                </a:ext>
              </a:extLst>
            </p:cNvPr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2905;p78">
              <a:extLst>
                <a:ext uri="{FF2B5EF4-FFF2-40B4-BE49-F238E27FC236}">
                  <a16:creationId xmlns:a16="http://schemas.microsoft.com/office/drawing/2014/main" id="{D86593D7-5325-EC1D-80A5-92952154A5FB}"/>
                </a:ext>
              </a:extLst>
            </p:cNvPr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2906;p78">
              <a:extLst>
                <a:ext uri="{FF2B5EF4-FFF2-40B4-BE49-F238E27FC236}">
                  <a16:creationId xmlns:a16="http://schemas.microsoft.com/office/drawing/2014/main" id="{A64F6C57-B87C-70D1-EA15-C8F6A5719A1B}"/>
                </a:ext>
              </a:extLst>
            </p:cNvPr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2907;p78">
              <a:extLst>
                <a:ext uri="{FF2B5EF4-FFF2-40B4-BE49-F238E27FC236}">
                  <a16:creationId xmlns:a16="http://schemas.microsoft.com/office/drawing/2014/main" id="{361D9EF1-F834-21A8-A66B-224891C7800A}"/>
                </a:ext>
              </a:extLst>
            </p:cNvPr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2908;p78">
              <a:extLst>
                <a:ext uri="{FF2B5EF4-FFF2-40B4-BE49-F238E27FC236}">
                  <a16:creationId xmlns:a16="http://schemas.microsoft.com/office/drawing/2014/main" id="{D6C89CE5-E951-B856-986D-FF562F9C85BC}"/>
                </a:ext>
              </a:extLst>
            </p:cNvPr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2909;p78">
              <a:extLst>
                <a:ext uri="{FF2B5EF4-FFF2-40B4-BE49-F238E27FC236}">
                  <a16:creationId xmlns:a16="http://schemas.microsoft.com/office/drawing/2014/main" id="{77C15D5A-9288-DB9F-BB43-09C8F008C3E5}"/>
                </a:ext>
              </a:extLst>
            </p:cNvPr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2910;p78">
              <a:extLst>
                <a:ext uri="{FF2B5EF4-FFF2-40B4-BE49-F238E27FC236}">
                  <a16:creationId xmlns:a16="http://schemas.microsoft.com/office/drawing/2014/main" id="{D85C861B-DE87-109B-5DDB-E8E0E1450556}"/>
                </a:ext>
              </a:extLst>
            </p:cNvPr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2911;p78">
              <a:extLst>
                <a:ext uri="{FF2B5EF4-FFF2-40B4-BE49-F238E27FC236}">
                  <a16:creationId xmlns:a16="http://schemas.microsoft.com/office/drawing/2014/main" id="{05039F9C-85BB-3520-21B3-BA192800439F}"/>
                </a:ext>
              </a:extLst>
            </p:cNvPr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2912;p78">
              <a:extLst>
                <a:ext uri="{FF2B5EF4-FFF2-40B4-BE49-F238E27FC236}">
                  <a16:creationId xmlns:a16="http://schemas.microsoft.com/office/drawing/2014/main" id="{E56A43FE-B4F2-66B1-80A8-EA0EF1B6A941}"/>
                </a:ext>
              </a:extLst>
            </p:cNvPr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2913;p78">
              <a:extLst>
                <a:ext uri="{FF2B5EF4-FFF2-40B4-BE49-F238E27FC236}">
                  <a16:creationId xmlns:a16="http://schemas.microsoft.com/office/drawing/2014/main" id="{4240C16C-5F99-AF4B-8174-3D7A508F2B7D}"/>
                </a:ext>
              </a:extLst>
            </p:cNvPr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2914;p78">
              <a:extLst>
                <a:ext uri="{FF2B5EF4-FFF2-40B4-BE49-F238E27FC236}">
                  <a16:creationId xmlns:a16="http://schemas.microsoft.com/office/drawing/2014/main" id="{461F3516-D04A-199B-4A3F-84AB15FE6E7A}"/>
                </a:ext>
              </a:extLst>
            </p:cNvPr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2915;p78">
              <a:extLst>
                <a:ext uri="{FF2B5EF4-FFF2-40B4-BE49-F238E27FC236}">
                  <a16:creationId xmlns:a16="http://schemas.microsoft.com/office/drawing/2014/main" id="{8B8589D8-EBCD-DA5C-B8FF-855DE6960936}"/>
                </a:ext>
              </a:extLst>
            </p:cNvPr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2916;p78">
              <a:extLst>
                <a:ext uri="{FF2B5EF4-FFF2-40B4-BE49-F238E27FC236}">
                  <a16:creationId xmlns:a16="http://schemas.microsoft.com/office/drawing/2014/main" id="{1B4EC0F3-D403-4A74-8C39-0871DC686E24}"/>
                </a:ext>
              </a:extLst>
            </p:cNvPr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2917;p78">
              <a:extLst>
                <a:ext uri="{FF2B5EF4-FFF2-40B4-BE49-F238E27FC236}">
                  <a16:creationId xmlns:a16="http://schemas.microsoft.com/office/drawing/2014/main" id="{B4FC0927-AAD8-0626-E2D3-664D7780A950}"/>
                </a:ext>
              </a:extLst>
            </p:cNvPr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2918;p78">
              <a:extLst>
                <a:ext uri="{FF2B5EF4-FFF2-40B4-BE49-F238E27FC236}">
                  <a16:creationId xmlns:a16="http://schemas.microsoft.com/office/drawing/2014/main" id="{F4358613-14D2-5366-48E2-290E383564AC}"/>
                </a:ext>
              </a:extLst>
            </p:cNvPr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2919;p78">
              <a:extLst>
                <a:ext uri="{FF2B5EF4-FFF2-40B4-BE49-F238E27FC236}">
                  <a16:creationId xmlns:a16="http://schemas.microsoft.com/office/drawing/2014/main" id="{A4BC49EB-1D55-77CF-5E0D-DAD492C4F78E}"/>
                </a:ext>
              </a:extLst>
            </p:cNvPr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2920;p78">
              <a:extLst>
                <a:ext uri="{FF2B5EF4-FFF2-40B4-BE49-F238E27FC236}">
                  <a16:creationId xmlns:a16="http://schemas.microsoft.com/office/drawing/2014/main" id="{CF7E0FDA-1DD3-354F-4337-2EFA4763E1FE}"/>
                </a:ext>
              </a:extLst>
            </p:cNvPr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2921;p78">
              <a:extLst>
                <a:ext uri="{FF2B5EF4-FFF2-40B4-BE49-F238E27FC236}">
                  <a16:creationId xmlns:a16="http://schemas.microsoft.com/office/drawing/2014/main" id="{C59734C8-0226-DFAE-B7C8-8CF55A082532}"/>
                </a:ext>
              </a:extLst>
            </p:cNvPr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2922;p78">
              <a:extLst>
                <a:ext uri="{FF2B5EF4-FFF2-40B4-BE49-F238E27FC236}">
                  <a16:creationId xmlns:a16="http://schemas.microsoft.com/office/drawing/2014/main" id="{284FE781-7577-60FF-1170-3D88695177D7}"/>
                </a:ext>
              </a:extLst>
            </p:cNvPr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2923;p78">
              <a:extLst>
                <a:ext uri="{FF2B5EF4-FFF2-40B4-BE49-F238E27FC236}">
                  <a16:creationId xmlns:a16="http://schemas.microsoft.com/office/drawing/2014/main" id="{7A2971A5-D104-7AFD-FD76-2DB76FB8A4F9}"/>
                </a:ext>
              </a:extLst>
            </p:cNvPr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2924;p78">
              <a:extLst>
                <a:ext uri="{FF2B5EF4-FFF2-40B4-BE49-F238E27FC236}">
                  <a16:creationId xmlns:a16="http://schemas.microsoft.com/office/drawing/2014/main" id="{5F0EEEAF-9C83-C7D8-D0DA-F37DE9B7EB6D}"/>
                </a:ext>
              </a:extLst>
            </p:cNvPr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2925;p78">
              <a:extLst>
                <a:ext uri="{FF2B5EF4-FFF2-40B4-BE49-F238E27FC236}">
                  <a16:creationId xmlns:a16="http://schemas.microsoft.com/office/drawing/2014/main" id="{135439F6-DDCB-7990-6768-50E79CE4BD39}"/>
                </a:ext>
              </a:extLst>
            </p:cNvPr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2926;p78">
              <a:extLst>
                <a:ext uri="{FF2B5EF4-FFF2-40B4-BE49-F238E27FC236}">
                  <a16:creationId xmlns:a16="http://schemas.microsoft.com/office/drawing/2014/main" id="{91A36AA1-9B86-4679-29FA-448DBAA6CDA1}"/>
                </a:ext>
              </a:extLst>
            </p:cNvPr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2927;p78">
              <a:extLst>
                <a:ext uri="{FF2B5EF4-FFF2-40B4-BE49-F238E27FC236}">
                  <a16:creationId xmlns:a16="http://schemas.microsoft.com/office/drawing/2014/main" id="{B18D86AA-4CBB-E898-8614-5DEE9832F2E2}"/>
                </a:ext>
              </a:extLst>
            </p:cNvPr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2928;p78">
              <a:extLst>
                <a:ext uri="{FF2B5EF4-FFF2-40B4-BE49-F238E27FC236}">
                  <a16:creationId xmlns:a16="http://schemas.microsoft.com/office/drawing/2014/main" id="{55251B67-7BF3-7C61-7699-78C17F1B7941}"/>
                </a:ext>
              </a:extLst>
            </p:cNvPr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2929;p78">
              <a:extLst>
                <a:ext uri="{FF2B5EF4-FFF2-40B4-BE49-F238E27FC236}">
                  <a16:creationId xmlns:a16="http://schemas.microsoft.com/office/drawing/2014/main" id="{B74478BB-1830-C7A3-1C5B-BCA8A761CE0C}"/>
                </a:ext>
              </a:extLst>
            </p:cNvPr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2930;p78">
              <a:extLst>
                <a:ext uri="{FF2B5EF4-FFF2-40B4-BE49-F238E27FC236}">
                  <a16:creationId xmlns:a16="http://schemas.microsoft.com/office/drawing/2014/main" id="{6617ED89-5532-7491-DE56-7C49C42308C1}"/>
                </a:ext>
              </a:extLst>
            </p:cNvPr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2931;p78">
              <a:extLst>
                <a:ext uri="{FF2B5EF4-FFF2-40B4-BE49-F238E27FC236}">
                  <a16:creationId xmlns:a16="http://schemas.microsoft.com/office/drawing/2014/main" id="{9DA3F7DF-2447-C25B-F5E3-87629F5CDEB3}"/>
                </a:ext>
              </a:extLst>
            </p:cNvPr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2932;p78">
              <a:extLst>
                <a:ext uri="{FF2B5EF4-FFF2-40B4-BE49-F238E27FC236}">
                  <a16:creationId xmlns:a16="http://schemas.microsoft.com/office/drawing/2014/main" id="{D93795A4-1AE9-D403-BDAE-36D6CC61178E}"/>
                </a:ext>
              </a:extLst>
            </p:cNvPr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2933;p78">
              <a:extLst>
                <a:ext uri="{FF2B5EF4-FFF2-40B4-BE49-F238E27FC236}">
                  <a16:creationId xmlns:a16="http://schemas.microsoft.com/office/drawing/2014/main" id="{BEEBBA73-ADA7-CF06-4720-2ABFF4656653}"/>
                </a:ext>
              </a:extLst>
            </p:cNvPr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2934;p78">
              <a:extLst>
                <a:ext uri="{FF2B5EF4-FFF2-40B4-BE49-F238E27FC236}">
                  <a16:creationId xmlns:a16="http://schemas.microsoft.com/office/drawing/2014/main" id="{72D70D39-8A20-A992-25DB-FD655E181F18}"/>
                </a:ext>
              </a:extLst>
            </p:cNvPr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2935;p78">
              <a:extLst>
                <a:ext uri="{FF2B5EF4-FFF2-40B4-BE49-F238E27FC236}">
                  <a16:creationId xmlns:a16="http://schemas.microsoft.com/office/drawing/2014/main" id="{6126920A-0124-89A1-CD4C-872DA47389D9}"/>
                </a:ext>
              </a:extLst>
            </p:cNvPr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2936;p78">
              <a:extLst>
                <a:ext uri="{FF2B5EF4-FFF2-40B4-BE49-F238E27FC236}">
                  <a16:creationId xmlns:a16="http://schemas.microsoft.com/office/drawing/2014/main" id="{1220CF54-858F-DED2-FC76-08468DE73A0C}"/>
                </a:ext>
              </a:extLst>
            </p:cNvPr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2937;p78">
              <a:extLst>
                <a:ext uri="{FF2B5EF4-FFF2-40B4-BE49-F238E27FC236}">
                  <a16:creationId xmlns:a16="http://schemas.microsoft.com/office/drawing/2014/main" id="{4AC8446B-AF50-D145-194B-971D9D805138}"/>
                </a:ext>
              </a:extLst>
            </p:cNvPr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2938;p78">
              <a:extLst>
                <a:ext uri="{FF2B5EF4-FFF2-40B4-BE49-F238E27FC236}">
                  <a16:creationId xmlns:a16="http://schemas.microsoft.com/office/drawing/2014/main" id="{11D5366A-D4AC-8B1E-2D0F-F1B997339152}"/>
                </a:ext>
              </a:extLst>
            </p:cNvPr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2939;p78">
              <a:extLst>
                <a:ext uri="{FF2B5EF4-FFF2-40B4-BE49-F238E27FC236}">
                  <a16:creationId xmlns:a16="http://schemas.microsoft.com/office/drawing/2014/main" id="{79868E29-E031-47A7-0997-A87456435EBC}"/>
                </a:ext>
              </a:extLst>
            </p:cNvPr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2940;p78">
              <a:extLst>
                <a:ext uri="{FF2B5EF4-FFF2-40B4-BE49-F238E27FC236}">
                  <a16:creationId xmlns:a16="http://schemas.microsoft.com/office/drawing/2014/main" id="{CFD1B778-D410-AAF5-40FC-219CF5DAFA93}"/>
                </a:ext>
              </a:extLst>
            </p:cNvPr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2941;p78">
              <a:extLst>
                <a:ext uri="{FF2B5EF4-FFF2-40B4-BE49-F238E27FC236}">
                  <a16:creationId xmlns:a16="http://schemas.microsoft.com/office/drawing/2014/main" id="{17C310DC-940E-BBEC-2816-A0D6FEFA34DF}"/>
                </a:ext>
              </a:extLst>
            </p:cNvPr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2942;p78">
              <a:extLst>
                <a:ext uri="{FF2B5EF4-FFF2-40B4-BE49-F238E27FC236}">
                  <a16:creationId xmlns:a16="http://schemas.microsoft.com/office/drawing/2014/main" id="{7AF3BD5D-4225-B8AC-91B2-66189CD8CFAB}"/>
                </a:ext>
              </a:extLst>
            </p:cNvPr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2943;p78">
              <a:extLst>
                <a:ext uri="{FF2B5EF4-FFF2-40B4-BE49-F238E27FC236}">
                  <a16:creationId xmlns:a16="http://schemas.microsoft.com/office/drawing/2014/main" id="{F85015D8-DADE-1F9C-88D9-8CE5D6B4ED3A}"/>
                </a:ext>
              </a:extLst>
            </p:cNvPr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2944;p78">
              <a:extLst>
                <a:ext uri="{FF2B5EF4-FFF2-40B4-BE49-F238E27FC236}">
                  <a16:creationId xmlns:a16="http://schemas.microsoft.com/office/drawing/2014/main" id="{499B14E1-777C-9EB7-59DD-E68BCA49F4E9}"/>
                </a:ext>
              </a:extLst>
            </p:cNvPr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2945;p78">
              <a:extLst>
                <a:ext uri="{FF2B5EF4-FFF2-40B4-BE49-F238E27FC236}">
                  <a16:creationId xmlns:a16="http://schemas.microsoft.com/office/drawing/2014/main" id="{9E974344-2DC8-8C82-B270-3F4B58DDA0B5}"/>
                </a:ext>
              </a:extLst>
            </p:cNvPr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2946;p78">
              <a:extLst>
                <a:ext uri="{FF2B5EF4-FFF2-40B4-BE49-F238E27FC236}">
                  <a16:creationId xmlns:a16="http://schemas.microsoft.com/office/drawing/2014/main" id="{CA342C5B-5434-1DD6-07AD-F6EB35AD809A}"/>
                </a:ext>
              </a:extLst>
            </p:cNvPr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2947;p78">
              <a:extLst>
                <a:ext uri="{FF2B5EF4-FFF2-40B4-BE49-F238E27FC236}">
                  <a16:creationId xmlns:a16="http://schemas.microsoft.com/office/drawing/2014/main" id="{16B7452B-AD5C-31EC-9EFE-30649EC2D04C}"/>
                </a:ext>
              </a:extLst>
            </p:cNvPr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2948;p78">
              <a:extLst>
                <a:ext uri="{FF2B5EF4-FFF2-40B4-BE49-F238E27FC236}">
                  <a16:creationId xmlns:a16="http://schemas.microsoft.com/office/drawing/2014/main" id="{F8873706-C7AD-6ADE-B11E-0513520C8A2F}"/>
                </a:ext>
              </a:extLst>
            </p:cNvPr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2949;p78">
              <a:extLst>
                <a:ext uri="{FF2B5EF4-FFF2-40B4-BE49-F238E27FC236}">
                  <a16:creationId xmlns:a16="http://schemas.microsoft.com/office/drawing/2014/main" id="{3744BA21-E6C9-22B9-B55C-FDF6BE401334}"/>
                </a:ext>
              </a:extLst>
            </p:cNvPr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2950;p78">
              <a:extLst>
                <a:ext uri="{FF2B5EF4-FFF2-40B4-BE49-F238E27FC236}">
                  <a16:creationId xmlns:a16="http://schemas.microsoft.com/office/drawing/2014/main" id="{9AD289C2-BBE3-4E41-5A70-F6B3F13E7426}"/>
                </a:ext>
              </a:extLst>
            </p:cNvPr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2951;p78">
              <a:extLst>
                <a:ext uri="{FF2B5EF4-FFF2-40B4-BE49-F238E27FC236}">
                  <a16:creationId xmlns:a16="http://schemas.microsoft.com/office/drawing/2014/main" id="{C34FAB39-3A06-9B82-3FC1-A882777322DD}"/>
                </a:ext>
              </a:extLst>
            </p:cNvPr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2952;p78">
              <a:extLst>
                <a:ext uri="{FF2B5EF4-FFF2-40B4-BE49-F238E27FC236}">
                  <a16:creationId xmlns:a16="http://schemas.microsoft.com/office/drawing/2014/main" id="{5CF0173E-BD4C-A45E-6693-3C8DD5F635F8}"/>
                </a:ext>
              </a:extLst>
            </p:cNvPr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2953;p78">
              <a:extLst>
                <a:ext uri="{FF2B5EF4-FFF2-40B4-BE49-F238E27FC236}">
                  <a16:creationId xmlns:a16="http://schemas.microsoft.com/office/drawing/2014/main" id="{A88BC793-6271-D588-0D8F-DEFBD2BC4A2E}"/>
                </a:ext>
              </a:extLst>
            </p:cNvPr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2954;p78">
              <a:extLst>
                <a:ext uri="{FF2B5EF4-FFF2-40B4-BE49-F238E27FC236}">
                  <a16:creationId xmlns:a16="http://schemas.microsoft.com/office/drawing/2014/main" id="{F444DA6E-233B-31D9-9390-BFB188680763}"/>
                </a:ext>
              </a:extLst>
            </p:cNvPr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2955;p78">
              <a:extLst>
                <a:ext uri="{FF2B5EF4-FFF2-40B4-BE49-F238E27FC236}">
                  <a16:creationId xmlns:a16="http://schemas.microsoft.com/office/drawing/2014/main" id="{781121AB-ECCE-13EA-6F5F-2AF1E3F96A35}"/>
                </a:ext>
              </a:extLst>
            </p:cNvPr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2956;p78">
              <a:extLst>
                <a:ext uri="{FF2B5EF4-FFF2-40B4-BE49-F238E27FC236}">
                  <a16:creationId xmlns:a16="http://schemas.microsoft.com/office/drawing/2014/main" id="{C79A0242-2233-5EC7-2DA1-A60AC2103A69}"/>
                </a:ext>
              </a:extLst>
            </p:cNvPr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2957;p78">
              <a:extLst>
                <a:ext uri="{FF2B5EF4-FFF2-40B4-BE49-F238E27FC236}">
                  <a16:creationId xmlns:a16="http://schemas.microsoft.com/office/drawing/2014/main" id="{8BABD133-63DB-79DC-4641-55A4A6ED354E}"/>
                </a:ext>
              </a:extLst>
            </p:cNvPr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2958;p78">
              <a:extLst>
                <a:ext uri="{FF2B5EF4-FFF2-40B4-BE49-F238E27FC236}">
                  <a16:creationId xmlns:a16="http://schemas.microsoft.com/office/drawing/2014/main" id="{1D244E89-DBE8-4E43-9B06-3BF04DE00B33}"/>
                </a:ext>
              </a:extLst>
            </p:cNvPr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2959;p78">
              <a:extLst>
                <a:ext uri="{FF2B5EF4-FFF2-40B4-BE49-F238E27FC236}">
                  <a16:creationId xmlns:a16="http://schemas.microsoft.com/office/drawing/2014/main" id="{2D5E8D0F-0E99-D9E9-A747-A5842AEC682E}"/>
                </a:ext>
              </a:extLst>
            </p:cNvPr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2960;p78">
              <a:extLst>
                <a:ext uri="{FF2B5EF4-FFF2-40B4-BE49-F238E27FC236}">
                  <a16:creationId xmlns:a16="http://schemas.microsoft.com/office/drawing/2014/main" id="{83FEA7CE-1EC2-BA3C-C6C2-B8E2346793DF}"/>
                </a:ext>
              </a:extLst>
            </p:cNvPr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2961;p78">
              <a:extLst>
                <a:ext uri="{FF2B5EF4-FFF2-40B4-BE49-F238E27FC236}">
                  <a16:creationId xmlns:a16="http://schemas.microsoft.com/office/drawing/2014/main" id="{9B07B595-586A-7BD2-D402-F861922BA572}"/>
                </a:ext>
              </a:extLst>
            </p:cNvPr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2962;p78">
              <a:extLst>
                <a:ext uri="{FF2B5EF4-FFF2-40B4-BE49-F238E27FC236}">
                  <a16:creationId xmlns:a16="http://schemas.microsoft.com/office/drawing/2014/main" id="{FB287DEC-E846-4D53-0D4C-49B28836540B}"/>
                </a:ext>
              </a:extLst>
            </p:cNvPr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2963;p78">
              <a:extLst>
                <a:ext uri="{FF2B5EF4-FFF2-40B4-BE49-F238E27FC236}">
                  <a16:creationId xmlns:a16="http://schemas.microsoft.com/office/drawing/2014/main" id="{3AAB8753-AF9B-4987-861E-274C4874F8C9}"/>
                </a:ext>
              </a:extLst>
            </p:cNvPr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2964;p78">
              <a:extLst>
                <a:ext uri="{FF2B5EF4-FFF2-40B4-BE49-F238E27FC236}">
                  <a16:creationId xmlns:a16="http://schemas.microsoft.com/office/drawing/2014/main" id="{40289C19-8A47-9585-3B1F-CA88ABDD83A4}"/>
                </a:ext>
              </a:extLst>
            </p:cNvPr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2965;p78">
              <a:extLst>
                <a:ext uri="{FF2B5EF4-FFF2-40B4-BE49-F238E27FC236}">
                  <a16:creationId xmlns:a16="http://schemas.microsoft.com/office/drawing/2014/main" id="{3A3C2254-BD6D-35BA-5BC7-8B966864DF6C}"/>
                </a:ext>
              </a:extLst>
            </p:cNvPr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2966;p78">
              <a:extLst>
                <a:ext uri="{FF2B5EF4-FFF2-40B4-BE49-F238E27FC236}">
                  <a16:creationId xmlns:a16="http://schemas.microsoft.com/office/drawing/2014/main" id="{1FAF74CD-2FCA-4561-1E2A-38164C673E94}"/>
                </a:ext>
              </a:extLst>
            </p:cNvPr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2967;p78">
              <a:extLst>
                <a:ext uri="{FF2B5EF4-FFF2-40B4-BE49-F238E27FC236}">
                  <a16:creationId xmlns:a16="http://schemas.microsoft.com/office/drawing/2014/main" id="{761AD2A8-33F1-F863-F9D5-8DF10229E5B3}"/>
                </a:ext>
              </a:extLst>
            </p:cNvPr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2968;p78">
              <a:extLst>
                <a:ext uri="{FF2B5EF4-FFF2-40B4-BE49-F238E27FC236}">
                  <a16:creationId xmlns:a16="http://schemas.microsoft.com/office/drawing/2014/main" id="{5745E005-7EA5-88D3-9356-3321B786DC70}"/>
                </a:ext>
              </a:extLst>
            </p:cNvPr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2969;p78">
              <a:extLst>
                <a:ext uri="{FF2B5EF4-FFF2-40B4-BE49-F238E27FC236}">
                  <a16:creationId xmlns:a16="http://schemas.microsoft.com/office/drawing/2014/main" id="{58BFE7C8-ED1E-2EF2-21C1-5170D18AFB53}"/>
                </a:ext>
              </a:extLst>
            </p:cNvPr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2970;p78">
              <a:extLst>
                <a:ext uri="{FF2B5EF4-FFF2-40B4-BE49-F238E27FC236}">
                  <a16:creationId xmlns:a16="http://schemas.microsoft.com/office/drawing/2014/main" id="{7D1687A5-E40B-52B5-AE11-873F4729E7FF}"/>
                </a:ext>
              </a:extLst>
            </p:cNvPr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2971;p78">
              <a:extLst>
                <a:ext uri="{FF2B5EF4-FFF2-40B4-BE49-F238E27FC236}">
                  <a16:creationId xmlns:a16="http://schemas.microsoft.com/office/drawing/2014/main" id="{54DB705C-4A0A-4A73-6A43-999FB5826DB6}"/>
                </a:ext>
              </a:extLst>
            </p:cNvPr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2972;p78">
              <a:extLst>
                <a:ext uri="{FF2B5EF4-FFF2-40B4-BE49-F238E27FC236}">
                  <a16:creationId xmlns:a16="http://schemas.microsoft.com/office/drawing/2014/main" id="{774DFB36-7F36-DF6C-5456-437886A4962F}"/>
                </a:ext>
              </a:extLst>
            </p:cNvPr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2973;p78">
              <a:extLst>
                <a:ext uri="{FF2B5EF4-FFF2-40B4-BE49-F238E27FC236}">
                  <a16:creationId xmlns:a16="http://schemas.microsoft.com/office/drawing/2014/main" id="{FD1640AB-C93D-D717-9FDE-DA030E496FD0}"/>
                </a:ext>
              </a:extLst>
            </p:cNvPr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2974;p78">
              <a:extLst>
                <a:ext uri="{FF2B5EF4-FFF2-40B4-BE49-F238E27FC236}">
                  <a16:creationId xmlns:a16="http://schemas.microsoft.com/office/drawing/2014/main" id="{1C0B107F-7F20-AC59-33FE-184DC1F3A763}"/>
                </a:ext>
              </a:extLst>
            </p:cNvPr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2975;p78">
              <a:extLst>
                <a:ext uri="{FF2B5EF4-FFF2-40B4-BE49-F238E27FC236}">
                  <a16:creationId xmlns:a16="http://schemas.microsoft.com/office/drawing/2014/main" id="{13F314C8-981C-3C6B-7D10-66D588CC8940}"/>
                </a:ext>
              </a:extLst>
            </p:cNvPr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2976;p78">
              <a:extLst>
                <a:ext uri="{FF2B5EF4-FFF2-40B4-BE49-F238E27FC236}">
                  <a16:creationId xmlns:a16="http://schemas.microsoft.com/office/drawing/2014/main" id="{31C02341-B2CB-9621-756B-FDC2D8B5CD2C}"/>
                </a:ext>
              </a:extLst>
            </p:cNvPr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2977;p78">
              <a:extLst>
                <a:ext uri="{FF2B5EF4-FFF2-40B4-BE49-F238E27FC236}">
                  <a16:creationId xmlns:a16="http://schemas.microsoft.com/office/drawing/2014/main" id="{175E42D5-4AB8-8670-EE83-6E693C53C2E6}"/>
                </a:ext>
              </a:extLst>
            </p:cNvPr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2978;p78">
              <a:extLst>
                <a:ext uri="{FF2B5EF4-FFF2-40B4-BE49-F238E27FC236}">
                  <a16:creationId xmlns:a16="http://schemas.microsoft.com/office/drawing/2014/main" id="{316348DC-2DC7-8BAB-3A5A-467F4D400AE6}"/>
                </a:ext>
              </a:extLst>
            </p:cNvPr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2979;p78">
              <a:extLst>
                <a:ext uri="{FF2B5EF4-FFF2-40B4-BE49-F238E27FC236}">
                  <a16:creationId xmlns:a16="http://schemas.microsoft.com/office/drawing/2014/main" id="{AC552E78-FA3C-8BD1-89BE-AB6B66EAE132}"/>
                </a:ext>
              </a:extLst>
            </p:cNvPr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2980;p78">
              <a:extLst>
                <a:ext uri="{FF2B5EF4-FFF2-40B4-BE49-F238E27FC236}">
                  <a16:creationId xmlns:a16="http://schemas.microsoft.com/office/drawing/2014/main" id="{2BADB5B6-53DF-EE22-614C-DDB2CBD3E133}"/>
                </a:ext>
              </a:extLst>
            </p:cNvPr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2981;p78">
              <a:extLst>
                <a:ext uri="{FF2B5EF4-FFF2-40B4-BE49-F238E27FC236}">
                  <a16:creationId xmlns:a16="http://schemas.microsoft.com/office/drawing/2014/main" id="{46A464BD-A262-D2D8-9616-45D020AA1239}"/>
                </a:ext>
              </a:extLst>
            </p:cNvPr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2982;p78">
              <a:extLst>
                <a:ext uri="{FF2B5EF4-FFF2-40B4-BE49-F238E27FC236}">
                  <a16:creationId xmlns:a16="http://schemas.microsoft.com/office/drawing/2014/main" id="{B4129FD5-F246-3C36-5878-75E8E8CBF714}"/>
                </a:ext>
              </a:extLst>
            </p:cNvPr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2983;p78">
              <a:extLst>
                <a:ext uri="{FF2B5EF4-FFF2-40B4-BE49-F238E27FC236}">
                  <a16:creationId xmlns:a16="http://schemas.microsoft.com/office/drawing/2014/main" id="{E22F3F0B-9276-13FF-0C37-97703E6360A4}"/>
                </a:ext>
              </a:extLst>
            </p:cNvPr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2984;p78">
              <a:extLst>
                <a:ext uri="{FF2B5EF4-FFF2-40B4-BE49-F238E27FC236}">
                  <a16:creationId xmlns:a16="http://schemas.microsoft.com/office/drawing/2014/main" id="{494A678E-D0A0-C25A-6B5F-79F82166B8A5}"/>
                </a:ext>
              </a:extLst>
            </p:cNvPr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2985;p78">
              <a:extLst>
                <a:ext uri="{FF2B5EF4-FFF2-40B4-BE49-F238E27FC236}">
                  <a16:creationId xmlns:a16="http://schemas.microsoft.com/office/drawing/2014/main" id="{E5A695D3-EF64-BBEC-F155-8008EDB45547}"/>
                </a:ext>
              </a:extLst>
            </p:cNvPr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2986;p78">
              <a:extLst>
                <a:ext uri="{FF2B5EF4-FFF2-40B4-BE49-F238E27FC236}">
                  <a16:creationId xmlns:a16="http://schemas.microsoft.com/office/drawing/2014/main" id="{CDFF62C0-C952-4EC9-FA13-0D263A5A6CD4}"/>
                </a:ext>
              </a:extLst>
            </p:cNvPr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2987;p78">
              <a:extLst>
                <a:ext uri="{FF2B5EF4-FFF2-40B4-BE49-F238E27FC236}">
                  <a16:creationId xmlns:a16="http://schemas.microsoft.com/office/drawing/2014/main" id="{7BB4D91D-9239-1216-F4C7-715F95C0A309}"/>
                </a:ext>
              </a:extLst>
            </p:cNvPr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2988;p78">
              <a:extLst>
                <a:ext uri="{FF2B5EF4-FFF2-40B4-BE49-F238E27FC236}">
                  <a16:creationId xmlns:a16="http://schemas.microsoft.com/office/drawing/2014/main" id="{2ED0582B-FE61-9454-199F-300B25974E3C}"/>
                </a:ext>
              </a:extLst>
            </p:cNvPr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2989;p78">
              <a:extLst>
                <a:ext uri="{FF2B5EF4-FFF2-40B4-BE49-F238E27FC236}">
                  <a16:creationId xmlns:a16="http://schemas.microsoft.com/office/drawing/2014/main" id="{64B04810-D2C7-8431-D8B7-ED58CD9ABEEE}"/>
                </a:ext>
              </a:extLst>
            </p:cNvPr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2990;p78">
              <a:extLst>
                <a:ext uri="{FF2B5EF4-FFF2-40B4-BE49-F238E27FC236}">
                  <a16:creationId xmlns:a16="http://schemas.microsoft.com/office/drawing/2014/main" id="{2A74E902-7158-77EA-D463-F5AFE0FDA307}"/>
                </a:ext>
              </a:extLst>
            </p:cNvPr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2991;p78">
              <a:extLst>
                <a:ext uri="{FF2B5EF4-FFF2-40B4-BE49-F238E27FC236}">
                  <a16:creationId xmlns:a16="http://schemas.microsoft.com/office/drawing/2014/main" id="{007FEF5E-D427-C0D0-A74C-9A462910DFB5}"/>
                </a:ext>
              </a:extLst>
            </p:cNvPr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2992;p78">
              <a:extLst>
                <a:ext uri="{FF2B5EF4-FFF2-40B4-BE49-F238E27FC236}">
                  <a16:creationId xmlns:a16="http://schemas.microsoft.com/office/drawing/2014/main" id="{4C27B80D-D331-47BD-FB17-91AFB4401953}"/>
                </a:ext>
              </a:extLst>
            </p:cNvPr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2993;p78">
              <a:extLst>
                <a:ext uri="{FF2B5EF4-FFF2-40B4-BE49-F238E27FC236}">
                  <a16:creationId xmlns:a16="http://schemas.microsoft.com/office/drawing/2014/main" id="{CC52F463-0D22-5306-390C-9DE569356571}"/>
                </a:ext>
              </a:extLst>
            </p:cNvPr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2994;p78">
              <a:extLst>
                <a:ext uri="{FF2B5EF4-FFF2-40B4-BE49-F238E27FC236}">
                  <a16:creationId xmlns:a16="http://schemas.microsoft.com/office/drawing/2014/main" id="{F11D8A2C-041C-F194-107B-3F1E0DE4D094}"/>
                </a:ext>
              </a:extLst>
            </p:cNvPr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2995;p78">
              <a:extLst>
                <a:ext uri="{FF2B5EF4-FFF2-40B4-BE49-F238E27FC236}">
                  <a16:creationId xmlns:a16="http://schemas.microsoft.com/office/drawing/2014/main" id="{9AB07F22-6F7C-F1E1-073F-445698A96533}"/>
                </a:ext>
              </a:extLst>
            </p:cNvPr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2996;p78">
              <a:extLst>
                <a:ext uri="{FF2B5EF4-FFF2-40B4-BE49-F238E27FC236}">
                  <a16:creationId xmlns:a16="http://schemas.microsoft.com/office/drawing/2014/main" id="{EBD342F1-9E88-7BA8-C46C-AB708EAA9EA6}"/>
                </a:ext>
              </a:extLst>
            </p:cNvPr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2997;p78">
              <a:extLst>
                <a:ext uri="{FF2B5EF4-FFF2-40B4-BE49-F238E27FC236}">
                  <a16:creationId xmlns:a16="http://schemas.microsoft.com/office/drawing/2014/main" id="{2E6E3CAF-817E-FF41-F1A0-50C7B0A03460}"/>
                </a:ext>
              </a:extLst>
            </p:cNvPr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2998;p78">
              <a:extLst>
                <a:ext uri="{FF2B5EF4-FFF2-40B4-BE49-F238E27FC236}">
                  <a16:creationId xmlns:a16="http://schemas.microsoft.com/office/drawing/2014/main" id="{ACC59AC7-4BC8-F761-CD8A-CDE8B9DDB51A}"/>
                </a:ext>
              </a:extLst>
            </p:cNvPr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2999;p78">
              <a:extLst>
                <a:ext uri="{FF2B5EF4-FFF2-40B4-BE49-F238E27FC236}">
                  <a16:creationId xmlns:a16="http://schemas.microsoft.com/office/drawing/2014/main" id="{1B3E28A7-AF27-D305-4FA5-1307F53E585C}"/>
                </a:ext>
              </a:extLst>
            </p:cNvPr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3000;p78">
              <a:extLst>
                <a:ext uri="{FF2B5EF4-FFF2-40B4-BE49-F238E27FC236}">
                  <a16:creationId xmlns:a16="http://schemas.microsoft.com/office/drawing/2014/main" id="{9F07F643-C99E-69B6-DF41-2EDAD882AB96}"/>
                </a:ext>
              </a:extLst>
            </p:cNvPr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3001;p78">
              <a:extLst>
                <a:ext uri="{FF2B5EF4-FFF2-40B4-BE49-F238E27FC236}">
                  <a16:creationId xmlns:a16="http://schemas.microsoft.com/office/drawing/2014/main" id="{33BE738A-E136-EE80-1415-0E77E26D6656}"/>
                </a:ext>
              </a:extLst>
            </p:cNvPr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3002;p78">
              <a:extLst>
                <a:ext uri="{FF2B5EF4-FFF2-40B4-BE49-F238E27FC236}">
                  <a16:creationId xmlns:a16="http://schemas.microsoft.com/office/drawing/2014/main" id="{8E2EEC87-AA94-14C2-012D-05E4BEFA73AE}"/>
                </a:ext>
              </a:extLst>
            </p:cNvPr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3003;p78">
              <a:extLst>
                <a:ext uri="{FF2B5EF4-FFF2-40B4-BE49-F238E27FC236}">
                  <a16:creationId xmlns:a16="http://schemas.microsoft.com/office/drawing/2014/main" id="{FCBBE39B-1908-74D1-AA00-DAE179675EC3}"/>
                </a:ext>
              </a:extLst>
            </p:cNvPr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3004;p78">
              <a:extLst>
                <a:ext uri="{FF2B5EF4-FFF2-40B4-BE49-F238E27FC236}">
                  <a16:creationId xmlns:a16="http://schemas.microsoft.com/office/drawing/2014/main" id="{A6ED2066-F2D5-8D24-3A91-BA28BE024F99}"/>
                </a:ext>
              </a:extLst>
            </p:cNvPr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3005;p78">
              <a:extLst>
                <a:ext uri="{FF2B5EF4-FFF2-40B4-BE49-F238E27FC236}">
                  <a16:creationId xmlns:a16="http://schemas.microsoft.com/office/drawing/2014/main" id="{4D4648AA-3992-27FA-BD7C-D113FF0B0086}"/>
                </a:ext>
              </a:extLst>
            </p:cNvPr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3006;p78">
              <a:extLst>
                <a:ext uri="{FF2B5EF4-FFF2-40B4-BE49-F238E27FC236}">
                  <a16:creationId xmlns:a16="http://schemas.microsoft.com/office/drawing/2014/main" id="{942BB974-DEA4-B6A0-4015-8193E61A94AE}"/>
                </a:ext>
              </a:extLst>
            </p:cNvPr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3007;p78">
              <a:extLst>
                <a:ext uri="{FF2B5EF4-FFF2-40B4-BE49-F238E27FC236}">
                  <a16:creationId xmlns:a16="http://schemas.microsoft.com/office/drawing/2014/main" id="{6E5A1C8D-DDCE-7013-531E-B7C8923DA736}"/>
                </a:ext>
              </a:extLst>
            </p:cNvPr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3008;p78">
              <a:extLst>
                <a:ext uri="{FF2B5EF4-FFF2-40B4-BE49-F238E27FC236}">
                  <a16:creationId xmlns:a16="http://schemas.microsoft.com/office/drawing/2014/main" id="{B75ACE71-A2DA-577B-C23E-5E7EB89981AE}"/>
                </a:ext>
              </a:extLst>
            </p:cNvPr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3009;p78">
              <a:extLst>
                <a:ext uri="{FF2B5EF4-FFF2-40B4-BE49-F238E27FC236}">
                  <a16:creationId xmlns:a16="http://schemas.microsoft.com/office/drawing/2014/main" id="{9829FDD7-0DAE-3E93-E77A-BCD9AE09C201}"/>
                </a:ext>
              </a:extLst>
            </p:cNvPr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3010;p78">
              <a:extLst>
                <a:ext uri="{FF2B5EF4-FFF2-40B4-BE49-F238E27FC236}">
                  <a16:creationId xmlns:a16="http://schemas.microsoft.com/office/drawing/2014/main" id="{088F38D6-2F79-343D-2D30-2F541769A28C}"/>
                </a:ext>
              </a:extLst>
            </p:cNvPr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3011;p78">
              <a:extLst>
                <a:ext uri="{FF2B5EF4-FFF2-40B4-BE49-F238E27FC236}">
                  <a16:creationId xmlns:a16="http://schemas.microsoft.com/office/drawing/2014/main" id="{2096E810-845B-029C-0FB0-AE93AB5C83CF}"/>
                </a:ext>
              </a:extLst>
            </p:cNvPr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3012;p78">
              <a:extLst>
                <a:ext uri="{FF2B5EF4-FFF2-40B4-BE49-F238E27FC236}">
                  <a16:creationId xmlns:a16="http://schemas.microsoft.com/office/drawing/2014/main" id="{E611D399-6C22-C37C-7FF4-B61477555FDF}"/>
                </a:ext>
              </a:extLst>
            </p:cNvPr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3013;p78">
              <a:extLst>
                <a:ext uri="{FF2B5EF4-FFF2-40B4-BE49-F238E27FC236}">
                  <a16:creationId xmlns:a16="http://schemas.microsoft.com/office/drawing/2014/main" id="{999A6CDF-7601-31BC-ADF7-6D49FBC9F234}"/>
                </a:ext>
              </a:extLst>
            </p:cNvPr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3014;p78">
              <a:extLst>
                <a:ext uri="{FF2B5EF4-FFF2-40B4-BE49-F238E27FC236}">
                  <a16:creationId xmlns:a16="http://schemas.microsoft.com/office/drawing/2014/main" id="{5CA6605C-87F6-5814-DE4E-D67AA75637B1}"/>
                </a:ext>
              </a:extLst>
            </p:cNvPr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3015;p78">
              <a:extLst>
                <a:ext uri="{FF2B5EF4-FFF2-40B4-BE49-F238E27FC236}">
                  <a16:creationId xmlns:a16="http://schemas.microsoft.com/office/drawing/2014/main" id="{666ADDA5-99D6-7D10-7AC8-DE5348E9B074}"/>
                </a:ext>
              </a:extLst>
            </p:cNvPr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3016;p78">
              <a:extLst>
                <a:ext uri="{FF2B5EF4-FFF2-40B4-BE49-F238E27FC236}">
                  <a16:creationId xmlns:a16="http://schemas.microsoft.com/office/drawing/2014/main" id="{4A2D11B6-10D4-6F3C-184A-EFEC08D0E881}"/>
                </a:ext>
              </a:extLst>
            </p:cNvPr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3017;p78">
              <a:extLst>
                <a:ext uri="{FF2B5EF4-FFF2-40B4-BE49-F238E27FC236}">
                  <a16:creationId xmlns:a16="http://schemas.microsoft.com/office/drawing/2014/main" id="{C8848ABC-799A-C982-3556-067822437DF1}"/>
                </a:ext>
              </a:extLst>
            </p:cNvPr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3018;p78">
              <a:extLst>
                <a:ext uri="{FF2B5EF4-FFF2-40B4-BE49-F238E27FC236}">
                  <a16:creationId xmlns:a16="http://schemas.microsoft.com/office/drawing/2014/main" id="{EE34AA51-B795-4077-D531-3B43B7A7359C}"/>
                </a:ext>
              </a:extLst>
            </p:cNvPr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3019;p78">
              <a:extLst>
                <a:ext uri="{FF2B5EF4-FFF2-40B4-BE49-F238E27FC236}">
                  <a16:creationId xmlns:a16="http://schemas.microsoft.com/office/drawing/2014/main" id="{9BCDB736-3ACA-5C2C-84C8-8693DB887E16}"/>
                </a:ext>
              </a:extLst>
            </p:cNvPr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3020;p78">
              <a:extLst>
                <a:ext uri="{FF2B5EF4-FFF2-40B4-BE49-F238E27FC236}">
                  <a16:creationId xmlns:a16="http://schemas.microsoft.com/office/drawing/2014/main" id="{134B4867-5A79-731D-111C-A9BFEA676639}"/>
                </a:ext>
              </a:extLst>
            </p:cNvPr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3021;p78">
              <a:extLst>
                <a:ext uri="{FF2B5EF4-FFF2-40B4-BE49-F238E27FC236}">
                  <a16:creationId xmlns:a16="http://schemas.microsoft.com/office/drawing/2014/main" id="{ED775F97-DCF3-2834-AAF5-1939436DE71E}"/>
                </a:ext>
              </a:extLst>
            </p:cNvPr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3022;p78">
              <a:extLst>
                <a:ext uri="{FF2B5EF4-FFF2-40B4-BE49-F238E27FC236}">
                  <a16:creationId xmlns:a16="http://schemas.microsoft.com/office/drawing/2014/main" id="{772A47CD-5599-7EE4-CD67-5520F1B27E93}"/>
                </a:ext>
              </a:extLst>
            </p:cNvPr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3023;p78">
              <a:extLst>
                <a:ext uri="{FF2B5EF4-FFF2-40B4-BE49-F238E27FC236}">
                  <a16:creationId xmlns:a16="http://schemas.microsoft.com/office/drawing/2014/main" id="{F72A4648-2D1E-E6FC-E255-967188D7C1FC}"/>
                </a:ext>
              </a:extLst>
            </p:cNvPr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3024;p78">
              <a:extLst>
                <a:ext uri="{FF2B5EF4-FFF2-40B4-BE49-F238E27FC236}">
                  <a16:creationId xmlns:a16="http://schemas.microsoft.com/office/drawing/2014/main" id="{8918D1FE-BFE0-353D-8094-FE58E5428523}"/>
                </a:ext>
              </a:extLst>
            </p:cNvPr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3025;p78">
              <a:extLst>
                <a:ext uri="{FF2B5EF4-FFF2-40B4-BE49-F238E27FC236}">
                  <a16:creationId xmlns:a16="http://schemas.microsoft.com/office/drawing/2014/main" id="{A2DCD4A4-D6E4-87FE-740F-A5C35CA17F64}"/>
                </a:ext>
              </a:extLst>
            </p:cNvPr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3026;p78">
              <a:extLst>
                <a:ext uri="{FF2B5EF4-FFF2-40B4-BE49-F238E27FC236}">
                  <a16:creationId xmlns:a16="http://schemas.microsoft.com/office/drawing/2014/main" id="{6CF2BE54-BC0F-463E-DE5D-2A1472F3C88B}"/>
                </a:ext>
              </a:extLst>
            </p:cNvPr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3027;p78">
              <a:extLst>
                <a:ext uri="{FF2B5EF4-FFF2-40B4-BE49-F238E27FC236}">
                  <a16:creationId xmlns:a16="http://schemas.microsoft.com/office/drawing/2014/main" id="{BC95B240-AD63-C72D-9347-343C9E0B11F3}"/>
                </a:ext>
              </a:extLst>
            </p:cNvPr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3028;p78">
              <a:extLst>
                <a:ext uri="{FF2B5EF4-FFF2-40B4-BE49-F238E27FC236}">
                  <a16:creationId xmlns:a16="http://schemas.microsoft.com/office/drawing/2014/main" id="{6575D9E6-2D48-3500-B035-1A22982882F2}"/>
                </a:ext>
              </a:extLst>
            </p:cNvPr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3029;p78">
              <a:extLst>
                <a:ext uri="{FF2B5EF4-FFF2-40B4-BE49-F238E27FC236}">
                  <a16:creationId xmlns:a16="http://schemas.microsoft.com/office/drawing/2014/main" id="{9DDEE198-D564-421D-F8F6-780B566F5707}"/>
                </a:ext>
              </a:extLst>
            </p:cNvPr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3030;p78">
              <a:extLst>
                <a:ext uri="{FF2B5EF4-FFF2-40B4-BE49-F238E27FC236}">
                  <a16:creationId xmlns:a16="http://schemas.microsoft.com/office/drawing/2014/main" id="{6FCCDD2C-9902-B5B1-5B4B-6BD6650C5254}"/>
                </a:ext>
              </a:extLst>
            </p:cNvPr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3031;p78">
              <a:extLst>
                <a:ext uri="{FF2B5EF4-FFF2-40B4-BE49-F238E27FC236}">
                  <a16:creationId xmlns:a16="http://schemas.microsoft.com/office/drawing/2014/main" id="{FEFA7C37-7D47-DB75-40A5-33C4CFE5F412}"/>
                </a:ext>
              </a:extLst>
            </p:cNvPr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3032;p78">
              <a:extLst>
                <a:ext uri="{FF2B5EF4-FFF2-40B4-BE49-F238E27FC236}">
                  <a16:creationId xmlns:a16="http://schemas.microsoft.com/office/drawing/2014/main" id="{DBF6FEC5-9524-44D8-788F-FC7CE9725D24}"/>
                </a:ext>
              </a:extLst>
            </p:cNvPr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3033;p78">
              <a:extLst>
                <a:ext uri="{FF2B5EF4-FFF2-40B4-BE49-F238E27FC236}">
                  <a16:creationId xmlns:a16="http://schemas.microsoft.com/office/drawing/2014/main" id="{8007FDB0-1403-CFD4-4F2C-B51B099CAD40}"/>
                </a:ext>
              </a:extLst>
            </p:cNvPr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3034;p78">
              <a:extLst>
                <a:ext uri="{FF2B5EF4-FFF2-40B4-BE49-F238E27FC236}">
                  <a16:creationId xmlns:a16="http://schemas.microsoft.com/office/drawing/2014/main" id="{258E7E91-3690-3F61-35E1-4DA36C8488DA}"/>
                </a:ext>
              </a:extLst>
            </p:cNvPr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3035;p78">
              <a:extLst>
                <a:ext uri="{FF2B5EF4-FFF2-40B4-BE49-F238E27FC236}">
                  <a16:creationId xmlns:a16="http://schemas.microsoft.com/office/drawing/2014/main" id="{DCD16843-2C25-7D09-7752-22773639F6EC}"/>
                </a:ext>
              </a:extLst>
            </p:cNvPr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3036;p78">
              <a:extLst>
                <a:ext uri="{FF2B5EF4-FFF2-40B4-BE49-F238E27FC236}">
                  <a16:creationId xmlns:a16="http://schemas.microsoft.com/office/drawing/2014/main" id="{8608B81B-1270-90AE-7216-ABE390EE53F8}"/>
                </a:ext>
              </a:extLst>
            </p:cNvPr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3037;p78">
              <a:extLst>
                <a:ext uri="{FF2B5EF4-FFF2-40B4-BE49-F238E27FC236}">
                  <a16:creationId xmlns:a16="http://schemas.microsoft.com/office/drawing/2014/main" id="{7BF31141-2D42-01D5-855B-933D2BB3A546}"/>
                </a:ext>
              </a:extLst>
            </p:cNvPr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3038;p78">
              <a:extLst>
                <a:ext uri="{FF2B5EF4-FFF2-40B4-BE49-F238E27FC236}">
                  <a16:creationId xmlns:a16="http://schemas.microsoft.com/office/drawing/2014/main" id="{4563B3EC-06AD-0744-0FCD-5E8467F2CEB5}"/>
                </a:ext>
              </a:extLst>
            </p:cNvPr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3039;p78">
              <a:extLst>
                <a:ext uri="{FF2B5EF4-FFF2-40B4-BE49-F238E27FC236}">
                  <a16:creationId xmlns:a16="http://schemas.microsoft.com/office/drawing/2014/main" id="{89A82560-EF71-A458-CD16-8D3BE247DE5C}"/>
                </a:ext>
              </a:extLst>
            </p:cNvPr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3040;p78">
              <a:extLst>
                <a:ext uri="{FF2B5EF4-FFF2-40B4-BE49-F238E27FC236}">
                  <a16:creationId xmlns:a16="http://schemas.microsoft.com/office/drawing/2014/main" id="{BD9B6D5A-5E87-7DE0-00CB-56AEE1A79B9E}"/>
                </a:ext>
              </a:extLst>
            </p:cNvPr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3041;p78">
              <a:extLst>
                <a:ext uri="{FF2B5EF4-FFF2-40B4-BE49-F238E27FC236}">
                  <a16:creationId xmlns:a16="http://schemas.microsoft.com/office/drawing/2014/main" id="{D5298E51-F0A3-8505-4259-C5F3537F2819}"/>
                </a:ext>
              </a:extLst>
            </p:cNvPr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3042;p78">
              <a:extLst>
                <a:ext uri="{FF2B5EF4-FFF2-40B4-BE49-F238E27FC236}">
                  <a16:creationId xmlns:a16="http://schemas.microsoft.com/office/drawing/2014/main" id="{3B4C5F0B-9DCE-9536-8480-86A6748A0C09}"/>
                </a:ext>
              </a:extLst>
            </p:cNvPr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3043;p78">
              <a:extLst>
                <a:ext uri="{FF2B5EF4-FFF2-40B4-BE49-F238E27FC236}">
                  <a16:creationId xmlns:a16="http://schemas.microsoft.com/office/drawing/2014/main" id="{5F98F8D3-6568-5DF0-AA88-874E676CA3E7}"/>
                </a:ext>
              </a:extLst>
            </p:cNvPr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3044;p78">
              <a:extLst>
                <a:ext uri="{FF2B5EF4-FFF2-40B4-BE49-F238E27FC236}">
                  <a16:creationId xmlns:a16="http://schemas.microsoft.com/office/drawing/2014/main" id="{BAAA4D57-AE4F-66E0-0526-D0D088F126BD}"/>
                </a:ext>
              </a:extLst>
            </p:cNvPr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3045;p78">
              <a:extLst>
                <a:ext uri="{FF2B5EF4-FFF2-40B4-BE49-F238E27FC236}">
                  <a16:creationId xmlns:a16="http://schemas.microsoft.com/office/drawing/2014/main" id="{ED1E1D09-3F47-CFB4-B14A-C47EF20079E6}"/>
                </a:ext>
              </a:extLst>
            </p:cNvPr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3046;p78">
              <a:extLst>
                <a:ext uri="{FF2B5EF4-FFF2-40B4-BE49-F238E27FC236}">
                  <a16:creationId xmlns:a16="http://schemas.microsoft.com/office/drawing/2014/main" id="{5AD979BF-2894-B4DD-58FF-05E0B6CD189F}"/>
                </a:ext>
              </a:extLst>
            </p:cNvPr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3047;p78">
              <a:extLst>
                <a:ext uri="{FF2B5EF4-FFF2-40B4-BE49-F238E27FC236}">
                  <a16:creationId xmlns:a16="http://schemas.microsoft.com/office/drawing/2014/main" id="{D2D59E3F-375E-A45C-A6A2-5CAEFCA70782}"/>
                </a:ext>
              </a:extLst>
            </p:cNvPr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3048;p78">
              <a:extLst>
                <a:ext uri="{FF2B5EF4-FFF2-40B4-BE49-F238E27FC236}">
                  <a16:creationId xmlns:a16="http://schemas.microsoft.com/office/drawing/2014/main" id="{11180E8D-22DC-9016-FC99-AA7952934F53}"/>
                </a:ext>
              </a:extLst>
            </p:cNvPr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3049;p78">
              <a:extLst>
                <a:ext uri="{FF2B5EF4-FFF2-40B4-BE49-F238E27FC236}">
                  <a16:creationId xmlns:a16="http://schemas.microsoft.com/office/drawing/2014/main" id="{E9C4F973-7DCA-2377-DE46-960DFE60472E}"/>
                </a:ext>
              </a:extLst>
            </p:cNvPr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3050;p78">
              <a:extLst>
                <a:ext uri="{FF2B5EF4-FFF2-40B4-BE49-F238E27FC236}">
                  <a16:creationId xmlns:a16="http://schemas.microsoft.com/office/drawing/2014/main" id="{B89B6345-55CD-45C5-6B7D-2C6B5E83136A}"/>
                </a:ext>
              </a:extLst>
            </p:cNvPr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3051;p78">
              <a:extLst>
                <a:ext uri="{FF2B5EF4-FFF2-40B4-BE49-F238E27FC236}">
                  <a16:creationId xmlns:a16="http://schemas.microsoft.com/office/drawing/2014/main" id="{305B78F9-FCC8-0669-6C6A-8706B9F24C02}"/>
                </a:ext>
              </a:extLst>
            </p:cNvPr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3052;p78">
              <a:extLst>
                <a:ext uri="{FF2B5EF4-FFF2-40B4-BE49-F238E27FC236}">
                  <a16:creationId xmlns:a16="http://schemas.microsoft.com/office/drawing/2014/main" id="{91FB84A1-1024-1A88-A870-9A116437EF1F}"/>
                </a:ext>
              </a:extLst>
            </p:cNvPr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3053;p78">
              <a:extLst>
                <a:ext uri="{FF2B5EF4-FFF2-40B4-BE49-F238E27FC236}">
                  <a16:creationId xmlns:a16="http://schemas.microsoft.com/office/drawing/2014/main" id="{7D71FF89-251D-AE53-63A7-0BE00276855B}"/>
                </a:ext>
              </a:extLst>
            </p:cNvPr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3054;p78">
              <a:extLst>
                <a:ext uri="{FF2B5EF4-FFF2-40B4-BE49-F238E27FC236}">
                  <a16:creationId xmlns:a16="http://schemas.microsoft.com/office/drawing/2014/main" id="{DD56AC04-8AD9-50D2-5425-9C7D50811D3B}"/>
                </a:ext>
              </a:extLst>
            </p:cNvPr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3055;p78">
              <a:extLst>
                <a:ext uri="{FF2B5EF4-FFF2-40B4-BE49-F238E27FC236}">
                  <a16:creationId xmlns:a16="http://schemas.microsoft.com/office/drawing/2014/main" id="{6355B6F7-51A2-2556-54B9-A2EC232D6BCF}"/>
                </a:ext>
              </a:extLst>
            </p:cNvPr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3056;p78">
              <a:extLst>
                <a:ext uri="{FF2B5EF4-FFF2-40B4-BE49-F238E27FC236}">
                  <a16:creationId xmlns:a16="http://schemas.microsoft.com/office/drawing/2014/main" id="{7E2FDA87-929B-2A25-3F17-6CB0528867D5}"/>
                </a:ext>
              </a:extLst>
            </p:cNvPr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3057;p78">
              <a:extLst>
                <a:ext uri="{FF2B5EF4-FFF2-40B4-BE49-F238E27FC236}">
                  <a16:creationId xmlns:a16="http://schemas.microsoft.com/office/drawing/2014/main" id="{127A0D6A-08CF-0804-0C2C-7F0887FFAD00}"/>
                </a:ext>
              </a:extLst>
            </p:cNvPr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3058;p78">
              <a:extLst>
                <a:ext uri="{FF2B5EF4-FFF2-40B4-BE49-F238E27FC236}">
                  <a16:creationId xmlns:a16="http://schemas.microsoft.com/office/drawing/2014/main" id="{52B10569-1218-3E18-BC60-9FACC04B6616}"/>
                </a:ext>
              </a:extLst>
            </p:cNvPr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3059;p78">
              <a:extLst>
                <a:ext uri="{FF2B5EF4-FFF2-40B4-BE49-F238E27FC236}">
                  <a16:creationId xmlns:a16="http://schemas.microsoft.com/office/drawing/2014/main" id="{C8653073-0C4B-95B0-2A73-F4634A26F5B0}"/>
                </a:ext>
              </a:extLst>
            </p:cNvPr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3060;p78">
              <a:extLst>
                <a:ext uri="{FF2B5EF4-FFF2-40B4-BE49-F238E27FC236}">
                  <a16:creationId xmlns:a16="http://schemas.microsoft.com/office/drawing/2014/main" id="{DBD4194E-51D9-F90E-8778-465A3D1040AC}"/>
                </a:ext>
              </a:extLst>
            </p:cNvPr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3061;p78">
              <a:extLst>
                <a:ext uri="{FF2B5EF4-FFF2-40B4-BE49-F238E27FC236}">
                  <a16:creationId xmlns:a16="http://schemas.microsoft.com/office/drawing/2014/main" id="{83C935FD-072C-F125-72B1-159101E74C3C}"/>
                </a:ext>
              </a:extLst>
            </p:cNvPr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3062;p78">
              <a:extLst>
                <a:ext uri="{FF2B5EF4-FFF2-40B4-BE49-F238E27FC236}">
                  <a16:creationId xmlns:a16="http://schemas.microsoft.com/office/drawing/2014/main" id="{8897A1CA-F758-7DB3-CB42-27B37E31B08F}"/>
                </a:ext>
              </a:extLst>
            </p:cNvPr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3063;p78">
              <a:extLst>
                <a:ext uri="{FF2B5EF4-FFF2-40B4-BE49-F238E27FC236}">
                  <a16:creationId xmlns:a16="http://schemas.microsoft.com/office/drawing/2014/main" id="{DA0DABF0-1304-0A25-A920-BA8FC82772FA}"/>
                </a:ext>
              </a:extLst>
            </p:cNvPr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3064;p78">
              <a:extLst>
                <a:ext uri="{FF2B5EF4-FFF2-40B4-BE49-F238E27FC236}">
                  <a16:creationId xmlns:a16="http://schemas.microsoft.com/office/drawing/2014/main" id="{F221B598-3253-CCE0-7200-EF678573A616}"/>
                </a:ext>
              </a:extLst>
            </p:cNvPr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3065;p78">
              <a:extLst>
                <a:ext uri="{FF2B5EF4-FFF2-40B4-BE49-F238E27FC236}">
                  <a16:creationId xmlns:a16="http://schemas.microsoft.com/office/drawing/2014/main" id="{98177128-0DC1-87A4-1CB3-447CE1929E1A}"/>
                </a:ext>
              </a:extLst>
            </p:cNvPr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3066;p78">
              <a:extLst>
                <a:ext uri="{FF2B5EF4-FFF2-40B4-BE49-F238E27FC236}">
                  <a16:creationId xmlns:a16="http://schemas.microsoft.com/office/drawing/2014/main" id="{1B76E5E9-4F51-543A-60B0-4236EE03686C}"/>
                </a:ext>
              </a:extLst>
            </p:cNvPr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3067;p78">
              <a:extLst>
                <a:ext uri="{FF2B5EF4-FFF2-40B4-BE49-F238E27FC236}">
                  <a16:creationId xmlns:a16="http://schemas.microsoft.com/office/drawing/2014/main" id="{28CCF7DD-733F-5CBF-778D-B8EA87E8F0CE}"/>
                </a:ext>
              </a:extLst>
            </p:cNvPr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3068;p78">
              <a:extLst>
                <a:ext uri="{FF2B5EF4-FFF2-40B4-BE49-F238E27FC236}">
                  <a16:creationId xmlns:a16="http://schemas.microsoft.com/office/drawing/2014/main" id="{861880BA-9804-9766-9041-1C89EA37A1C0}"/>
                </a:ext>
              </a:extLst>
            </p:cNvPr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3069;p78">
              <a:extLst>
                <a:ext uri="{FF2B5EF4-FFF2-40B4-BE49-F238E27FC236}">
                  <a16:creationId xmlns:a16="http://schemas.microsoft.com/office/drawing/2014/main" id="{C4437D04-8E2C-326D-AB15-A2BFA30028A3}"/>
                </a:ext>
              </a:extLst>
            </p:cNvPr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3070;p78">
              <a:extLst>
                <a:ext uri="{FF2B5EF4-FFF2-40B4-BE49-F238E27FC236}">
                  <a16:creationId xmlns:a16="http://schemas.microsoft.com/office/drawing/2014/main" id="{4331A481-DA4F-97A1-6263-19AF9EDDDD56}"/>
                </a:ext>
              </a:extLst>
            </p:cNvPr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3071;p78">
              <a:extLst>
                <a:ext uri="{FF2B5EF4-FFF2-40B4-BE49-F238E27FC236}">
                  <a16:creationId xmlns:a16="http://schemas.microsoft.com/office/drawing/2014/main" id="{96460F9B-D660-5999-0582-DA0AC653736D}"/>
                </a:ext>
              </a:extLst>
            </p:cNvPr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3072;p78">
              <a:extLst>
                <a:ext uri="{FF2B5EF4-FFF2-40B4-BE49-F238E27FC236}">
                  <a16:creationId xmlns:a16="http://schemas.microsoft.com/office/drawing/2014/main" id="{A47C7233-7FA6-173E-AA5B-17D452A86003}"/>
                </a:ext>
              </a:extLst>
            </p:cNvPr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3073;p78">
              <a:extLst>
                <a:ext uri="{FF2B5EF4-FFF2-40B4-BE49-F238E27FC236}">
                  <a16:creationId xmlns:a16="http://schemas.microsoft.com/office/drawing/2014/main" id="{CA0A2E5B-5545-95AE-97BF-77938999D12E}"/>
                </a:ext>
              </a:extLst>
            </p:cNvPr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3074;p78">
              <a:extLst>
                <a:ext uri="{FF2B5EF4-FFF2-40B4-BE49-F238E27FC236}">
                  <a16:creationId xmlns:a16="http://schemas.microsoft.com/office/drawing/2014/main" id="{CEE0EAC4-61E2-A231-D327-075E6B138FD6}"/>
                </a:ext>
              </a:extLst>
            </p:cNvPr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3075;p78">
              <a:extLst>
                <a:ext uri="{FF2B5EF4-FFF2-40B4-BE49-F238E27FC236}">
                  <a16:creationId xmlns:a16="http://schemas.microsoft.com/office/drawing/2014/main" id="{342A5C05-2996-C394-C5DB-4A977C057F19}"/>
                </a:ext>
              </a:extLst>
            </p:cNvPr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3076;p78">
              <a:extLst>
                <a:ext uri="{FF2B5EF4-FFF2-40B4-BE49-F238E27FC236}">
                  <a16:creationId xmlns:a16="http://schemas.microsoft.com/office/drawing/2014/main" id="{5F33226C-88B3-75F7-7A0B-1B11D0C1CAFD}"/>
                </a:ext>
              </a:extLst>
            </p:cNvPr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3077;p78">
              <a:extLst>
                <a:ext uri="{FF2B5EF4-FFF2-40B4-BE49-F238E27FC236}">
                  <a16:creationId xmlns:a16="http://schemas.microsoft.com/office/drawing/2014/main" id="{01577D9E-7959-60CF-536B-DF4EA14A4985}"/>
                </a:ext>
              </a:extLst>
            </p:cNvPr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3078;p78">
              <a:extLst>
                <a:ext uri="{FF2B5EF4-FFF2-40B4-BE49-F238E27FC236}">
                  <a16:creationId xmlns:a16="http://schemas.microsoft.com/office/drawing/2014/main" id="{5C7FEDC4-FDF1-6AD3-5E1F-F36C6720B078}"/>
                </a:ext>
              </a:extLst>
            </p:cNvPr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3079;p78">
              <a:extLst>
                <a:ext uri="{FF2B5EF4-FFF2-40B4-BE49-F238E27FC236}">
                  <a16:creationId xmlns:a16="http://schemas.microsoft.com/office/drawing/2014/main" id="{359F29F0-84FC-B056-8AA3-6E583541FFAD}"/>
                </a:ext>
              </a:extLst>
            </p:cNvPr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3080;p78">
              <a:extLst>
                <a:ext uri="{FF2B5EF4-FFF2-40B4-BE49-F238E27FC236}">
                  <a16:creationId xmlns:a16="http://schemas.microsoft.com/office/drawing/2014/main" id="{1F07CBD6-4EB6-BE97-1B02-17413551CBC2}"/>
                </a:ext>
              </a:extLst>
            </p:cNvPr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3081;p78">
              <a:extLst>
                <a:ext uri="{FF2B5EF4-FFF2-40B4-BE49-F238E27FC236}">
                  <a16:creationId xmlns:a16="http://schemas.microsoft.com/office/drawing/2014/main" id="{5C62A679-60FD-2DE4-1454-BBE8B4EED23F}"/>
                </a:ext>
              </a:extLst>
            </p:cNvPr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3082;p78">
              <a:extLst>
                <a:ext uri="{FF2B5EF4-FFF2-40B4-BE49-F238E27FC236}">
                  <a16:creationId xmlns:a16="http://schemas.microsoft.com/office/drawing/2014/main" id="{A00F0CD3-F051-CABE-264A-282BDB38CAC2}"/>
                </a:ext>
              </a:extLst>
            </p:cNvPr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3083;p78">
              <a:extLst>
                <a:ext uri="{FF2B5EF4-FFF2-40B4-BE49-F238E27FC236}">
                  <a16:creationId xmlns:a16="http://schemas.microsoft.com/office/drawing/2014/main" id="{DA519966-A873-78DE-9391-FD8B7583AC45}"/>
                </a:ext>
              </a:extLst>
            </p:cNvPr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3084;p78">
              <a:extLst>
                <a:ext uri="{FF2B5EF4-FFF2-40B4-BE49-F238E27FC236}">
                  <a16:creationId xmlns:a16="http://schemas.microsoft.com/office/drawing/2014/main" id="{AEE3C285-89C7-DB58-DD66-69EDD640C484}"/>
                </a:ext>
              </a:extLst>
            </p:cNvPr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3085;p78">
              <a:extLst>
                <a:ext uri="{FF2B5EF4-FFF2-40B4-BE49-F238E27FC236}">
                  <a16:creationId xmlns:a16="http://schemas.microsoft.com/office/drawing/2014/main" id="{C7749649-F6AD-A75C-0B59-2F239D6E6F01}"/>
                </a:ext>
              </a:extLst>
            </p:cNvPr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3086;p78">
              <a:extLst>
                <a:ext uri="{FF2B5EF4-FFF2-40B4-BE49-F238E27FC236}">
                  <a16:creationId xmlns:a16="http://schemas.microsoft.com/office/drawing/2014/main" id="{1ED3D240-E9F6-1691-BD46-DFDC3EC02163}"/>
                </a:ext>
              </a:extLst>
            </p:cNvPr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3087;p78">
              <a:extLst>
                <a:ext uri="{FF2B5EF4-FFF2-40B4-BE49-F238E27FC236}">
                  <a16:creationId xmlns:a16="http://schemas.microsoft.com/office/drawing/2014/main" id="{EABE13CF-8E99-39F0-192F-94434073153A}"/>
                </a:ext>
              </a:extLst>
            </p:cNvPr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3088;p78">
              <a:extLst>
                <a:ext uri="{FF2B5EF4-FFF2-40B4-BE49-F238E27FC236}">
                  <a16:creationId xmlns:a16="http://schemas.microsoft.com/office/drawing/2014/main" id="{0E0F0B7B-B8A6-F65E-2013-1A32DD4DEB27}"/>
                </a:ext>
              </a:extLst>
            </p:cNvPr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3089;p78">
              <a:extLst>
                <a:ext uri="{FF2B5EF4-FFF2-40B4-BE49-F238E27FC236}">
                  <a16:creationId xmlns:a16="http://schemas.microsoft.com/office/drawing/2014/main" id="{D276B0D8-FBBB-E294-BE79-60A8F9B5CCF9}"/>
                </a:ext>
              </a:extLst>
            </p:cNvPr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3090;p78">
              <a:extLst>
                <a:ext uri="{FF2B5EF4-FFF2-40B4-BE49-F238E27FC236}">
                  <a16:creationId xmlns:a16="http://schemas.microsoft.com/office/drawing/2014/main" id="{2A3FBE7C-DB0B-F7D2-A572-63A244D1CA96}"/>
                </a:ext>
              </a:extLst>
            </p:cNvPr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3091;p78">
              <a:extLst>
                <a:ext uri="{FF2B5EF4-FFF2-40B4-BE49-F238E27FC236}">
                  <a16:creationId xmlns:a16="http://schemas.microsoft.com/office/drawing/2014/main" id="{FF837C15-C075-0F5E-D713-B994E68C8087}"/>
                </a:ext>
              </a:extLst>
            </p:cNvPr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3092;p78">
              <a:extLst>
                <a:ext uri="{FF2B5EF4-FFF2-40B4-BE49-F238E27FC236}">
                  <a16:creationId xmlns:a16="http://schemas.microsoft.com/office/drawing/2014/main" id="{5630EBC0-0E89-4356-8DE2-21CBCF593895}"/>
                </a:ext>
              </a:extLst>
            </p:cNvPr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3093;p78">
              <a:extLst>
                <a:ext uri="{FF2B5EF4-FFF2-40B4-BE49-F238E27FC236}">
                  <a16:creationId xmlns:a16="http://schemas.microsoft.com/office/drawing/2014/main" id="{63CF465D-A4B3-850D-0C3F-91932C04EF0D}"/>
                </a:ext>
              </a:extLst>
            </p:cNvPr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3094;p78">
              <a:extLst>
                <a:ext uri="{FF2B5EF4-FFF2-40B4-BE49-F238E27FC236}">
                  <a16:creationId xmlns:a16="http://schemas.microsoft.com/office/drawing/2014/main" id="{8DE0C9BD-0147-5845-C0F7-4D7F78BDE4E9}"/>
                </a:ext>
              </a:extLst>
            </p:cNvPr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3095;p78">
              <a:extLst>
                <a:ext uri="{FF2B5EF4-FFF2-40B4-BE49-F238E27FC236}">
                  <a16:creationId xmlns:a16="http://schemas.microsoft.com/office/drawing/2014/main" id="{44DA3D20-1753-1E37-E396-E362205DDAE3}"/>
                </a:ext>
              </a:extLst>
            </p:cNvPr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3096;p78">
              <a:extLst>
                <a:ext uri="{FF2B5EF4-FFF2-40B4-BE49-F238E27FC236}">
                  <a16:creationId xmlns:a16="http://schemas.microsoft.com/office/drawing/2014/main" id="{3CD3850D-216F-882B-ED99-71104968F2DF}"/>
                </a:ext>
              </a:extLst>
            </p:cNvPr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3097;p78">
              <a:extLst>
                <a:ext uri="{FF2B5EF4-FFF2-40B4-BE49-F238E27FC236}">
                  <a16:creationId xmlns:a16="http://schemas.microsoft.com/office/drawing/2014/main" id="{B6EF9312-3B4C-3490-39C3-33F7AABF26E4}"/>
                </a:ext>
              </a:extLst>
            </p:cNvPr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3098;p78">
              <a:extLst>
                <a:ext uri="{FF2B5EF4-FFF2-40B4-BE49-F238E27FC236}">
                  <a16:creationId xmlns:a16="http://schemas.microsoft.com/office/drawing/2014/main" id="{A7D36BA0-B3B8-008C-E14F-7A19C13EACC9}"/>
                </a:ext>
              </a:extLst>
            </p:cNvPr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3099;p78">
              <a:extLst>
                <a:ext uri="{FF2B5EF4-FFF2-40B4-BE49-F238E27FC236}">
                  <a16:creationId xmlns:a16="http://schemas.microsoft.com/office/drawing/2014/main" id="{B027DCF6-02FE-5F7D-F66E-E335E9D8BDF3}"/>
                </a:ext>
              </a:extLst>
            </p:cNvPr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3100;p78">
              <a:extLst>
                <a:ext uri="{FF2B5EF4-FFF2-40B4-BE49-F238E27FC236}">
                  <a16:creationId xmlns:a16="http://schemas.microsoft.com/office/drawing/2014/main" id="{634AD51B-89DB-491D-7B00-E8773B75F739}"/>
                </a:ext>
              </a:extLst>
            </p:cNvPr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3101;p78">
              <a:extLst>
                <a:ext uri="{FF2B5EF4-FFF2-40B4-BE49-F238E27FC236}">
                  <a16:creationId xmlns:a16="http://schemas.microsoft.com/office/drawing/2014/main" id="{17899441-FB68-EC75-A072-55CBC944C31B}"/>
                </a:ext>
              </a:extLst>
            </p:cNvPr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3102;p78">
              <a:extLst>
                <a:ext uri="{FF2B5EF4-FFF2-40B4-BE49-F238E27FC236}">
                  <a16:creationId xmlns:a16="http://schemas.microsoft.com/office/drawing/2014/main" id="{C5137F9D-8E03-7751-059A-45A5F37AC1FF}"/>
                </a:ext>
              </a:extLst>
            </p:cNvPr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3103;p78">
              <a:extLst>
                <a:ext uri="{FF2B5EF4-FFF2-40B4-BE49-F238E27FC236}">
                  <a16:creationId xmlns:a16="http://schemas.microsoft.com/office/drawing/2014/main" id="{ABAC1A50-9F5D-3490-3F84-0430A2C547E1}"/>
                </a:ext>
              </a:extLst>
            </p:cNvPr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3104;p78">
              <a:extLst>
                <a:ext uri="{FF2B5EF4-FFF2-40B4-BE49-F238E27FC236}">
                  <a16:creationId xmlns:a16="http://schemas.microsoft.com/office/drawing/2014/main" id="{67342E3F-C549-6EA2-5A04-26A7AE18F598}"/>
                </a:ext>
              </a:extLst>
            </p:cNvPr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3105;p78">
              <a:extLst>
                <a:ext uri="{FF2B5EF4-FFF2-40B4-BE49-F238E27FC236}">
                  <a16:creationId xmlns:a16="http://schemas.microsoft.com/office/drawing/2014/main" id="{4ECF3CCC-E3E0-52A4-B8C3-244A5E625AA5}"/>
                </a:ext>
              </a:extLst>
            </p:cNvPr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3106;p78">
              <a:extLst>
                <a:ext uri="{FF2B5EF4-FFF2-40B4-BE49-F238E27FC236}">
                  <a16:creationId xmlns:a16="http://schemas.microsoft.com/office/drawing/2014/main" id="{FEF64D64-8D8F-A176-897B-60897D162571}"/>
                </a:ext>
              </a:extLst>
            </p:cNvPr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3107;p78">
              <a:extLst>
                <a:ext uri="{FF2B5EF4-FFF2-40B4-BE49-F238E27FC236}">
                  <a16:creationId xmlns:a16="http://schemas.microsoft.com/office/drawing/2014/main" id="{963471FF-BA60-1BE7-67A4-23CBB0432087}"/>
                </a:ext>
              </a:extLst>
            </p:cNvPr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3108;p78">
              <a:extLst>
                <a:ext uri="{FF2B5EF4-FFF2-40B4-BE49-F238E27FC236}">
                  <a16:creationId xmlns:a16="http://schemas.microsoft.com/office/drawing/2014/main" id="{6C509D4E-B99F-C12B-8891-4464F8868F8A}"/>
                </a:ext>
              </a:extLst>
            </p:cNvPr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3109;p78">
              <a:extLst>
                <a:ext uri="{FF2B5EF4-FFF2-40B4-BE49-F238E27FC236}">
                  <a16:creationId xmlns:a16="http://schemas.microsoft.com/office/drawing/2014/main" id="{0262E92E-E017-77BF-FDBA-2AF64F253E88}"/>
                </a:ext>
              </a:extLst>
            </p:cNvPr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3110;p78">
              <a:extLst>
                <a:ext uri="{FF2B5EF4-FFF2-40B4-BE49-F238E27FC236}">
                  <a16:creationId xmlns:a16="http://schemas.microsoft.com/office/drawing/2014/main" id="{CEB9D85B-0B5B-D41C-3517-6DF15D0F45D1}"/>
                </a:ext>
              </a:extLst>
            </p:cNvPr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3111;p78">
              <a:extLst>
                <a:ext uri="{FF2B5EF4-FFF2-40B4-BE49-F238E27FC236}">
                  <a16:creationId xmlns:a16="http://schemas.microsoft.com/office/drawing/2014/main" id="{175F189D-AE58-DDBE-426E-903F6EA71864}"/>
                </a:ext>
              </a:extLst>
            </p:cNvPr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3112;p78">
              <a:extLst>
                <a:ext uri="{FF2B5EF4-FFF2-40B4-BE49-F238E27FC236}">
                  <a16:creationId xmlns:a16="http://schemas.microsoft.com/office/drawing/2014/main" id="{F17989C4-124C-F1E5-FFE1-80C7AFFB79ED}"/>
                </a:ext>
              </a:extLst>
            </p:cNvPr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3113;p78">
              <a:extLst>
                <a:ext uri="{FF2B5EF4-FFF2-40B4-BE49-F238E27FC236}">
                  <a16:creationId xmlns:a16="http://schemas.microsoft.com/office/drawing/2014/main" id="{98FE4775-E855-F827-6B45-471E53DC4F5F}"/>
                </a:ext>
              </a:extLst>
            </p:cNvPr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3114;p78">
              <a:extLst>
                <a:ext uri="{FF2B5EF4-FFF2-40B4-BE49-F238E27FC236}">
                  <a16:creationId xmlns:a16="http://schemas.microsoft.com/office/drawing/2014/main" id="{76C4D72C-DEB0-1ACB-BDD2-D95D8B35013F}"/>
                </a:ext>
              </a:extLst>
            </p:cNvPr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3115;p78">
              <a:extLst>
                <a:ext uri="{FF2B5EF4-FFF2-40B4-BE49-F238E27FC236}">
                  <a16:creationId xmlns:a16="http://schemas.microsoft.com/office/drawing/2014/main" id="{CC5FD471-8DE5-15C2-48C6-B2AD0BAB9B16}"/>
                </a:ext>
              </a:extLst>
            </p:cNvPr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3116;p78">
              <a:extLst>
                <a:ext uri="{FF2B5EF4-FFF2-40B4-BE49-F238E27FC236}">
                  <a16:creationId xmlns:a16="http://schemas.microsoft.com/office/drawing/2014/main" id="{7AB2389F-74C2-D434-15A0-1C8C0C68EB89}"/>
                </a:ext>
              </a:extLst>
            </p:cNvPr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3117;p78">
              <a:extLst>
                <a:ext uri="{FF2B5EF4-FFF2-40B4-BE49-F238E27FC236}">
                  <a16:creationId xmlns:a16="http://schemas.microsoft.com/office/drawing/2014/main" id="{70424A1A-56C3-E40D-8EA0-5ABFA85A5FF7}"/>
                </a:ext>
              </a:extLst>
            </p:cNvPr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3118;p78">
              <a:extLst>
                <a:ext uri="{FF2B5EF4-FFF2-40B4-BE49-F238E27FC236}">
                  <a16:creationId xmlns:a16="http://schemas.microsoft.com/office/drawing/2014/main" id="{C7A14E0B-351E-BEAE-0D99-5618B96D9964}"/>
                </a:ext>
              </a:extLst>
            </p:cNvPr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3119;p78">
              <a:extLst>
                <a:ext uri="{FF2B5EF4-FFF2-40B4-BE49-F238E27FC236}">
                  <a16:creationId xmlns:a16="http://schemas.microsoft.com/office/drawing/2014/main" id="{D05C6B43-DAC2-53C4-7301-93D8AABA3A1E}"/>
                </a:ext>
              </a:extLst>
            </p:cNvPr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3120;p78">
              <a:extLst>
                <a:ext uri="{FF2B5EF4-FFF2-40B4-BE49-F238E27FC236}">
                  <a16:creationId xmlns:a16="http://schemas.microsoft.com/office/drawing/2014/main" id="{01C30898-831F-19C9-3697-F1B54EB9C665}"/>
                </a:ext>
              </a:extLst>
            </p:cNvPr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3121;p78">
              <a:extLst>
                <a:ext uri="{FF2B5EF4-FFF2-40B4-BE49-F238E27FC236}">
                  <a16:creationId xmlns:a16="http://schemas.microsoft.com/office/drawing/2014/main" id="{B9560688-7B9C-3F6D-B8A3-22D0F71BD22E}"/>
                </a:ext>
              </a:extLst>
            </p:cNvPr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3122;p78">
              <a:extLst>
                <a:ext uri="{FF2B5EF4-FFF2-40B4-BE49-F238E27FC236}">
                  <a16:creationId xmlns:a16="http://schemas.microsoft.com/office/drawing/2014/main" id="{01D7D143-4B3F-747F-C4DF-4559AC02DBFF}"/>
                </a:ext>
              </a:extLst>
            </p:cNvPr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3123;p78">
              <a:extLst>
                <a:ext uri="{FF2B5EF4-FFF2-40B4-BE49-F238E27FC236}">
                  <a16:creationId xmlns:a16="http://schemas.microsoft.com/office/drawing/2014/main" id="{31019D5D-DBB8-55D2-6D3B-5A4CF08FA8F2}"/>
                </a:ext>
              </a:extLst>
            </p:cNvPr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3124;p78">
              <a:extLst>
                <a:ext uri="{FF2B5EF4-FFF2-40B4-BE49-F238E27FC236}">
                  <a16:creationId xmlns:a16="http://schemas.microsoft.com/office/drawing/2014/main" id="{92198445-60D4-2A9A-CFAC-7494E31CC0C3}"/>
                </a:ext>
              </a:extLst>
            </p:cNvPr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3125;p78">
              <a:extLst>
                <a:ext uri="{FF2B5EF4-FFF2-40B4-BE49-F238E27FC236}">
                  <a16:creationId xmlns:a16="http://schemas.microsoft.com/office/drawing/2014/main" id="{1848B667-9E6E-CC15-FC64-232ABA5AF4E4}"/>
                </a:ext>
              </a:extLst>
            </p:cNvPr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3126;p78">
              <a:extLst>
                <a:ext uri="{FF2B5EF4-FFF2-40B4-BE49-F238E27FC236}">
                  <a16:creationId xmlns:a16="http://schemas.microsoft.com/office/drawing/2014/main" id="{BEFA5124-BE6A-B1BB-0626-233242B74994}"/>
                </a:ext>
              </a:extLst>
            </p:cNvPr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3127;p78">
              <a:extLst>
                <a:ext uri="{FF2B5EF4-FFF2-40B4-BE49-F238E27FC236}">
                  <a16:creationId xmlns:a16="http://schemas.microsoft.com/office/drawing/2014/main" id="{41B816D9-03BE-3242-40DA-CFDE191AB1EA}"/>
                </a:ext>
              </a:extLst>
            </p:cNvPr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3128;p78">
              <a:extLst>
                <a:ext uri="{FF2B5EF4-FFF2-40B4-BE49-F238E27FC236}">
                  <a16:creationId xmlns:a16="http://schemas.microsoft.com/office/drawing/2014/main" id="{9BFD95BD-7A1D-8C8A-5FB4-56498CBE7D3D}"/>
                </a:ext>
              </a:extLst>
            </p:cNvPr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3129;p78">
              <a:extLst>
                <a:ext uri="{FF2B5EF4-FFF2-40B4-BE49-F238E27FC236}">
                  <a16:creationId xmlns:a16="http://schemas.microsoft.com/office/drawing/2014/main" id="{4971CEC5-30DB-51DB-6F90-5938F6906301}"/>
                </a:ext>
              </a:extLst>
            </p:cNvPr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3130;p78">
              <a:extLst>
                <a:ext uri="{FF2B5EF4-FFF2-40B4-BE49-F238E27FC236}">
                  <a16:creationId xmlns:a16="http://schemas.microsoft.com/office/drawing/2014/main" id="{93336142-D9F9-3A14-3595-029BDC892B60}"/>
                </a:ext>
              </a:extLst>
            </p:cNvPr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3131;p78">
              <a:extLst>
                <a:ext uri="{FF2B5EF4-FFF2-40B4-BE49-F238E27FC236}">
                  <a16:creationId xmlns:a16="http://schemas.microsoft.com/office/drawing/2014/main" id="{40DA60A3-7EBE-065A-FBEA-69F0B7B8CD95}"/>
                </a:ext>
              </a:extLst>
            </p:cNvPr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3132;p78">
              <a:extLst>
                <a:ext uri="{FF2B5EF4-FFF2-40B4-BE49-F238E27FC236}">
                  <a16:creationId xmlns:a16="http://schemas.microsoft.com/office/drawing/2014/main" id="{A1A479E0-DEDD-901A-7638-73F7B8EECF56}"/>
                </a:ext>
              </a:extLst>
            </p:cNvPr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3133;p78">
              <a:extLst>
                <a:ext uri="{FF2B5EF4-FFF2-40B4-BE49-F238E27FC236}">
                  <a16:creationId xmlns:a16="http://schemas.microsoft.com/office/drawing/2014/main" id="{CD425ED7-8159-BF37-6062-7C80F581FAB5}"/>
                </a:ext>
              </a:extLst>
            </p:cNvPr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3134;p78">
              <a:extLst>
                <a:ext uri="{FF2B5EF4-FFF2-40B4-BE49-F238E27FC236}">
                  <a16:creationId xmlns:a16="http://schemas.microsoft.com/office/drawing/2014/main" id="{A4335D29-8522-CE45-2B37-BB1673149159}"/>
                </a:ext>
              </a:extLst>
            </p:cNvPr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3135;p78">
              <a:extLst>
                <a:ext uri="{FF2B5EF4-FFF2-40B4-BE49-F238E27FC236}">
                  <a16:creationId xmlns:a16="http://schemas.microsoft.com/office/drawing/2014/main" id="{52426250-3E1E-6555-FE46-BCC95597630C}"/>
                </a:ext>
              </a:extLst>
            </p:cNvPr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3136;p78">
              <a:extLst>
                <a:ext uri="{FF2B5EF4-FFF2-40B4-BE49-F238E27FC236}">
                  <a16:creationId xmlns:a16="http://schemas.microsoft.com/office/drawing/2014/main" id="{250E687D-7564-2B14-DF13-D4336C3FD112}"/>
                </a:ext>
              </a:extLst>
            </p:cNvPr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3137;p78">
              <a:extLst>
                <a:ext uri="{FF2B5EF4-FFF2-40B4-BE49-F238E27FC236}">
                  <a16:creationId xmlns:a16="http://schemas.microsoft.com/office/drawing/2014/main" id="{907F692D-77CC-1714-D8C0-E6B799D67918}"/>
                </a:ext>
              </a:extLst>
            </p:cNvPr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3138;p78">
              <a:extLst>
                <a:ext uri="{FF2B5EF4-FFF2-40B4-BE49-F238E27FC236}">
                  <a16:creationId xmlns:a16="http://schemas.microsoft.com/office/drawing/2014/main" id="{A1777FA5-3544-9FF3-9CD9-D507AB02C0D5}"/>
                </a:ext>
              </a:extLst>
            </p:cNvPr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3139;p78">
              <a:extLst>
                <a:ext uri="{FF2B5EF4-FFF2-40B4-BE49-F238E27FC236}">
                  <a16:creationId xmlns:a16="http://schemas.microsoft.com/office/drawing/2014/main" id="{A75B315A-7EA9-4379-1808-0C865933A6EC}"/>
                </a:ext>
              </a:extLst>
            </p:cNvPr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3140;p78">
              <a:extLst>
                <a:ext uri="{FF2B5EF4-FFF2-40B4-BE49-F238E27FC236}">
                  <a16:creationId xmlns:a16="http://schemas.microsoft.com/office/drawing/2014/main" id="{5068CB62-1D38-F9BA-C4B9-10D3431E136B}"/>
                </a:ext>
              </a:extLst>
            </p:cNvPr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3141;p78">
              <a:extLst>
                <a:ext uri="{FF2B5EF4-FFF2-40B4-BE49-F238E27FC236}">
                  <a16:creationId xmlns:a16="http://schemas.microsoft.com/office/drawing/2014/main" id="{2BFB6F98-92C8-F404-CBFB-CD20BC3DA784}"/>
                </a:ext>
              </a:extLst>
            </p:cNvPr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3142;p78">
              <a:extLst>
                <a:ext uri="{FF2B5EF4-FFF2-40B4-BE49-F238E27FC236}">
                  <a16:creationId xmlns:a16="http://schemas.microsoft.com/office/drawing/2014/main" id="{754F5B01-063C-BBF7-200D-9F034EB8255D}"/>
                </a:ext>
              </a:extLst>
            </p:cNvPr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3143;p78">
              <a:extLst>
                <a:ext uri="{FF2B5EF4-FFF2-40B4-BE49-F238E27FC236}">
                  <a16:creationId xmlns:a16="http://schemas.microsoft.com/office/drawing/2014/main" id="{5CF8D502-217D-3DD7-F86D-71EB8A8B5A93}"/>
                </a:ext>
              </a:extLst>
            </p:cNvPr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3144;p78">
              <a:extLst>
                <a:ext uri="{FF2B5EF4-FFF2-40B4-BE49-F238E27FC236}">
                  <a16:creationId xmlns:a16="http://schemas.microsoft.com/office/drawing/2014/main" id="{0360D11B-37FE-A5B3-1DF2-C0B22163005B}"/>
                </a:ext>
              </a:extLst>
            </p:cNvPr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3145;p78">
              <a:extLst>
                <a:ext uri="{FF2B5EF4-FFF2-40B4-BE49-F238E27FC236}">
                  <a16:creationId xmlns:a16="http://schemas.microsoft.com/office/drawing/2014/main" id="{64E7C25B-3FC1-746A-0747-8BD3722EF466}"/>
                </a:ext>
              </a:extLst>
            </p:cNvPr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3146;p78">
              <a:extLst>
                <a:ext uri="{FF2B5EF4-FFF2-40B4-BE49-F238E27FC236}">
                  <a16:creationId xmlns:a16="http://schemas.microsoft.com/office/drawing/2014/main" id="{EACDD590-7C36-8436-397C-00082C2A5D85}"/>
                </a:ext>
              </a:extLst>
            </p:cNvPr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3147;p78">
              <a:extLst>
                <a:ext uri="{FF2B5EF4-FFF2-40B4-BE49-F238E27FC236}">
                  <a16:creationId xmlns:a16="http://schemas.microsoft.com/office/drawing/2014/main" id="{FFE7321D-C689-7A5C-337B-8C81ABB269AB}"/>
                </a:ext>
              </a:extLst>
            </p:cNvPr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3148;p78">
              <a:extLst>
                <a:ext uri="{FF2B5EF4-FFF2-40B4-BE49-F238E27FC236}">
                  <a16:creationId xmlns:a16="http://schemas.microsoft.com/office/drawing/2014/main" id="{172BBD19-02A3-FCC0-989F-E4700298A37F}"/>
                </a:ext>
              </a:extLst>
            </p:cNvPr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3149;p78">
              <a:extLst>
                <a:ext uri="{FF2B5EF4-FFF2-40B4-BE49-F238E27FC236}">
                  <a16:creationId xmlns:a16="http://schemas.microsoft.com/office/drawing/2014/main" id="{96135663-2958-4078-76B3-45F0077F69AC}"/>
                </a:ext>
              </a:extLst>
            </p:cNvPr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3150;p78">
              <a:extLst>
                <a:ext uri="{FF2B5EF4-FFF2-40B4-BE49-F238E27FC236}">
                  <a16:creationId xmlns:a16="http://schemas.microsoft.com/office/drawing/2014/main" id="{51A12CDC-9F13-CE93-699A-CFF3B8DE9851}"/>
                </a:ext>
              </a:extLst>
            </p:cNvPr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3151;p78">
              <a:extLst>
                <a:ext uri="{FF2B5EF4-FFF2-40B4-BE49-F238E27FC236}">
                  <a16:creationId xmlns:a16="http://schemas.microsoft.com/office/drawing/2014/main" id="{5BE63DB8-B028-B222-7247-85A8D3D7A247}"/>
                </a:ext>
              </a:extLst>
            </p:cNvPr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3152;p78">
              <a:extLst>
                <a:ext uri="{FF2B5EF4-FFF2-40B4-BE49-F238E27FC236}">
                  <a16:creationId xmlns:a16="http://schemas.microsoft.com/office/drawing/2014/main" id="{E09ED2A3-1E1E-6BF2-8645-53FE1E333CD6}"/>
                </a:ext>
              </a:extLst>
            </p:cNvPr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3153;p78">
              <a:extLst>
                <a:ext uri="{FF2B5EF4-FFF2-40B4-BE49-F238E27FC236}">
                  <a16:creationId xmlns:a16="http://schemas.microsoft.com/office/drawing/2014/main" id="{DD34073C-3D48-C133-77D9-7CF6574E1C5D}"/>
                </a:ext>
              </a:extLst>
            </p:cNvPr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3154;p78">
              <a:extLst>
                <a:ext uri="{FF2B5EF4-FFF2-40B4-BE49-F238E27FC236}">
                  <a16:creationId xmlns:a16="http://schemas.microsoft.com/office/drawing/2014/main" id="{F61FF99D-49E5-DE62-3D01-BC3BF11EA48A}"/>
                </a:ext>
              </a:extLst>
            </p:cNvPr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3155;p78">
              <a:extLst>
                <a:ext uri="{FF2B5EF4-FFF2-40B4-BE49-F238E27FC236}">
                  <a16:creationId xmlns:a16="http://schemas.microsoft.com/office/drawing/2014/main" id="{C0448FBB-253F-A425-0E36-DB84848B03BC}"/>
                </a:ext>
              </a:extLst>
            </p:cNvPr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3156;p78">
              <a:extLst>
                <a:ext uri="{FF2B5EF4-FFF2-40B4-BE49-F238E27FC236}">
                  <a16:creationId xmlns:a16="http://schemas.microsoft.com/office/drawing/2014/main" id="{420AEE64-A194-EBB2-2981-CBEE97B6DB32}"/>
                </a:ext>
              </a:extLst>
            </p:cNvPr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3157;p78">
              <a:extLst>
                <a:ext uri="{FF2B5EF4-FFF2-40B4-BE49-F238E27FC236}">
                  <a16:creationId xmlns:a16="http://schemas.microsoft.com/office/drawing/2014/main" id="{D36E0DED-A04E-2C42-E906-22E0415BFA7C}"/>
                </a:ext>
              </a:extLst>
            </p:cNvPr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3158;p78">
              <a:extLst>
                <a:ext uri="{FF2B5EF4-FFF2-40B4-BE49-F238E27FC236}">
                  <a16:creationId xmlns:a16="http://schemas.microsoft.com/office/drawing/2014/main" id="{C616F5A0-F4B3-9808-9808-11B5C8CEB6A8}"/>
                </a:ext>
              </a:extLst>
            </p:cNvPr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3159;p78">
              <a:extLst>
                <a:ext uri="{FF2B5EF4-FFF2-40B4-BE49-F238E27FC236}">
                  <a16:creationId xmlns:a16="http://schemas.microsoft.com/office/drawing/2014/main" id="{7EC3D223-1C9D-CE71-71D6-91E82A1E724F}"/>
                </a:ext>
              </a:extLst>
            </p:cNvPr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3160;p78">
              <a:extLst>
                <a:ext uri="{FF2B5EF4-FFF2-40B4-BE49-F238E27FC236}">
                  <a16:creationId xmlns:a16="http://schemas.microsoft.com/office/drawing/2014/main" id="{60F68CF7-681D-BD44-2AEC-C0156617A5A2}"/>
                </a:ext>
              </a:extLst>
            </p:cNvPr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3161;p78">
              <a:extLst>
                <a:ext uri="{FF2B5EF4-FFF2-40B4-BE49-F238E27FC236}">
                  <a16:creationId xmlns:a16="http://schemas.microsoft.com/office/drawing/2014/main" id="{8F5F1E13-42DB-8AD0-6F77-CF3E16E1574B}"/>
                </a:ext>
              </a:extLst>
            </p:cNvPr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3162;p78">
              <a:extLst>
                <a:ext uri="{FF2B5EF4-FFF2-40B4-BE49-F238E27FC236}">
                  <a16:creationId xmlns:a16="http://schemas.microsoft.com/office/drawing/2014/main" id="{B1190C05-8E7C-CBE9-DD1A-DEE16E29114D}"/>
                </a:ext>
              </a:extLst>
            </p:cNvPr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3163;p78">
              <a:extLst>
                <a:ext uri="{FF2B5EF4-FFF2-40B4-BE49-F238E27FC236}">
                  <a16:creationId xmlns:a16="http://schemas.microsoft.com/office/drawing/2014/main" id="{50B5A3B5-9839-F4DB-0482-DE81626C4BD5}"/>
                </a:ext>
              </a:extLst>
            </p:cNvPr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3164;p78">
              <a:extLst>
                <a:ext uri="{FF2B5EF4-FFF2-40B4-BE49-F238E27FC236}">
                  <a16:creationId xmlns:a16="http://schemas.microsoft.com/office/drawing/2014/main" id="{67EA24AD-F10C-0837-B2C4-8C5626C8FAE3}"/>
                </a:ext>
              </a:extLst>
            </p:cNvPr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3165;p78">
              <a:extLst>
                <a:ext uri="{FF2B5EF4-FFF2-40B4-BE49-F238E27FC236}">
                  <a16:creationId xmlns:a16="http://schemas.microsoft.com/office/drawing/2014/main" id="{C00DF3E6-DCA2-8BA9-B63C-4DF4C1E9C70B}"/>
                </a:ext>
              </a:extLst>
            </p:cNvPr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3166;p78">
              <a:extLst>
                <a:ext uri="{FF2B5EF4-FFF2-40B4-BE49-F238E27FC236}">
                  <a16:creationId xmlns:a16="http://schemas.microsoft.com/office/drawing/2014/main" id="{DE8FC213-EC39-5807-A4F0-1A8946555CD9}"/>
                </a:ext>
              </a:extLst>
            </p:cNvPr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3167;p78">
              <a:extLst>
                <a:ext uri="{FF2B5EF4-FFF2-40B4-BE49-F238E27FC236}">
                  <a16:creationId xmlns:a16="http://schemas.microsoft.com/office/drawing/2014/main" id="{51706CF8-3F86-C9D3-62EE-F4DF5E9184B8}"/>
                </a:ext>
              </a:extLst>
            </p:cNvPr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3168;p78">
              <a:extLst>
                <a:ext uri="{FF2B5EF4-FFF2-40B4-BE49-F238E27FC236}">
                  <a16:creationId xmlns:a16="http://schemas.microsoft.com/office/drawing/2014/main" id="{5B2B2F03-2E35-1848-5EAC-CC400A00E9CA}"/>
                </a:ext>
              </a:extLst>
            </p:cNvPr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3169;p78">
              <a:extLst>
                <a:ext uri="{FF2B5EF4-FFF2-40B4-BE49-F238E27FC236}">
                  <a16:creationId xmlns:a16="http://schemas.microsoft.com/office/drawing/2014/main" id="{C1F333A3-D5E3-1D60-EDFC-5686AE90136C}"/>
                </a:ext>
              </a:extLst>
            </p:cNvPr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3170;p78">
              <a:extLst>
                <a:ext uri="{FF2B5EF4-FFF2-40B4-BE49-F238E27FC236}">
                  <a16:creationId xmlns:a16="http://schemas.microsoft.com/office/drawing/2014/main" id="{1CC19CB7-0232-113F-5B90-57137543983A}"/>
                </a:ext>
              </a:extLst>
            </p:cNvPr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3171;p78">
              <a:extLst>
                <a:ext uri="{FF2B5EF4-FFF2-40B4-BE49-F238E27FC236}">
                  <a16:creationId xmlns:a16="http://schemas.microsoft.com/office/drawing/2014/main" id="{A9B30D8B-81DD-5E7D-38AF-02161705CB60}"/>
                </a:ext>
              </a:extLst>
            </p:cNvPr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3172;p78">
              <a:extLst>
                <a:ext uri="{FF2B5EF4-FFF2-40B4-BE49-F238E27FC236}">
                  <a16:creationId xmlns:a16="http://schemas.microsoft.com/office/drawing/2014/main" id="{A0D53B57-6C5B-7CC9-99F7-253A2481123D}"/>
                </a:ext>
              </a:extLst>
            </p:cNvPr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3173;p78">
              <a:extLst>
                <a:ext uri="{FF2B5EF4-FFF2-40B4-BE49-F238E27FC236}">
                  <a16:creationId xmlns:a16="http://schemas.microsoft.com/office/drawing/2014/main" id="{2ADD2588-CBF5-39FE-0A01-D3F0C531670D}"/>
                </a:ext>
              </a:extLst>
            </p:cNvPr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3174;p78">
              <a:extLst>
                <a:ext uri="{FF2B5EF4-FFF2-40B4-BE49-F238E27FC236}">
                  <a16:creationId xmlns:a16="http://schemas.microsoft.com/office/drawing/2014/main" id="{0B1E3019-7A3E-412F-4924-93A7881CD20A}"/>
                </a:ext>
              </a:extLst>
            </p:cNvPr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3175;p78">
              <a:extLst>
                <a:ext uri="{FF2B5EF4-FFF2-40B4-BE49-F238E27FC236}">
                  <a16:creationId xmlns:a16="http://schemas.microsoft.com/office/drawing/2014/main" id="{C4251E22-EB43-FB6D-9C59-D52B03BE2410}"/>
                </a:ext>
              </a:extLst>
            </p:cNvPr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3176;p78">
              <a:extLst>
                <a:ext uri="{FF2B5EF4-FFF2-40B4-BE49-F238E27FC236}">
                  <a16:creationId xmlns:a16="http://schemas.microsoft.com/office/drawing/2014/main" id="{E4F6E735-43BE-0900-139A-C6CF2EAC4DEB}"/>
                </a:ext>
              </a:extLst>
            </p:cNvPr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3177;p78">
              <a:extLst>
                <a:ext uri="{FF2B5EF4-FFF2-40B4-BE49-F238E27FC236}">
                  <a16:creationId xmlns:a16="http://schemas.microsoft.com/office/drawing/2014/main" id="{A310060B-5CF1-6C96-EF78-C21FAB330C9F}"/>
                </a:ext>
              </a:extLst>
            </p:cNvPr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3178;p78">
              <a:extLst>
                <a:ext uri="{FF2B5EF4-FFF2-40B4-BE49-F238E27FC236}">
                  <a16:creationId xmlns:a16="http://schemas.microsoft.com/office/drawing/2014/main" id="{C62F76FC-0672-F3B4-593E-E5A98C83B12D}"/>
                </a:ext>
              </a:extLst>
            </p:cNvPr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3179;p78">
              <a:extLst>
                <a:ext uri="{FF2B5EF4-FFF2-40B4-BE49-F238E27FC236}">
                  <a16:creationId xmlns:a16="http://schemas.microsoft.com/office/drawing/2014/main" id="{5E010D23-8E68-9ED0-4E1B-A542E17055FF}"/>
                </a:ext>
              </a:extLst>
            </p:cNvPr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3180;p78">
              <a:extLst>
                <a:ext uri="{FF2B5EF4-FFF2-40B4-BE49-F238E27FC236}">
                  <a16:creationId xmlns:a16="http://schemas.microsoft.com/office/drawing/2014/main" id="{C7F949FD-1B0A-924A-E2F1-4119428D0E7A}"/>
                </a:ext>
              </a:extLst>
            </p:cNvPr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3181;p78">
              <a:extLst>
                <a:ext uri="{FF2B5EF4-FFF2-40B4-BE49-F238E27FC236}">
                  <a16:creationId xmlns:a16="http://schemas.microsoft.com/office/drawing/2014/main" id="{46923F66-5545-BECA-8878-F489F55E8866}"/>
                </a:ext>
              </a:extLst>
            </p:cNvPr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3182;p78">
              <a:extLst>
                <a:ext uri="{FF2B5EF4-FFF2-40B4-BE49-F238E27FC236}">
                  <a16:creationId xmlns:a16="http://schemas.microsoft.com/office/drawing/2014/main" id="{8A27A784-9CE5-2134-3535-FE91DF73F5DA}"/>
                </a:ext>
              </a:extLst>
            </p:cNvPr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3183;p78">
              <a:extLst>
                <a:ext uri="{FF2B5EF4-FFF2-40B4-BE49-F238E27FC236}">
                  <a16:creationId xmlns:a16="http://schemas.microsoft.com/office/drawing/2014/main" id="{EC6CDA3F-646F-76D3-F16C-30C9B531A7A8}"/>
                </a:ext>
              </a:extLst>
            </p:cNvPr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3184;p78">
              <a:extLst>
                <a:ext uri="{FF2B5EF4-FFF2-40B4-BE49-F238E27FC236}">
                  <a16:creationId xmlns:a16="http://schemas.microsoft.com/office/drawing/2014/main" id="{6CDED499-B996-B395-5EE4-4444A5CB35B2}"/>
                </a:ext>
              </a:extLst>
            </p:cNvPr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3185;p78">
              <a:extLst>
                <a:ext uri="{FF2B5EF4-FFF2-40B4-BE49-F238E27FC236}">
                  <a16:creationId xmlns:a16="http://schemas.microsoft.com/office/drawing/2014/main" id="{D30394C5-7C66-E80E-559D-26C91384B87A}"/>
                </a:ext>
              </a:extLst>
            </p:cNvPr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3186;p78">
              <a:extLst>
                <a:ext uri="{FF2B5EF4-FFF2-40B4-BE49-F238E27FC236}">
                  <a16:creationId xmlns:a16="http://schemas.microsoft.com/office/drawing/2014/main" id="{96A8F368-DEAC-B4B1-7400-09E5ACA90D8A}"/>
                </a:ext>
              </a:extLst>
            </p:cNvPr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3187;p78">
              <a:extLst>
                <a:ext uri="{FF2B5EF4-FFF2-40B4-BE49-F238E27FC236}">
                  <a16:creationId xmlns:a16="http://schemas.microsoft.com/office/drawing/2014/main" id="{0A7ABBC4-5EE8-F971-5621-E640425A9A46}"/>
                </a:ext>
              </a:extLst>
            </p:cNvPr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3188;p78">
              <a:extLst>
                <a:ext uri="{FF2B5EF4-FFF2-40B4-BE49-F238E27FC236}">
                  <a16:creationId xmlns:a16="http://schemas.microsoft.com/office/drawing/2014/main" id="{62AA0020-4CFE-DCBD-CAF2-EAC3E9D27518}"/>
                </a:ext>
              </a:extLst>
            </p:cNvPr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3189;p78">
              <a:extLst>
                <a:ext uri="{FF2B5EF4-FFF2-40B4-BE49-F238E27FC236}">
                  <a16:creationId xmlns:a16="http://schemas.microsoft.com/office/drawing/2014/main" id="{CD172CA3-FCC9-79A8-E68F-0DC29438D65A}"/>
                </a:ext>
              </a:extLst>
            </p:cNvPr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3190;p78">
              <a:extLst>
                <a:ext uri="{FF2B5EF4-FFF2-40B4-BE49-F238E27FC236}">
                  <a16:creationId xmlns:a16="http://schemas.microsoft.com/office/drawing/2014/main" id="{E3AA463B-707F-B317-2668-819CC4AD3ABB}"/>
                </a:ext>
              </a:extLst>
            </p:cNvPr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3191;p78">
              <a:extLst>
                <a:ext uri="{FF2B5EF4-FFF2-40B4-BE49-F238E27FC236}">
                  <a16:creationId xmlns:a16="http://schemas.microsoft.com/office/drawing/2014/main" id="{D6E7AB8C-1AB9-64E1-F36F-A611A5927FDA}"/>
                </a:ext>
              </a:extLst>
            </p:cNvPr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3192;p78">
              <a:extLst>
                <a:ext uri="{FF2B5EF4-FFF2-40B4-BE49-F238E27FC236}">
                  <a16:creationId xmlns:a16="http://schemas.microsoft.com/office/drawing/2014/main" id="{5E34C58B-8AC0-7323-1B25-511C0B10C1C9}"/>
                </a:ext>
              </a:extLst>
            </p:cNvPr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3193;p78">
              <a:extLst>
                <a:ext uri="{FF2B5EF4-FFF2-40B4-BE49-F238E27FC236}">
                  <a16:creationId xmlns:a16="http://schemas.microsoft.com/office/drawing/2014/main" id="{963FD124-D2CF-6DB1-79D9-9210CF22E5FE}"/>
                </a:ext>
              </a:extLst>
            </p:cNvPr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3194;p78">
              <a:extLst>
                <a:ext uri="{FF2B5EF4-FFF2-40B4-BE49-F238E27FC236}">
                  <a16:creationId xmlns:a16="http://schemas.microsoft.com/office/drawing/2014/main" id="{779C23B0-37DA-6236-9C03-E604B84744AD}"/>
                </a:ext>
              </a:extLst>
            </p:cNvPr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3195;p78">
              <a:extLst>
                <a:ext uri="{FF2B5EF4-FFF2-40B4-BE49-F238E27FC236}">
                  <a16:creationId xmlns:a16="http://schemas.microsoft.com/office/drawing/2014/main" id="{C416A956-35DB-1AEB-55CA-EBBC82B9C94A}"/>
                </a:ext>
              </a:extLst>
            </p:cNvPr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3196;p78">
              <a:extLst>
                <a:ext uri="{FF2B5EF4-FFF2-40B4-BE49-F238E27FC236}">
                  <a16:creationId xmlns:a16="http://schemas.microsoft.com/office/drawing/2014/main" id="{B372A159-21BA-3658-D4E0-0AA35D9F3FD5}"/>
                </a:ext>
              </a:extLst>
            </p:cNvPr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3197;p78">
              <a:extLst>
                <a:ext uri="{FF2B5EF4-FFF2-40B4-BE49-F238E27FC236}">
                  <a16:creationId xmlns:a16="http://schemas.microsoft.com/office/drawing/2014/main" id="{F091FCDC-E2F7-230B-6CA8-B46976C2FDAE}"/>
                </a:ext>
              </a:extLst>
            </p:cNvPr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3198;p78">
              <a:extLst>
                <a:ext uri="{FF2B5EF4-FFF2-40B4-BE49-F238E27FC236}">
                  <a16:creationId xmlns:a16="http://schemas.microsoft.com/office/drawing/2014/main" id="{03FF6901-802F-E0F3-281E-C19D6A065E48}"/>
                </a:ext>
              </a:extLst>
            </p:cNvPr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3199;p78">
              <a:extLst>
                <a:ext uri="{FF2B5EF4-FFF2-40B4-BE49-F238E27FC236}">
                  <a16:creationId xmlns:a16="http://schemas.microsoft.com/office/drawing/2014/main" id="{070ABB0A-F151-A3DC-0121-E94D58CCDECC}"/>
                </a:ext>
              </a:extLst>
            </p:cNvPr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3200;p78">
              <a:extLst>
                <a:ext uri="{FF2B5EF4-FFF2-40B4-BE49-F238E27FC236}">
                  <a16:creationId xmlns:a16="http://schemas.microsoft.com/office/drawing/2014/main" id="{E4BFDDC9-9B1D-186B-0E01-3C7BDA101998}"/>
                </a:ext>
              </a:extLst>
            </p:cNvPr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3201;p78">
              <a:extLst>
                <a:ext uri="{FF2B5EF4-FFF2-40B4-BE49-F238E27FC236}">
                  <a16:creationId xmlns:a16="http://schemas.microsoft.com/office/drawing/2014/main" id="{016506CE-20F3-A5EF-0163-EBED1EDE5D41}"/>
                </a:ext>
              </a:extLst>
            </p:cNvPr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3202;p78">
              <a:extLst>
                <a:ext uri="{FF2B5EF4-FFF2-40B4-BE49-F238E27FC236}">
                  <a16:creationId xmlns:a16="http://schemas.microsoft.com/office/drawing/2014/main" id="{1082CBD0-2152-A99E-E602-6DB27332D763}"/>
                </a:ext>
              </a:extLst>
            </p:cNvPr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3203;p78">
              <a:extLst>
                <a:ext uri="{FF2B5EF4-FFF2-40B4-BE49-F238E27FC236}">
                  <a16:creationId xmlns:a16="http://schemas.microsoft.com/office/drawing/2014/main" id="{0976D59F-2391-6369-95BB-A7798A94FF17}"/>
                </a:ext>
              </a:extLst>
            </p:cNvPr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3204;p78">
              <a:extLst>
                <a:ext uri="{FF2B5EF4-FFF2-40B4-BE49-F238E27FC236}">
                  <a16:creationId xmlns:a16="http://schemas.microsoft.com/office/drawing/2014/main" id="{78C66B46-325F-479E-88E1-797A1FE8D9C7}"/>
                </a:ext>
              </a:extLst>
            </p:cNvPr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3205;p78">
              <a:extLst>
                <a:ext uri="{FF2B5EF4-FFF2-40B4-BE49-F238E27FC236}">
                  <a16:creationId xmlns:a16="http://schemas.microsoft.com/office/drawing/2014/main" id="{CF863413-BB48-9660-DFCF-5FF75D465D52}"/>
                </a:ext>
              </a:extLst>
            </p:cNvPr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3206;p78">
              <a:extLst>
                <a:ext uri="{FF2B5EF4-FFF2-40B4-BE49-F238E27FC236}">
                  <a16:creationId xmlns:a16="http://schemas.microsoft.com/office/drawing/2014/main" id="{D307BA56-3709-8A4C-1724-52FB22FE9B97}"/>
                </a:ext>
              </a:extLst>
            </p:cNvPr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3207;p78">
              <a:extLst>
                <a:ext uri="{FF2B5EF4-FFF2-40B4-BE49-F238E27FC236}">
                  <a16:creationId xmlns:a16="http://schemas.microsoft.com/office/drawing/2014/main" id="{A8930E9B-FA54-5569-A84E-305483B447B9}"/>
                </a:ext>
              </a:extLst>
            </p:cNvPr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3208;p78">
              <a:extLst>
                <a:ext uri="{FF2B5EF4-FFF2-40B4-BE49-F238E27FC236}">
                  <a16:creationId xmlns:a16="http://schemas.microsoft.com/office/drawing/2014/main" id="{3A47D4D3-77E9-A574-4FD8-84D81561B2F3}"/>
                </a:ext>
              </a:extLst>
            </p:cNvPr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3209;p78">
              <a:extLst>
                <a:ext uri="{FF2B5EF4-FFF2-40B4-BE49-F238E27FC236}">
                  <a16:creationId xmlns:a16="http://schemas.microsoft.com/office/drawing/2014/main" id="{BE42F62A-CDBE-6156-0951-4CA669A703B1}"/>
                </a:ext>
              </a:extLst>
            </p:cNvPr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3210;p78">
              <a:extLst>
                <a:ext uri="{FF2B5EF4-FFF2-40B4-BE49-F238E27FC236}">
                  <a16:creationId xmlns:a16="http://schemas.microsoft.com/office/drawing/2014/main" id="{72FF3F0C-2957-C566-2A19-8208A29AB38E}"/>
                </a:ext>
              </a:extLst>
            </p:cNvPr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3211;p78">
              <a:extLst>
                <a:ext uri="{FF2B5EF4-FFF2-40B4-BE49-F238E27FC236}">
                  <a16:creationId xmlns:a16="http://schemas.microsoft.com/office/drawing/2014/main" id="{83D7F914-ED7D-A516-C40B-AA11691D48F4}"/>
                </a:ext>
              </a:extLst>
            </p:cNvPr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3212;p78">
              <a:extLst>
                <a:ext uri="{FF2B5EF4-FFF2-40B4-BE49-F238E27FC236}">
                  <a16:creationId xmlns:a16="http://schemas.microsoft.com/office/drawing/2014/main" id="{1161B2AB-EE95-B73D-9D31-8E8B8F7A277D}"/>
                </a:ext>
              </a:extLst>
            </p:cNvPr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3213;p78">
              <a:extLst>
                <a:ext uri="{FF2B5EF4-FFF2-40B4-BE49-F238E27FC236}">
                  <a16:creationId xmlns:a16="http://schemas.microsoft.com/office/drawing/2014/main" id="{91EE04BD-67F8-7448-0A7C-16DCBA75AEEF}"/>
                </a:ext>
              </a:extLst>
            </p:cNvPr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3214;p78">
              <a:extLst>
                <a:ext uri="{FF2B5EF4-FFF2-40B4-BE49-F238E27FC236}">
                  <a16:creationId xmlns:a16="http://schemas.microsoft.com/office/drawing/2014/main" id="{B3CA9EE6-B31E-A57A-61EF-BAB839C3608A}"/>
                </a:ext>
              </a:extLst>
            </p:cNvPr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3215;p78">
              <a:extLst>
                <a:ext uri="{FF2B5EF4-FFF2-40B4-BE49-F238E27FC236}">
                  <a16:creationId xmlns:a16="http://schemas.microsoft.com/office/drawing/2014/main" id="{0DDA5FB3-FAF9-5CC8-18E1-F345D90A8C1F}"/>
                </a:ext>
              </a:extLst>
            </p:cNvPr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3216;p78">
              <a:extLst>
                <a:ext uri="{FF2B5EF4-FFF2-40B4-BE49-F238E27FC236}">
                  <a16:creationId xmlns:a16="http://schemas.microsoft.com/office/drawing/2014/main" id="{36EFB7E5-126E-09CA-0346-DB1CFC4A6301}"/>
                </a:ext>
              </a:extLst>
            </p:cNvPr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3217;p78">
              <a:extLst>
                <a:ext uri="{FF2B5EF4-FFF2-40B4-BE49-F238E27FC236}">
                  <a16:creationId xmlns:a16="http://schemas.microsoft.com/office/drawing/2014/main" id="{EF688E0E-25C1-A9F1-D8BB-C3DE5E14CA40}"/>
                </a:ext>
              </a:extLst>
            </p:cNvPr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3218;p78">
              <a:extLst>
                <a:ext uri="{FF2B5EF4-FFF2-40B4-BE49-F238E27FC236}">
                  <a16:creationId xmlns:a16="http://schemas.microsoft.com/office/drawing/2014/main" id="{480F155C-82E8-B543-FDF7-40DE1C5A6249}"/>
                </a:ext>
              </a:extLst>
            </p:cNvPr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3219;p78">
              <a:extLst>
                <a:ext uri="{FF2B5EF4-FFF2-40B4-BE49-F238E27FC236}">
                  <a16:creationId xmlns:a16="http://schemas.microsoft.com/office/drawing/2014/main" id="{C397D86A-79C6-E418-463A-E5624B85A416}"/>
                </a:ext>
              </a:extLst>
            </p:cNvPr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3220;p78">
              <a:extLst>
                <a:ext uri="{FF2B5EF4-FFF2-40B4-BE49-F238E27FC236}">
                  <a16:creationId xmlns:a16="http://schemas.microsoft.com/office/drawing/2014/main" id="{4E6FE0B1-E813-716B-CC5B-C772B6499A01}"/>
                </a:ext>
              </a:extLst>
            </p:cNvPr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3221;p78">
              <a:extLst>
                <a:ext uri="{FF2B5EF4-FFF2-40B4-BE49-F238E27FC236}">
                  <a16:creationId xmlns:a16="http://schemas.microsoft.com/office/drawing/2014/main" id="{76F7F853-043A-5600-0BA1-521CA921A1EC}"/>
                </a:ext>
              </a:extLst>
            </p:cNvPr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3222;p78">
              <a:extLst>
                <a:ext uri="{FF2B5EF4-FFF2-40B4-BE49-F238E27FC236}">
                  <a16:creationId xmlns:a16="http://schemas.microsoft.com/office/drawing/2014/main" id="{80D39705-48AE-F1AD-EA10-3F64F2B7FF11}"/>
                </a:ext>
              </a:extLst>
            </p:cNvPr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3223;p78">
              <a:extLst>
                <a:ext uri="{FF2B5EF4-FFF2-40B4-BE49-F238E27FC236}">
                  <a16:creationId xmlns:a16="http://schemas.microsoft.com/office/drawing/2014/main" id="{1235654A-3C6B-7E63-D109-ACDD81E6427A}"/>
                </a:ext>
              </a:extLst>
            </p:cNvPr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3224;p78">
              <a:extLst>
                <a:ext uri="{FF2B5EF4-FFF2-40B4-BE49-F238E27FC236}">
                  <a16:creationId xmlns:a16="http://schemas.microsoft.com/office/drawing/2014/main" id="{31FC0615-D725-CB62-056A-F69F4A26356C}"/>
                </a:ext>
              </a:extLst>
            </p:cNvPr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3225;p78">
              <a:extLst>
                <a:ext uri="{FF2B5EF4-FFF2-40B4-BE49-F238E27FC236}">
                  <a16:creationId xmlns:a16="http://schemas.microsoft.com/office/drawing/2014/main" id="{45BEFAE6-EF66-3DA1-31A4-0DC11E75F1A4}"/>
                </a:ext>
              </a:extLst>
            </p:cNvPr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3226;p78">
              <a:extLst>
                <a:ext uri="{FF2B5EF4-FFF2-40B4-BE49-F238E27FC236}">
                  <a16:creationId xmlns:a16="http://schemas.microsoft.com/office/drawing/2014/main" id="{94237964-3ABB-B510-DF7A-A7B067738046}"/>
                </a:ext>
              </a:extLst>
            </p:cNvPr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3227;p78">
              <a:extLst>
                <a:ext uri="{FF2B5EF4-FFF2-40B4-BE49-F238E27FC236}">
                  <a16:creationId xmlns:a16="http://schemas.microsoft.com/office/drawing/2014/main" id="{1E2E112D-95DA-1439-9C95-11867E2E3BAB}"/>
                </a:ext>
              </a:extLst>
            </p:cNvPr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3228;p78">
              <a:extLst>
                <a:ext uri="{FF2B5EF4-FFF2-40B4-BE49-F238E27FC236}">
                  <a16:creationId xmlns:a16="http://schemas.microsoft.com/office/drawing/2014/main" id="{99226409-E5D2-1A73-AF4B-6F5740C7B47B}"/>
                </a:ext>
              </a:extLst>
            </p:cNvPr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3229;p78">
              <a:extLst>
                <a:ext uri="{FF2B5EF4-FFF2-40B4-BE49-F238E27FC236}">
                  <a16:creationId xmlns:a16="http://schemas.microsoft.com/office/drawing/2014/main" id="{229C4008-6036-78F8-3653-1F81EEC40B70}"/>
                </a:ext>
              </a:extLst>
            </p:cNvPr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3230;p78">
              <a:extLst>
                <a:ext uri="{FF2B5EF4-FFF2-40B4-BE49-F238E27FC236}">
                  <a16:creationId xmlns:a16="http://schemas.microsoft.com/office/drawing/2014/main" id="{5241A4BC-6093-D7C6-E5DC-C85C5AAFCC40}"/>
                </a:ext>
              </a:extLst>
            </p:cNvPr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3231;p78">
              <a:extLst>
                <a:ext uri="{FF2B5EF4-FFF2-40B4-BE49-F238E27FC236}">
                  <a16:creationId xmlns:a16="http://schemas.microsoft.com/office/drawing/2014/main" id="{1E215D84-9DF3-1F0B-B87A-88327F4E6BDB}"/>
                </a:ext>
              </a:extLst>
            </p:cNvPr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3232;p78">
              <a:extLst>
                <a:ext uri="{FF2B5EF4-FFF2-40B4-BE49-F238E27FC236}">
                  <a16:creationId xmlns:a16="http://schemas.microsoft.com/office/drawing/2014/main" id="{A9E63782-C5C3-7F75-D658-21460819F854}"/>
                </a:ext>
              </a:extLst>
            </p:cNvPr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3233;p78">
              <a:extLst>
                <a:ext uri="{FF2B5EF4-FFF2-40B4-BE49-F238E27FC236}">
                  <a16:creationId xmlns:a16="http://schemas.microsoft.com/office/drawing/2014/main" id="{E662C60B-3029-6576-89BB-2B7FE86E7617}"/>
                </a:ext>
              </a:extLst>
            </p:cNvPr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3234;p78">
              <a:extLst>
                <a:ext uri="{FF2B5EF4-FFF2-40B4-BE49-F238E27FC236}">
                  <a16:creationId xmlns:a16="http://schemas.microsoft.com/office/drawing/2014/main" id="{1E01365E-CBC5-F10F-6D8D-B09E13EAE0A7}"/>
                </a:ext>
              </a:extLst>
            </p:cNvPr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3235;p78">
              <a:extLst>
                <a:ext uri="{FF2B5EF4-FFF2-40B4-BE49-F238E27FC236}">
                  <a16:creationId xmlns:a16="http://schemas.microsoft.com/office/drawing/2014/main" id="{EF23EEE2-1E28-4ABE-D388-9481E3E5E479}"/>
                </a:ext>
              </a:extLst>
            </p:cNvPr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3236;p78">
              <a:extLst>
                <a:ext uri="{FF2B5EF4-FFF2-40B4-BE49-F238E27FC236}">
                  <a16:creationId xmlns:a16="http://schemas.microsoft.com/office/drawing/2014/main" id="{37C7B249-86D6-183E-E55D-B2C398EFA55D}"/>
                </a:ext>
              </a:extLst>
            </p:cNvPr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3237;p78">
              <a:extLst>
                <a:ext uri="{FF2B5EF4-FFF2-40B4-BE49-F238E27FC236}">
                  <a16:creationId xmlns:a16="http://schemas.microsoft.com/office/drawing/2014/main" id="{A0E78D95-1816-8E67-9D03-7AA154304DD7}"/>
                </a:ext>
              </a:extLst>
            </p:cNvPr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3238;p78">
              <a:extLst>
                <a:ext uri="{FF2B5EF4-FFF2-40B4-BE49-F238E27FC236}">
                  <a16:creationId xmlns:a16="http://schemas.microsoft.com/office/drawing/2014/main" id="{303F8D65-5E4B-D3EC-EC5B-416D46E26149}"/>
                </a:ext>
              </a:extLst>
            </p:cNvPr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3239;p78">
              <a:extLst>
                <a:ext uri="{FF2B5EF4-FFF2-40B4-BE49-F238E27FC236}">
                  <a16:creationId xmlns:a16="http://schemas.microsoft.com/office/drawing/2014/main" id="{A9422FFB-C9D3-C994-6612-EB118F2A2C0E}"/>
                </a:ext>
              </a:extLst>
            </p:cNvPr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3240;p78">
              <a:extLst>
                <a:ext uri="{FF2B5EF4-FFF2-40B4-BE49-F238E27FC236}">
                  <a16:creationId xmlns:a16="http://schemas.microsoft.com/office/drawing/2014/main" id="{F85C885A-04BE-2CE4-3620-559E64289BAA}"/>
                </a:ext>
              </a:extLst>
            </p:cNvPr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3241;p78">
              <a:extLst>
                <a:ext uri="{FF2B5EF4-FFF2-40B4-BE49-F238E27FC236}">
                  <a16:creationId xmlns:a16="http://schemas.microsoft.com/office/drawing/2014/main" id="{5E7B9293-287A-6EFA-08AD-0E6BD984856D}"/>
                </a:ext>
              </a:extLst>
            </p:cNvPr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3242;p78">
              <a:extLst>
                <a:ext uri="{FF2B5EF4-FFF2-40B4-BE49-F238E27FC236}">
                  <a16:creationId xmlns:a16="http://schemas.microsoft.com/office/drawing/2014/main" id="{ACBD7496-36C8-1CA3-4904-B264731A2898}"/>
                </a:ext>
              </a:extLst>
            </p:cNvPr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3243;p78">
              <a:extLst>
                <a:ext uri="{FF2B5EF4-FFF2-40B4-BE49-F238E27FC236}">
                  <a16:creationId xmlns:a16="http://schemas.microsoft.com/office/drawing/2014/main" id="{8CD6EB86-F925-87F1-3398-AC71E9D91D9E}"/>
                </a:ext>
              </a:extLst>
            </p:cNvPr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3244;p78">
              <a:extLst>
                <a:ext uri="{FF2B5EF4-FFF2-40B4-BE49-F238E27FC236}">
                  <a16:creationId xmlns:a16="http://schemas.microsoft.com/office/drawing/2014/main" id="{F67F5C16-EC45-DA4A-C799-404CEB44355E}"/>
                </a:ext>
              </a:extLst>
            </p:cNvPr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3245;p78">
              <a:extLst>
                <a:ext uri="{FF2B5EF4-FFF2-40B4-BE49-F238E27FC236}">
                  <a16:creationId xmlns:a16="http://schemas.microsoft.com/office/drawing/2014/main" id="{A8B6E9A1-9566-15F9-A128-8A257B221D91}"/>
                </a:ext>
              </a:extLst>
            </p:cNvPr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3246;p78">
              <a:extLst>
                <a:ext uri="{FF2B5EF4-FFF2-40B4-BE49-F238E27FC236}">
                  <a16:creationId xmlns:a16="http://schemas.microsoft.com/office/drawing/2014/main" id="{49B3BEE1-2490-8DF8-32D0-157C83604BD3}"/>
                </a:ext>
              </a:extLst>
            </p:cNvPr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3247;p78">
              <a:extLst>
                <a:ext uri="{FF2B5EF4-FFF2-40B4-BE49-F238E27FC236}">
                  <a16:creationId xmlns:a16="http://schemas.microsoft.com/office/drawing/2014/main" id="{60735265-8DB6-1F87-45C1-352A3FA522DE}"/>
                </a:ext>
              </a:extLst>
            </p:cNvPr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3248;p78">
              <a:extLst>
                <a:ext uri="{FF2B5EF4-FFF2-40B4-BE49-F238E27FC236}">
                  <a16:creationId xmlns:a16="http://schemas.microsoft.com/office/drawing/2014/main" id="{B37B2184-9C1E-1A84-63D8-51AF1A0930D2}"/>
                </a:ext>
              </a:extLst>
            </p:cNvPr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3249;p78">
              <a:extLst>
                <a:ext uri="{FF2B5EF4-FFF2-40B4-BE49-F238E27FC236}">
                  <a16:creationId xmlns:a16="http://schemas.microsoft.com/office/drawing/2014/main" id="{EDFF5FCF-9E9C-DA22-4C8D-98671BF0554A}"/>
                </a:ext>
              </a:extLst>
            </p:cNvPr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3250;p78">
              <a:extLst>
                <a:ext uri="{FF2B5EF4-FFF2-40B4-BE49-F238E27FC236}">
                  <a16:creationId xmlns:a16="http://schemas.microsoft.com/office/drawing/2014/main" id="{1203027E-B39A-CF4D-D656-7988967C0D5A}"/>
                </a:ext>
              </a:extLst>
            </p:cNvPr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3251;p78">
              <a:extLst>
                <a:ext uri="{FF2B5EF4-FFF2-40B4-BE49-F238E27FC236}">
                  <a16:creationId xmlns:a16="http://schemas.microsoft.com/office/drawing/2014/main" id="{F300E946-D537-E89D-F74C-2792CCDCA1B1}"/>
                </a:ext>
              </a:extLst>
            </p:cNvPr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3252;p78">
              <a:extLst>
                <a:ext uri="{FF2B5EF4-FFF2-40B4-BE49-F238E27FC236}">
                  <a16:creationId xmlns:a16="http://schemas.microsoft.com/office/drawing/2014/main" id="{C73C39F9-BB88-4283-FE1E-4E37CD48267A}"/>
                </a:ext>
              </a:extLst>
            </p:cNvPr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3253;p78">
              <a:extLst>
                <a:ext uri="{FF2B5EF4-FFF2-40B4-BE49-F238E27FC236}">
                  <a16:creationId xmlns:a16="http://schemas.microsoft.com/office/drawing/2014/main" id="{7C03C3DF-D42E-FFE7-81A0-50D193EC810C}"/>
                </a:ext>
              </a:extLst>
            </p:cNvPr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3254;p78">
              <a:extLst>
                <a:ext uri="{FF2B5EF4-FFF2-40B4-BE49-F238E27FC236}">
                  <a16:creationId xmlns:a16="http://schemas.microsoft.com/office/drawing/2014/main" id="{39985354-2BA2-9FB9-8F37-C44A247E0A2F}"/>
                </a:ext>
              </a:extLst>
            </p:cNvPr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3255;p78">
              <a:extLst>
                <a:ext uri="{FF2B5EF4-FFF2-40B4-BE49-F238E27FC236}">
                  <a16:creationId xmlns:a16="http://schemas.microsoft.com/office/drawing/2014/main" id="{BE97880F-4B05-4216-6F1F-282077932CAA}"/>
                </a:ext>
              </a:extLst>
            </p:cNvPr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3256;p78">
              <a:extLst>
                <a:ext uri="{FF2B5EF4-FFF2-40B4-BE49-F238E27FC236}">
                  <a16:creationId xmlns:a16="http://schemas.microsoft.com/office/drawing/2014/main" id="{8EF3C349-D4EF-5C88-3BD4-0823C5B0B9C8}"/>
                </a:ext>
              </a:extLst>
            </p:cNvPr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3257;p78">
              <a:extLst>
                <a:ext uri="{FF2B5EF4-FFF2-40B4-BE49-F238E27FC236}">
                  <a16:creationId xmlns:a16="http://schemas.microsoft.com/office/drawing/2014/main" id="{BE2C95CA-7AB6-513A-E1A5-CCDF146F1DD4}"/>
                </a:ext>
              </a:extLst>
            </p:cNvPr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3258;p78">
              <a:extLst>
                <a:ext uri="{FF2B5EF4-FFF2-40B4-BE49-F238E27FC236}">
                  <a16:creationId xmlns:a16="http://schemas.microsoft.com/office/drawing/2014/main" id="{3E511E96-4537-E488-3666-361FDCA85CDE}"/>
                </a:ext>
              </a:extLst>
            </p:cNvPr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3259;p78">
              <a:extLst>
                <a:ext uri="{FF2B5EF4-FFF2-40B4-BE49-F238E27FC236}">
                  <a16:creationId xmlns:a16="http://schemas.microsoft.com/office/drawing/2014/main" id="{A99EE607-72C9-D69E-9EFD-2C0AEE5AE1D3}"/>
                </a:ext>
              </a:extLst>
            </p:cNvPr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3260;p78">
              <a:extLst>
                <a:ext uri="{FF2B5EF4-FFF2-40B4-BE49-F238E27FC236}">
                  <a16:creationId xmlns:a16="http://schemas.microsoft.com/office/drawing/2014/main" id="{1580C998-A5A6-2644-B0B2-D1DBBC2BA58A}"/>
                </a:ext>
              </a:extLst>
            </p:cNvPr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3261;p78">
              <a:extLst>
                <a:ext uri="{FF2B5EF4-FFF2-40B4-BE49-F238E27FC236}">
                  <a16:creationId xmlns:a16="http://schemas.microsoft.com/office/drawing/2014/main" id="{F3DDBED8-FD51-6B68-8CBC-BEA246E2CDFA}"/>
                </a:ext>
              </a:extLst>
            </p:cNvPr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3262;p78">
              <a:extLst>
                <a:ext uri="{FF2B5EF4-FFF2-40B4-BE49-F238E27FC236}">
                  <a16:creationId xmlns:a16="http://schemas.microsoft.com/office/drawing/2014/main" id="{C44D05CB-678E-F47E-5A7F-EEE4D24B07A8}"/>
                </a:ext>
              </a:extLst>
            </p:cNvPr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9" name="Google Shape;3263;p78">
              <a:extLst>
                <a:ext uri="{FF2B5EF4-FFF2-40B4-BE49-F238E27FC236}">
                  <a16:creationId xmlns:a16="http://schemas.microsoft.com/office/drawing/2014/main" id="{3187FD0C-13E3-BE4E-D629-075DA50190CE}"/>
                </a:ext>
              </a:extLst>
            </p:cNvPr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0" name="Google Shape;3264;p78">
              <a:extLst>
                <a:ext uri="{FF2B5EF4-FFF2-40B4-BE49-F238E27FC236}">
                  <a16:creationId xmlns:a16="http://schemas.microsoft.com/office/drawing/2014/main" id="{1459D4D9-AD79-DB3E-D564-0470A96539EC}"/>
                </a:ext>
              </a:extLst>
            </p:cNvPr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1" name="Google Shape;3265;p78">
              <a:extLst>
                <a:ext uri="{FF2B5EF4-FFF2-40B4-BE49-F238E27FC236}">
                  <a16:creationId xmlns:a16="http://schemas.microsoft.com/office/drawing/2014/main" id="{EAC64C00-C3A2-9FA6-91F4-03A26DCC33FB}"/>
                </a:ext>
              </a:extLst>
            </p:cNvPr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2" name="Google Shape;3266;p78">
              <a:extLst>
                <a:ext uri="{FF2B5EF4-FFF2-40B4-BE49-F238E27FC236}">
                  <a16:creationId xmlns:a16="http://schemas.microsoft.com/office/drawing/2014/main" id="{0638F8B6-802A-599B-A2A5-B9CDA5D65BDA}"/>
                </a:ext>
              </a:extLst>
            </p:cNvPr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3" name="Google Shape;3267;p78">
              <a:extLst>
                <a:ext uri="{FF2B5EF4-FFF2-40B4-BE49-F238E27FC236}">
                  <a16:creationId xmlns:a16="http://schemas.microsoft.com/office/drawing/2014/main" id="{07EA159A-19C0-3EBB-49D0-2AD93F7DA8CB}"/>
                </a:ext>
              </a:extLst>
            </p:cNvPr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4" name="Google Shape;3268;p78">
              <a:extLst>
                <a:ext uri="{FF2B5EF4-FFF2-40B4-BE49-F238E27FC236}">
                  <a16:creationId xmlns:a16="http://schemas.microsoft.com/office/drawing/2014/main" id="{FE069F54-348D-05E4-FA03-93000F17372C}"/>
                </a:ext>
              </a:extLst>
            </p:cNvPr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5" name="Google Shape;3269;p78">
              <a:extLst>
                <a:ext uri="{FF2B5EF4-FFF2-40B4-BE49-F238E27FC236}">
                  <a16:creationId xmlns:a16="http://schemas.microsoft.com/office/drawing/2014/main" id="{03E112CD-3A27-EE01-0256-38AFE2AABFA6}"/>
                </a:ext>
              </a:extLst>
            </p:cNvPr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6" name="Google Shape;3270;p78">
              <a:extLst>
                <a:ext uri="{FF2B5EF4-FFF2-40B4-BE49-F238E27FC236}">
                  <a16:creationId xmlns:a16="http://schemas.microsoft.com/office/drawing/2014/main" id="{141A18A2-39B4-FCF8-D908-B36A04AC7C9E}"/>
                </a:ext>
              </a:extLst>
            </p:cNvPr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7" name="Google Shape;3271;p78">
              <a:extLst>
                <a:ext uri="{FF2B5EF4-FFF2-40B4-BE49-F238E27FC236}">
                  <a16:creationId xmlns:a16="http://schemas.microsoft.com/office/drawing/2014/main" id="{6764135E-7521-E36C-651C-EC37C6FC878F}"/>
                </a:ext>
              </a:extLst>
            </p:cNvPr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8" name="Google Shape;3272;p78">
              <a:extLst>
                <a:ext uri="{FF2B5EF4-FFF2-40B4-BE49-F238E27FC236}">
                  <a16:creationId xmlns:a16="http://schemas.microsoft.com/office/drawing/2014/main" id="{249EBFC6-FA94-18BB-A3C6-74D2A25FAA6E}"/>
                </a:ext>
              </a:extLst>
            </p:cNvPr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9" name="Google Shape;3273;p78">
              <a:extLst>
                <a:ext uri="{FF2B5EF4-FFF2-40B4-BE49-F238E27FC236}">
                  <a16:creationId xmlns:a16="http://schemas.microsoft.com/office/drawing/2014/main" id="{7982CA56-8FDC-61F2-D8B8-2531ED6D8D8A}"/>
                </a:ext>
              </a:extLst>
            </p:cNvPr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0" name="Google Shape;3274;p78">
              <a:extLst>
                <a:ext uri="{FF2B5EF4-FFF2-40B4-BE49-F238E27FC236}">
                  <a16:creationId xmlns:a16="http://schemas.microsoft.com/office/drawing/2014/main" id="{CFD8D1ED-B050-7E93-AF11-EB08C0FFB708}"/>
                </a:ext>
              </a:extLst>
            </p:cNvPr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1" name="Google Shape;3275;p78">
              <a:extLst>
                <a:ext uri="{FF2B5EF4-FFF2-40B4-BE49-F238E27FC236}">
                  <a16:creationId xmlns:a16="http://schemas.microsoft.com/office/drawing/2014/main" id="{31948967-AD80-F926-B48B-C018F6651939}"/>
                </a:ext>
              </a:extLst>
            </p:cNvPr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2" name="Google Shape;3276;p78">
              <a:extLst>
                <a:ext uri="{FF2B5EF4-FFF2-40B4-BE49-F238E27FC236}">
                  <a16:creationId xmlns:a16="http://schemas.microsoft.com/office/drawing/2014/main" id="{B0F6617A-966E-1F2C-3C8A-8DA42785AFB3}"/>
                </a:ext>
              </a:extLst>
            </p:cNvPr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3" name="Google Shape;3277;p78">
              <a:extLst>
                <a:ext uri="{FF2B5EF4-FFF2-40B4-BE49-F238E27FC236}">
                  <a16:creationId xmlns:a16="http://schemas.microsoft.com/office/drawing/2014/main" id="{F15D0E9B-CB13-625D-5567-E7CE83E30D25}"/>
                </a:ext>
              </a:extLst>
            </p:cNvPr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4" name="Google Shape;3278;p78">
              <a:extLst>
                <a:ext uri="{FF2B5EF4-FFF2-40B4-BE49-F238E27FC236}">
                  <a16:creationId xmlns:a16="http://schemas.microsoft.com/office/drawing/2014/main" id="{2F134667-8D3C-C837-849D-DFC699B0F442}"/>
                </a:ext>
              </a:extLst>
            </p:cNvPr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5" name="Google Shape;3279;p78">
              <a:extLst>
                <a:ext uri="{FF2B5EF4-FFF2-40B4-BE49-F238E27FC236}">
                  <a16:creationId xmlns:a16="http://schemas.microsoft.com/office/drawing/2014/main" id="{D888E360-7014-02AE-56E6-8C576BF8555A}"/>
                </a:ext>
              </a:extLst>
            </p:cNvPr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6" name="Google Shape;3280;p78">
              <a:extLst>
                <a:ext uri="{FF2B5EF4-FFF2-40B4-BE49-F238E27FC236}">
                  <a16:creationId xmlns:a16="http://schemas.microsoft.com/office/drawing/2014/main" id="{00B2F3B5-B1EB-462F-0E06-C621F781B2C5}"/>
                </a:ext>
              </a:extLst>
            </p:cNvPr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7" name="Google Shape;3281;p78">
              <a:extLst>
                <a:ext uri="{FF2B5EF4-FFF2-40B4-BE49-F238E27FC236}">
                  <a16:creationId xmlns:a16="http://schemas.microsoft.com/office/drawing/2014/main" id="{7E164FF1-F992-5C91-BB78-4E376B965087}"/>
                </a:ext>
              </a:extLst>
            </p:cNvPr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8" name="Google Shape;3282;p78">
              <a:extLst>
                <a:ext uri="{FF2B5EF4-FFF2-40B4-BE49-F238E27FC236}">
                  <a16:creationId xmlns:a16="http://schemas.microsoft.com/office/drawing/2014/main" id="{E1022DA1-4A86-1670-D9DD-3B668DC68B8B}"/>
                </a:ext>
              </a:extLst>
            </p:cNvPr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9" name="Google Shape;3283;p78">
              <a:extLst>
                <a:ext uri="{FF2B5EF4-FFF2-40B4-BE49-F238E27FC236}">
                  <a16:creationId xmlns:a16="http://schemas.microsoft.com/office/drawing/2014/main" id="{17F61FE0-163B-8220-4060-CCFA920C4044}"/>
                </a:ext>
              </a:extLst>
            </p:cNvPr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0" name="Google Shape;3284;p78">
              <a:extLst>
                <a:ext uri="{FF2B5EF4-FFF2-40B4-BE49-F238E27FC236}">
                  <a16:creationId xmlns:a16="http://schemas.microsoft.com/office/drawing/2014/main" id="{F5E9E046-B52F-1D30-4D97-DD372C569597}"/>
                </a:ext>
              </a:extLst>
            </p:cNvPr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1" name="Google Shape;3285;p78">
              <a:extLst>
                <a:ext uri="{FF2B5EF4-FFF2-40B4-BE49-F238E27FC236}">
                  <a16:creationId xmlns:a16="http://schemas.microsoft.com/office/drawing/2014/main" id="{20438F53-85ED-C6FC-DD43-5E8953659F03}"/>
                </a:ext>
              </a:extLst>
            </p:cNvPr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2" name="Google Shape;3286;p78">
              <a:extLst>
                <a:ext uri="{FF2B5EF4-FFF2-40B4-BE49-F238E27FC236}">
                  <a16:creationId xmlns:a16="http://schemas.microsoft.com/office/drawing/2014/main" id="{9B7A8EA5-D4F5-DC83-2F7D-CF8112AEAFA1}"/>
                </a:ext>
              </a:extLst>
            </p:cNvPr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3" name="Google Shape;3287;p78">
              <a:extLst>
                <a:ext uri="{FF2B5EF4-FFF2-40B4-BE49-F238E27FC236}">
                  <a16:creationId xmlns:a16="http://schemas.microsoft.com/office/drawing/2014/main" id="{7805487B-6300-FC33-7B81-6B258228CA50}"/>
                </a:ext>
              </a:extLst>
            </p:cNvPr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4" name="Google Shape;3288;p78">
              <a:extLst>
                <a:ext uri="{FF2B5EF4-FFF2-40B4-BE49-F238E27FC236}">
                  <a16:creationId xmlns:a16="http://schemas.microsoft.com/office/drawing/2014/main" id="{7FA03459-B17F-8B7A-72B0-263E14D12344}"/>
                </a:ext>
              </a:extLst>
            </p:cNvPr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5" name="Google Shape;3289;p78">
              <a:extLst>
                <a:ext uri="{FF2B5EF4-FFF2-40B4-BE49-F238E27FC236}">
                  <a16:creationId xmlns:a16="http://schemas.microsoft.com/office/drawing/2014/main" id="{2F6080D0-18F3-058E-4CB0-39290CC1A0D7}"/>
                </a:ext>
              </a:extLst>
            </p:cNvPr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6" name="Google Shape;3290;p78">
              <a:extLst>
                <a:ext uri="{FF2B5EF4-FFF2-40B4-BE49-F238E27FC236}">
                  <a16:creationId xmlns:a16="http://schemas.microsoft.com/office/drawing/2014/main" id="{376C5F5A-A898-4871-666C-07F5B1DF9D4C}"/>
                </a:ext>
              </a:extLst>
            </p:cNvPr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7" name="Google Shape;3291;p78">
              <a:extLst>
                <a:ext uri="{FF2B5EF4-FFF2-40B4-BE49-F238E27FC236}">
                  <a16:creationId xmlns:a16="http://schemas.microsoft.com/office/drawing/2014/main" id="{F16F2BE2-8346-9D08-201A-7942C9E7F8C1}"/>
                </a:ext>
              </a:extLst>
            </p:cNvPr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8" name="Google Shape;3292;p78">
              <a:extLst>
                <a:ext uri="{FF2B5EF4-FFF2-40B4-BE49-F238E27FC236}">
                  <a16:creationId xmlns:a16="http://schemas.microsoft.com/office/drawing/2014/main" id="{C61F6AE3-8455-0EA8-5432-5DAE0A500DA4}"/>
                </a:ext>
              </a:extLst>
            </p:cNvPr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9" name="Google Shape;3293;p78">
              <a:extLst>
                <a:ext uri="{FF2B5EF4-FFF2-40B4-BE49-F238E27FC236}">
                  <a16:creationId xmlns:a16="http://schemas.microsoft.com/office/drawing/2014/main" id="{03BB43C4-8120-3E56-C05D-6EB8216DF948}"/>
                </a:ext>
              </a:extLst>
            </p:cNvPr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0" name="Google Shape;3294;p78">
              <a:extLst>
                <a:ext uri="{FF2B5EF4-FFF2-40B4-BE49-F238E27FC236}">
                  <a16:creationId xmlns:a16="http://schemas.microsoft.com/office/drawing/2014/main" id="{A1B384E0-56AD-461C-7297-A8813B6C5CD0}"/>
                </a:ext>
              </a:extLst>
            </p:cNvPr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1" name="Google Shape;3295;p78">
              <a:extLst>
                <a:ext uri="{FF2B5EF4-FFF2-40B4-BE49-F238E27FC236}">
                  <a16:creationId xmlns:a16="http://schemas.microsoft.com/office/drawing/2014/main" id="{A535AEDF-BE8C-85CD-630E-4533E4D1CFC0}"/>
                </a:ext>
              </a:extLst>
            </p:cNvPr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2" name="Google Shape;3296;p78">
              <a:extLst>
                <a:ext uri="{FF2B5EF4-FFF2-40B4-BE49-F238E27FC236}">
                  <a16:creationId xmlns:a16="http://schemas.microsoft.com/office/drawing/2014/main" id="{77501337-B289-FF4C-92BE-BF201289ADB1}"/>
                </a:ext>
              </a:extLst>
            </p:cNvPr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3" name="Google Shape;3297;p78">
              <a:extLst>
                <a:ext uri="{FF2B5EF4-FFF2-40B4-BE49-F238E27FC236}">
                  <a16:creationId xmlns:a16="http://schemas.microsoft.com/office/drawing/2014/main" id="{D3F4F320-0DB8-CBD2-47A4-AB7A84406D19}"/>
                </a:ext>
              </a:extLst>
            </p:cNvPr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4" name="Google Shape;3298;p78">
              <a:extLst>
                <a:ext uri="{FF2B5EF4-FFF2-40B4-BE49-F238E27FC236}">
                  <a16:creationId xmlns:a16="http://schemas.microsoft.com/office/drawing/2014/main" id="{94926A4B-B8C5-3665-C062-24ED5C9994C5}"/>
                </a:ext>
              </a:extLst>
            </p:cNvPr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5" name="Google Shape;3299;p78">
              <a:extLst>
                <a:ext uri="{FF2B5EF4-FFF2-40B4-BE49-F238E27FC236}">
                  <a16:creationId xmlns:a16="http://schemas.microsoft.com/office/drawing/2014/main" id="{85DFD1B7-2D06-BA26-CAFE-38F0DBF8865A}"/>
                </a:ext>
              </a:extLst>
            </p:cNvPr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6" name="Google Shape;3300;p78">
              <a:extLst>
                <a:ext uri="{FF2B5EF4-FFF2-40B4-BE49-F238E27FC236}">
                  <a16:creationId xmlns:a16="http://schemas.microsoft.com/office/drawing/2014/main" id="{60418C1D-617B-FDBB-94EE-945645F32FDA}"/>
                </a:ext>
              </a:extLst>
            </p:cNvPr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7" name="Google Shape;3301;p78">
              <a:extLst>
                <a:ext uri="{FF2B5EF4-FFF2-40B4-BE49-F238E27FC236}">
                  <a16:creationId xmlns:a16="http://schemas.microsoft.com/office/drawing/2014/main" id="{465821DE-AB36-97C5-C8BD-42EEB8EFFE19}"/>
                </a:ext>
              </a:extLst>
            </p:cNvPr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8" name="Google Shape;3302;p78">
              <a:extLst>
                <a:ext uri="{FF2B5EF4-FFF2-40B4-BE49-F238E27FC236}">
                  <a16:creationId xmlns:a16="http://schemas.microsoft.com/office/drawing/2014/main" id="{939F86E0-8CF6-89FE-5C5A-C3921A0FA127}"/>
                </a:ext>
              </a:extLst>
            </p:cNvPr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9" name="Google Shape;3303;p78">
              <a:extLst>
                <a:ext uri="{FF2B5EF4-FFF2-40B4-BE49-F238E27FC236}">
                  <a16:creationId xmlns:a16="http://schemas.microsoft.com/office/drawing/2014/main" id="{C9067D70-C8AD-614C-DCE4-BCFB4B52BAB5}"/>
                </a:ext>
              </a:extLst>
            </p:cNvPr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0" name="Google Shape;3304;p78">
              <a:extLst>
                <a:ext uri="{FF2B5EF4-FFF2-40B4-BE49-F238E27FC236}">
                  <a16:creationId xmlns:a16="http://schemas.microsoft.com/office/drawing/2014/main" id="{A10CEA71-08CC-757C-09D9-68C8F9DBD612}"/>
                </a:ext>
              </a:extLst>
            </p:cNvPr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1" name="Google Shape;3305;p78">
              <a:extLst>
                <a:ext uri="{FF2B5EF4-FFF2-40B4-BE49-F238E27FC236}">
                  <a16:creationId xmlns:a16="http://schemas.microsoft.com/office/drawing/2014/main" id="{A45F6A8F-5DB3-0B09-6A78-7F271DB7BD65}"/>
                </a:ext>
              </a:extLst>
            </p:cNvPr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2" name="Google Shape;3306;p78">
              <a:extLst>
                <a:ext uri="{FF2B5EF4-FFF2-40B4-BE49-F238E27FC236}">
                  <a16:creationId xmlns:a16="http://schemas.microsoft.com/office/drawing/2014/main" id="{893154F3-519B-0DBC-D137-2435C95BAD38}"/>
                </a:ext>
              </a:extLst>
            </p:cNvPr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3" name="Google Shape;3307;p78">
              <a:extLst>
                <a:ext uri="{FF2B5EF4-FFF2-40B4-BE49-F238E27FC236}">
                  <a16:creationId xmlns:a16="http://schemas.microsoft.com/office/drawing/2014/main" id="{29996920-530C-721B-F871-1E74DCCBDBB7}"/>
                </a:ext>
              </a:extLst>
            </p:cNvPr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4" name="Google Shape;3308;p78">
              <a:extLst>
                <a:ext uri="{FF2B5EF4-FFF2-40B4-BE49-F238E27FC236}">
                  <a16:creationId xmlns:a16="http://schemas.microsoft.com/office/drawing/2014/main" id="{CD29A2D0-57EE-4CA9-814C-FD77018C66C2}"/>
                </a:ext>
              </a:extLst>
            </p:cNvPr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5" name="Google Shape;3309;p78">
              <a:extLst>
                <a:ext uri="{FF2B5EF4-FFF2-40B4-BE49-F238E27FC236}">
                  <a16:creationId xmlns:a16="http://schemas.microsoft.com/office/drawing/2014/main" id="{89F63A81-FED1-76CC-E2FC-F66F886B4C3D}"/>
                </a:ext>
              </a:extLst>
            </p:cNvPr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6" name="Google Shape;3310;p78">
              <a:extLst>
                <a:ext uri="{FF2B5EF4-FFF2-40B4-BE49-F238E27FC236}">
                  <a16:creationId xmlns:a16="http://schemas.microsoft.com/office/drawing/2014/main" id="{3EDADA22-C056-28F4-43F9-8582F2E60E8F}"/>
                </a:ext>
              </a:extLst>
            </p:cNvPr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7" name="Google Shape;3311;p78">
              <a:extLst>
                <a:ext uri="{FF2B5EF4-FFF2-40B4-BE49-F238E27FC236}">
                  <a16:creationId xmlns:a16="http://schemas.microsoft.com/office/drawing/2014/main" id="{0150D178-79D9-307C-692E-EAA5ECB4D918}"/>
                </a:ext>
              </a:extLst>
            </p:cNvPr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8" name="Google Shape;3312;p78">
              <a:extLst>
                <a:ext uri="{FF2B5EF4-FFF2-40B4-BE49-F238E27FC236}">
                  <a16:creationId xmlns:a16="http://schemas.microsoft.com/office/drawing/2014/main" id="{2F9EAE41-EF97-497C-EDCB-DCB50150F0F8}"/>
                </a:ext>
              </a:extLst>
            </p:cNvPr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9" name="Google Shape;3313;p78">
              <a:extLst>
                <a:ext uri="{FF2B5EF4-FFF2-40B4-BE49-F238E27FC236}">
                  <a16:creationId xmlns:a16="http://schemas.microsoft.com/office/drawing/2014/main" id="{11262A81-B55B-B949-CEC9-888948BB7006}"/>
                </a:ext>
              </a:extLst>
            </p:cNvPr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0" name="Google Shape;3314;p78">
              <a:extLst>
                <a:ext uri="{FF2B5EF4-FFF2-40B4-BE49-F238E27FC236}">
                  <a16:creationId xmlns:a16="http://schemas.microsoft.com/office/drawing/2014/main" id="{19248605-778F-1DC7-7538-482F5D6F174C}"/>
                </a:ext>
              </a:extLst>
            </p:cNvPr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1" name="Google Shape;3315;p78">
              <a:extLst>
                <a:ext uri="{FF2B5EF4-FFF2-40B4-BE49-F238E27FC236}">
                  <a16:creationId xmlns:a16="http://schemas.microsoft.com/office/drawing/2014/main" id="{A289D83A-3D52-0C4E-DF36-12216C50F879}"/>
                </a:ext>
              </a:extLst>
            </p:cNvPr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2" name="Google Shape;3316;p78">
              <a:extLst>
                <a:ext uri="{FF2B5EF4-FFF2-40B4-BE49-F238E27FC236}">
                  <a16:creationId xmlns:a16="http://schemas.microsoft.com/office/drawing/2014/main" id="{D2ECA8EF-F94B-3D49-5525-909445942DF3}"/>
                </a:ext>
              </a:extLst>
            </p:cNvPr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3" name="Google Shape;3317;p78">
              <a:extLst>
                <a:ext uri="{FF2B5EF4-FFF2-40B4-BE49-F238E27FC236}">
                  <a16:creationId xmlns:a16="http://schemas.microsoft.com/office/drawing/2014/main" id="{5233953F-94B1-3362-B4B4-E8E051BAE234}"/>
                </a:ext>
              </a:extLst>
            </p:cNvPr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4" name="Google Shape;3318;p78">
              <a:extLst>
                <a:ext uri="{FF2B5EF4-FFF2-40B4-BE49-F238E27FC236}">
                  <a16:creationId xmlns:a16="http://schemas.microsoft.com/office/drawing/2014/main" id="{B7D1844D-DE4F-B576-DA2F-93E1014DBCC7}"/>
                </a:ext>
              </a:extLst>
            </p:cNvPr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5" name="Google Shape;3319;p78">
              <a:extLst>
                <a:ext uri="{FF2B5EF4-FFF2-40B4-BE49-F238E27FC236}">
                  <a16:creationId xmlns:a16="http://schemas.microsoft.com/office/drawing/2014/main" id="{AD3ACFFC-80A3-A37E-D5EC-6EF7B41B5123}"/>
                </a:ext>
              </a:extLst>
            </p:cNvPr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6" name="Google Shape;3320;p78">
              <a:extLst>
                <a:ext uri="{FF2B5EF4-FFF2-40B4-BE49-F238E27FC236}">
                  <a16:creationId xmlns:a16="http://schemas.microsoft.com/office/drawing/2014/main" id="{01332AA1-A9F6-C1BF-57A3-0F1807B9B180}"/>
                </a:ext>
              </a:extLst>
            </p:cNvPr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7" name="Google Shape;3321;p78">
              <a:extLst>
                <a:ext uri="{FF2B5EF4-FFF2-40B4-BE49-F238E27FC236}">
                  <a16:creationId xmlns:a16="http://schemas.microsoft.com/office/drawing/2014/main" id="{445480F5-73F5-E172-BF31-32C5D6024ABD}"/>
                </a:ext>
              </a:extLst>
            </p:cNvPr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8" name="Google Shape;3322;p78">
              <a:extLst>
                <a:ext uri="{FF2B5EF4-FFF2-40B4-BE49-F238E27FC236}">
                  <a16:creationId xmlns:a16="http://schemas.microsoft.com/office/drawing/2014/main" id="{958433C7-8E76-5B1B-8CA4-289ACADFCC87}"/>
                </a:ext>
              </a:extLst>
            </p:cNvPr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9" name="Google Shape;3323;p78">
              <a:extLst>
                <a:ext uri="{FF2B5EF4-FFF2-40B4-BE49-F238E27FC236}">
                  <a16:creationId xmlns:a16="http://schemas.microsoft.com/office/drawing/2014/main" id="{47815616-E7B6-250C-38FA-FDEE36615800}"/>
                </a:ext>
              </a:extLst>
            </p:cNvPr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0" name="Google Shape;3324;p78">
              <a:extLst>
                <a:ext uri="{FF2B5EF4-FFF2-40B4-BE49-F238E27FC236}">
                  <a16:creationId xmlns:a16="http://schemas.microsoft.com/office/drawing/2014/main" id="{FC16375F-EAB3-4F7A-1CA2-07C2E300CEDF}"/>
                </a:ext>
              </a:extLst>
            </p:cNvPr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1" name="Google Shape;3325;p78">
              <a:extLst>
                <a:ext uri="{FF2B5EF4-FFF2-40B4-BE49-F238E27FC236}">
                  <a16:creationId xmlns:a16="http://schemas.microsoft.com/office/drawing/2014/main" id="{9BBEBBBD-FA61-D122-0FA8-CF168A6A0970}"/>
                </a:ext>
              </a:extLst>
            </p:cNvPr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2" name="Google Shape;3326;p78">
              <a:extLst>
                <a:ext uri="{FF2B5EF4-FFF2-40B4-BE49-F238E27FC236}">
                  <a16:creationId xmlns:a16="http://schemas.microsoft.com/office/drawing/2014/main" id="{678D3873-2719-9DEE-908C-B8B2793DB3F1}"/>
                </a:ext>
              </a:extLst>
            </p:cNvPr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3" name="Google Shape;3327;p78">
              <a:extLst>
                <a:ext uri="{FF2B5EF4-FFF2-40B4-BE49-F238E27FC236}">
                  <a16:creationId xmlns:a16="http://schemas.microsoft.com/office/drawing/2014/main" id="{0E6A7443-2568-E490-98C7-4DFC7CE2F88D}"/>
                </a:ext>
              </a:extLst>
            </p:cNvPr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4" name="Google Shape;3328;p78">
              <a:extLst>
                <a:ext uri="{FF2B5EF4-FFF2-40B4-BE49-F238E27FC236}">
                  <a16:creationId xmlns:a16="http://schemas.microsoft.com/office/drawing/2014/main" id="{E2DAB7A9-9190-863D-4003-23AF964F59A4}"/>
                </a:ext>
              </a:extLst>
            </p:cNvPr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5" name="Google Shape;3329;p78">
              <a:extLst>
                <a:ext uri="{FF2B5EF4-FFF2-40B4-BE49-F238E27FC236}">
                  <a16:creationId xmlns:a16="http://schemas.microsoft.com/office/drawing/2014/main" id="{57FF26AE-7118-6A9B-5AFF-DED677F045A0}"/>
                </a:ext>
              </a:extLst>
            </p:cNvPr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6" name="Google Shape;3330;p78">
              <a:extLst>
                <a:ext uri="{FF2B5EF4-FFF2-40B4-BE49-F238E27FC236}">
                  <a16:creationId xmlns:a16="http://schemas.microsoft.com/office/drawing/2014/main" id="{B228D0A1-3FC5-515D-B146-769C4B928F03}"/>
                </a:ext>
              </a:extLst>
            </p:cNvPr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7" name="Google Shape;3331;p78">
              <a:extLst>
                <a:ext uri="{FF2B5EF4-FFF2-40B4-BE49-F238E27FC236}">
                  <a16:creationId xmlns:a16="http://schemas.microsoft.com/office/drawing/2014/main" id="{A18B3A93-F3D4-5CA1-3938-90D2880FE12B}"/>
                </a:ext>
              </a:extLst>
            </p:cNvPr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8" name="Google Shape;3332;p78">
              <a:extLst>
                <a:ext uri="{FF2B5EF4-FFF2-40B4-BE49-F238E27FC236}">
                  <a16:creationId xmlns:a16="http://schemas.microsoft.com/office/drawing/2014/main" id="{7A99536C-D6FA-90CE-423C-DFFBED58FE08}"/>
                </a:ext>
              </a:extLst>
            </p:cNvPr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9" name="Google Shape;3333;p78">
              <a:extLst>
                <a:ext uri="{FF2B5EF4-FFF2-40B4-BE49-F238E27FC236}">
                  <a16:creationId xmlns:a16="http://schemas.microsoft.com/office/drawing/2014/main" id="{DEE4D828-96C0-CA38-E8FA-77E30505EEB4}"/>
                </a:ext>
              </a:extLst>
            </p:cNvPr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0" name="Google Shape;3334;p78">
              <a:extLst>
                <a:ext uri="{FF2B5EF4-FFF2-40B4-BE49-F238E27FC236}">
                  <a16:creationId xmlns:a16="http://schemas.microsoft.com/office/drawing/2014/main" id="{28CAE274-4282-6DF5-7D0B-F08A9A51D699}"/>
                </a:ext>
              </a:extLst>
            </p:cNvPr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1" name="Google Shape;3335;p78">
              <a:extLst>
                <a:ext uri="{FF2B5EF4-FFF2-40B4-BE49-F238E27FC236}">
                  <a16:creationId xmlns:a16="http://schemas.microsoft.com/office/drawing/2014/main" id="{F2A695B1-F9BB-4A31-6D7F-E65685CBD397}"/>
                </a:ext>
              </a:extLst>
            </p:cNvPr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2" name="Google Shape;3336;p78">
              <a:extLst>
                <a:ext uri="{FF2B5EF4-FFF2-40B4-BE49-F238E27FC236}">
                  <a16:creationId xmlns:a16="http://schemas.microsoft.com/office/drawing/2014/main" id="{C65E0E65-61DE-EF67-7F0B-AD659F9560F4}"/>
                </a:ext>
              </a:extLst>
            </p:cNvPr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3" name="Google Shape;3337;p78">
              <a:extLst>
                <a:ext uri="{FF2B5EF4-FFF2-40B4-BE49-F238E27FC236}">
                  <a16:creationId xmlns:a16="http://schemas.microsoft.com/office/drawing/2014/main" id="{E85F8F5B-E638-8178-960B-BF4D87C49970}"/>
                </a:ext>
              </a:extLst>
            </p:cNvPr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4" name="Google Shape;3338;p78">
              <a:extLst>
                <a:ext uri="{FF2B5EF4-FFF2-40B4-BE49-F238E27FC236}">
                  <a16:creationId xmlns:a16="http://schemas.microsoft.com/office/drawing/2014/main" id="{1E0030BF-232F-C2A0-ED1C-6FB4CFF257C3}"/>
                </a:ext>
              </a:extLst>
            </p:cNvPr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5" name="Google Shape;3339;p78">
              <a:extLst>
                <a:ext uri="{FF2B5EF4-FFF2-40B4-BE49-F238E27FC236}">
                  <a16:creationId xmlns:a16="http://schemas.microsoft.com/office/drawing/2014/main" id="{023C0F4A-A475-6AB1-AFDE-247BA5F129FF}"/>
                </a:ext>
              </a:extLst>
            </p:cNvPr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6" name="Google Shape;3340;p78">
              <a:extLst>
                <a:ext uri="{FF2B5EF4-FFF2-40B4-BE49-F238E27FC236}">
                  <a16:creationId xmlns:a16="http://schemas.microsoft.com/office/drawing/2014/main" id="{B01AFE41-480E-D962-389C-3FC576CAC28C}"/>
                </a:ext>
              </a:extLst>
            </p:cNvPr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7" name="Google Shape;3341;p78">
              <a:extLst>
                <a:ext uri="{FF2B5EF4-FFF2-40B4-BE49-F238E27FC236}">
                  <a16:creationId xmlns:a16="http://schemas.microsoft.com/office/drawing/2014/main" id="{A535012D-3B65-325B-87F9-AED3A7FF5A93}"/>
                </a:ext>
              </a:extLst>
            </p:cNvPr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8" name="Google Shape;3342;p78">
              <a:extLst>
                <a:ext uri="{FF2B5EF4-FFF2-40B4-BE49-F238E27FC236}">
                  <a16:creationId xmlns:a16="http://schemas.microsoft.com/office/drawing/2014/main" id="{1691767E-85C8-2A6E-4B36-8E5D4262CFE9}"/>
                </a:ext>
              </a:extLst>
            </p:cNvPr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9" name="Google Shape;3343;p78">
              <a:extLst>
                <a:ext uri="{FF2B5EF4-FFF2-40B4-BE49-F238E27FC236}">
                  <a16:creationId xmlns:a16="http://schemas.microsoft.com/office/drawing/2014/main" id="{7F4D773C-1246-014E-BBFA-7A4CB73FB9D6}"/>
                </a:ext>
              </a:extLst>
            </p:cNvPr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0" name="Google Shape;3344;p78">
              <a:extLst>
                <a:ext uri="{FF2B5EF4-FFF2-40B4-BE49-F238E27FC236}">
                  <a16:creationId xmlns:a16="http://schemas.microsoft.com/office/drawing/2014/main" id="{07A363A2-CCB3-3A4E-0298-9E0531CEEC10}"/>
                </a:ext>
              </a:extLst>
            </p:cNvPr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1" name="Google Shape;3345;p78">
              <a:extLst>
                <a:ext uri="{FF2B5EF4-FFF2-40B4-BE49-F238E27FC236}">
                  <a16:creationId xmlns:a16="http://schemas.microsoft.com/office/drawing/2014/main" id="{5FFE88F8-CB3A-86C5-3938-22F5C89D0678}"/>
                </a:ext>
              </a:extLst>
            </p:cNvPr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2" name="Google Shape;3346;p78">
              <a:extLst>
                <a:ext uri="{FF2B5EF4-FFF2-40B4-BE49-F238E27FC236}">
                  <a16:creationId xmlns:a16="http://schemas.microsoft.com/office/drawing/2014/main" id="{5AE1F6E8-82D1-BC80-0A71-D635E38C05C9}"/>
                </a:ext>
              </a:extLst>
            </p:cNvPr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3" name="Google Shape;3347;p78">
              <a:extLst>
                <a:ext uri="{FF2B5EF4-FFF2-40B4-BE49-F238E27FC236}">
                  <a16:creationId xmlns:a16="http://schemas.microsoft.com/office/drawing/2014/main" id="{B9A20F9C-9904-E946-D47A-44A796AA7CBA}"/>
                </a:ext>
              </a:extLst>
            </p:cNvPr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B0CF0FE-0BE2-C3FC-A220-B1007968DC17}"/>
              </a:ext>
            </a:extLst>
          </p:cNvPr>
          <p:cNvSpPr/>
          <p:nvPr userDrawn="1"/>
        </p:nvSpPr>
        <p:spPr>
          <a:xfrm>
            <a:off x="4556870" y="6317787"/>
            <a:ext cx="7635130" cy="376699"/>
          </a:xfrm>
          <a:custGeom>
            <a:avLst/>
            <a:gdLst>
              <a:gd name="connsiteX0" fmla="*/ 889728 w 7635130"/>
              <a:gd name="connsiteY0" fmla="*/ 0 h 376699"/>
              <a:gd name="connsiteX1" fmla="*/ 7635130 w 7635130"/>
              <a:gd name="connsiteY1" fmla="*/ 0 h 376699"/>
              <a:gd name="connsiteX2" fmla="*/ 7635130 w 7635130"/>
              <a:gd name="connsiteY2" fmla="*/ 376699 h 376699"/>
              <a:gd name="connsiteX3" fmla="*/ 0 w 7635130"/>
              <a:gd name="connsiteY3" fmla="*/ 376699 h 376699"/>
              <a:gd name="connsiteX4" fmla="*/ 114481 w 7635130"/>
              <a:gd name="connsiteY4" fmla="*/ 322470 h 376699"/>
              <a:gd name="connsiteX5" fmla="*/ 758256 w 7635130"/>
              <a:gd name="connsiteY5" fmla="*/ 49808 h 376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35130" h="376699">
                <a:moveTo>
                  <a:pt x="889728" y="0"/>
                </a:moveTo>
                <a:lnTo>
                  <a:pt x="7635130" y="0"/>
                </a:lnTo>
                <a:lnTo>
                  <a:pt x="7635130" y="376699"/>
                </a:lnTo>
                <a:lnTo>
                  <a:pt x="0" y="376699"/>
                </a:lnTo>
                <a:lnTo>
                  <a:pt x="114481" y="322470"/>
                </a:lnTo>
                <a:cubicBezTo>
                  <a:pt x="322887" y="229137"/>
                  <a:pt x="537570" y="138212"/>
                  <a:pt x="758256" y="4980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95000">
                <a:srgbClr val="CBAF6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 userDrawn="1"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2C5EAA-03DA-48AC-E4B7-B150E70ECAA5}"/>
              </a:ext>
            </a:extLst>
          </p:cNvPr>
          <p:cNvGrpSpPr/>
          <p:nvPr userDrawn="1"/>
        </p:nvGrpSpPr>
        <p:grpSpPr>
          <a:xfrm>
            <a:off x="11084383" y="394745"/>
            <a:ext cx="618668" cy="176212"/>
            <a:chOff x="5786669" y="1296098"/>
            <a:chExt cx="618668" cy="176212"/>
          </a:xfrm>
        </p:grpSpPr>
        <p:sp>
          <p:nvSpPr>
            <p:cNvPr id="1669" name="椭圆 1668">
              <a:extLst>
                <a:ext uri="{FF2B5EF4-FFF2-40B4-BE49-F238E27FC236}">
                  <a16:creationId xmlns:a16="http://schemas.microsoft.com/office/drawing/2014/main" id="{B175E1F1-B365-375A-03F7-1D107F972328}"/>
                </a:ext>
              </a:extLst>
            </p:cNvPr>
            <p:cNvSpPr/>
            <p:nvPr/>
          </p:nvSpPr>
          <p:spPr>
            <a:xfrm>
              <a:off x="5786669" y="1323654"/>
              <a:ext cx="121099" cy="121099"/>
            </a:xfrm>
            <a:prstGeom prst="ellipse">
              <a:avLst/>
            </a:prstGeom>
            <a:solidFill>
              <a:srgbClr val="2F396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0" name="椭圆 1669">
              <a:extLst>
                <a:ext uri="{FF2B5EF4-FFF2-40B4-BE49-F238E27FC236}">
                  <a16:creationId xmlns:a16="http://schemas.microsoft.com/office/drawing/2014/main" id="{62514B87-A916-CD9F-A250-7032F9CDF41A}"/>
                </a:ext>
              </a:extLst>
            </p:cNvPr>
            <p:cNvSpPr/>
            <p:nvPr/>
          </p:nvSpPr>
          <p:spPr>
            <a:xfrm>
              <a:off x="6007897" y="1296098"/>
              <a:ext cx="176212" cy="176212"/>
            </a:xfrm>
            <a:prstGeom prst="ellipse">
              <a:avLst/>
            </a:prstGeom>
            <a:solidFill>
              <a:srgbClr val="CBAF6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1" name="椭圆 1670">
              <a:extLst>
                <a:ext uri="{FF2B5EF4-FFF2-40B4-BE49-F238E27FC236}">
                  <a16:creationId xmlns:a16="http://schemas.microsoft.com/office/drawing/2014/main" id="{BFF13D4D-5868-EF37-D621-6C49F7445463}"/>
                </a:ext>
              </a:extLst>
            </p:cNvPr>
            <p:cNvSpPr/>
            <p:nvPr/>
          </p:nvSpPr>
          <p:spPr>
            <a:xfrm>
              <a:off x="6284238" y="1323654"/>
              <a:ext cx="121099" cy="121099"/>
            </a:xfrm>
            <a:prstGeom prst="ellipse">
              <a:avLst/>
            </a:prstGeom>
            <a:solidFill>
              <a:srgbClr val="D8DBE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A5B3D16-60A5-4CC2-FAE8-BBC11F955962}"/>
              </a:ext>
            </a:extLst>
          </p:cNvPr>
          <p:cNvSpPr/>
          <p:nvPr userDrawn="1"/>
        </p:nvSpPr>
        <p:spPr>
          <a:xfrm>
            <a:off x="339399" y="0"/>
            <a:ext cx="1423470" cy="570957"/>
          </a:xfrm>
          <a:custGeom>
            <a:avLst/>
            <a:gdLst>
              <a:gd name="connsiteX0" fmla="*/ 321892 w 1423470"/>
              <a:gd name="connsiteY0" fmla="*/ 0 h 570957"/>
              <a:gd name="connsiteX1" fmla="*/ 1423470 w 1423470"/>
              <a:gd name="connsiteY1" fmla="*/ 0 h 570957"/>
              <a:gd name="connsiteX2" fmla="*/ 1337525 w 1423470"/>
              <a:gd name="connsiteY2" fmla="*/ 84423 h 570957"/>
              <a:gd name="connsiteX3" fmla="*/ 908631 w 1423470"/>
              <a:gd name="connsiteY3" fmla="*/ 569435 h 570957"/>
              <a:gd name="connsiteX4" fmla="*/ 907458 w 1423470"/>
              <a:gd name="connsiteY4" fmla="*/ 570957 h 570957"/>
              <a:gd name="connsiteX5" fmla="*/ 0 w 1423470"/>
              <a:gd name="connsiteY5" fmla="*/ 570957 h 570957"/>
              <a:gd name="connsiteX6" fmla="*/ 0 w 1423470"/>
              <a:gd name="connsiteY6" fmla="*/ 355798 h 570957"/>
              <a:gd name="connsiteX7" fmla="*/ 266620 w 1423470"/>
              <a:gd name="connsiteY7" fmla="*/ 54293 h 570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3470" h="570957">
                <a:moveTo>
                  <a:pt x="321892" y="0"/>
                </a:moveTo>
                <a:lnTo>
                  <a:pt x="1423470" y="0"/>
                </a:lnTo>
                <a:lnTo>
                  <a:pt x="1337525" y="84423"/>
                </a:lnTo>
                <a:cubicBezTo>
                  <a:pt x="1190298" y="239688"/>
                  <a:pt x="1047248" y="401471"/>
                  <a:pt x="908631" y="569435"/>
                </a:cubicBezTo>
                <a:lnTo>
                  <a:pt x="907458" y="570957"/>
                </a:lnTo>
                <a:lnTo>
                  <a:pt x="0" y="570957"/>
                </a:lnTo>
                <a:lnTo>
                  <a:pt x="0" y="355798"/>
                </a:lnTo>
                <a:lnTo>
                  <a:pt x="266620" y="54293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95000">
                <a:srgbClr val="CBAF6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8E24CDA-08AA-C86A-A65F-D1E789B825A1}"/>
              </a:ext>
            </a:extLst>
          </p:cNvPr>
          <p:cNvSpPr/>
          <p:nvPr userDrawn="1"/>
        </p:nvSpPr>
        <p:spPr>
          <a:xfrm>
            <a:off x="0" y="0"/>
            <a:ext cx="1423470" cy="882650"/>
          </a:xfrm>
          <a:custGeom>
            <a:avLst/>
            <a:gdLst>
              <a:gd name="connsiteX0" fmla="*/ 0 w 1423470"/>
              <a:gd name="connsiteY0" fmla="*/ 0 h 882650"/>
              <a:gd name="connsiteX1" fmla="*/ 1423470 w 1423470"/>
              <a:gd name="connsiteY1" fmla="*/ 0 h 882650"/>
              <a:gd name="connsiteX2" fmla="*/ 1337525 w 1423470"/>
              <a:gd name="connsiteY2" fmla="*/ 84423 h 882650"/>
              <a:gd name="connsiteX3" fmla="*/ 908631 w 1423470"/>
              <a:gd name="connsiteY3" fmla="*/ 569435 h 882650"/>
              <a:gd name="connsiteX4" fmla="*/ 667286 w 1423470"/>
              <a:gd name="connsiteY4" fmla="*/ 882650 h 882650"/>
              <a:gd name="connsiteX5" fmla="*/ 152212 w 1423470"/>
              <a:gd name="connsiteY5" fmla="*/ 882650 h 882650"/>
              <a:gd name="connsiteX6" fmla="*/ 0 w 1423470"/>
              <a:gd name="connsiteY6" fmla="*/ 882650 h 88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3470" h="882650">
                <a:moveTo>
                  <a:pt x="0" y="0"/>
                </a:moveTo>
                <a:lnTo>
                  <a:pt x="1423470" y="0"/>
                </a:lnTo>
                <a:lnTo>
                  <a:pt x="1337525" y="84423"/>
                </a:lnTo>
                <a:cubicBezTo>
                  <a:pt x="1190298" y="239688"/>
                  <a:pt x="1047248" y="401471"/>
                  <a:pt x="908631" y="569435"/>
                </a:cubicBezTo>
                <a:lnTo>
                  <a:pt x="667286" y="882650"/>
                </a:lnTo>
                <a:lnTo>
                  <a:pt x="152212" y="882650"/>
                </a:lnTo>
                <a:lnTo>
                  <a:pt x="0" y="882650"/>
                </a:lnTo>
                <a:close/>
              </a:path>
            </a:pathLst>
          </a:cu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116120C2-531B-319F-74BB-16EFCC037F18}"/>
              </a:ext>
            </a:extLst>
          </p:cNvPr>
          <p:cNvSpPr/>
          <p:nvPr userDrawn="1"/>
        </p:nvSpPr>
        <p:spPr>
          <a:xfrm>
            <a:off x="3176865" y="6694486"/>
            <a:ext cx="9015135" cy="163514"/>
          </a:xfrm>
          <a:custGeom>
            <a:avLst/>
            <a:gdLst>
              <a:gd name="connsiteX0" fmla="*/ 308089 w 9015135"/>
              <a:gd name="connsiteY0" fmla="*/ 0 h 163514"/>
              <a:gd name="connsiteX1" fmla="*/ 9015135 w 9015135"/>
              <a:gd name="connsiteY1" fmla="*/ 0 h 163514"/>
              <a:gd name="connsiteX2" fmla="*/ 9015135 w 9015135"/>
              <a:gd name="connsiteY2" fmla="*/ 163514 h 163514"/>
              <a:gd name="connsiteX3" fmla="*/ 0 w 9015135"/>
              <a:gd name="connsiteY3" fmla="*/ 163514 h 163514"/>
              <a:gd name="connsiteX4" fmla="*/ 71747 w 9015135"/>
              <a:gd name="connsiteY4" fmla="*/ 122069 h 16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5135" h="163514">
                <a:moveTo>
                  <a:pt x="308089" y="0"/>
                </a:moveTo>
                <a:lnTo>
                  <a:pt x="9015135" y="0"/>
                </a:lnTo>
                <a:lnTo>
                  <a:pt x="9015135" y="163514"/>
                </a:lnTo>
                <a:lnTo>
                  <a:pt x="0" y="163514"/>
                </a:lnTo>
                <a:lnTo>
                  <a:pt x="71747" y="122069"/>
                </a:lnTo>
                <a:close/>
              </a:path>
            </a:pathLst>
          </a:custGeom>
          <a:solidFill>
            <a:srgbClr val="2F3968"/>
          </a:solid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5392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741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522D484-11CA-1301-A909-BF55050A6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7EF219-A4E5-D10B-F021-6CAF8AC70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89FE78-5A1F-0BB4-6F83-206FE9DC7B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1AE17-4939-41E7-B876-520B8C875C51}" type="datetimeFigureOut">
              <a:rPr lang="zh-CN" altLang="en-US" smtClean="0"/>
              <a:t>2024/1/21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22DDD1-7401-690A-30A1-7D66EBD81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99C0D4-9A6D-4AE6-B45F-0A447BE477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E7933-DBFB-48AB-BAD8-E8380D75CA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3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26C151-2B89-378F-6E61-4090C5E7B1F1}"/>
              </a:ext>
            </a:extLst>
          </p:cNvPr>
          <p:cNvGrpSpPr/>
          <p:nvPr/>
        </p:nvGrpSpPr>
        <p:grpSpPr>
          <a:xfrm>
            <a:off x="-1" y="2377"/>
            <a:ext cx="8102833" cy="2581165"/>
            <a:chOff x="0" y="2377"/>
            <a:chExt cx="10756900" cy="3426621"/>
          </a:xfrm>
        </p:grpSpPr>
        <p:sp>
          <p:nvSpPr>
            <p:cNvPr id="6" name="Freeform 30+">
              <a:extLst>
                <a:ext uri="{FF2B5EF4-FFF2-40B4-BE49-F238E27FC236}">
                  <a16:creationId xmlns:a16="http://schemas.microsoft.com/office/drawing/2014/main" id="{E8C06A6E-CD55-1F0F-83D0-FD198C520005}"/>
                </a:ext>
              </a:extLst>
            </p:cNvPr>
            <p:cNvSpPr/>
            <p:nvPr/>
          </p:nvSpPr>
          <p:spPr>
            <a:xfrm>
              <a:off x="0" y="2377"/>
              <a:ext cx="10756900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9F49F6-1AA6-B205-1B00-973F956626AD}"/>
                </a:ext>
              </a:extLst>
            </p:cNvPr>
            <p:cNvSpPr/>
            <p:nvPr/>
          </p:nvSpPr>
          <p:spPr>
            <a:xfrm>
              <a:off x="0" y="2377"/>
              <a:ext cx="7053943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CEDB2095-F0B3-A7DF-98FA-E0DCCC1AC594}"/>
              </a:ext>
            </a:extLst>
          </p:cNvPr>
          <p:cNvSpPr/>
          <p:nvPr/>
        </p:nvSpPr>
        <p:spPr>
          <a:xfrm>
            <a:off x="0" y="-696686"/>
            <a:ext cx="333829" cy="333829"/>
          </a:xfrm>
          <a:prstGeom prst="ellipse">
            <a:avLst/>
          </a:prstGeom>
          <a:solidFill>
            <a:srgbClr val="2F396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28A8A4DD-1DAD-5B71-3514-FBA96B9EF109}"/>
              </a:ext>
            </a:extLst>
          </p:cNvPr>
          <p:cNvSpPr/>
          <p:nvPr/>
        </p:nvSpPr>
        <p:spPr>
          <a:xfrm>
            <a:off x="537029" y="-696686"/>
            <a:ext cx="333829" cy="333829"/>
          </a:xfrm>
          <a:prstGeom prst="ellipse">
            <a:avLst/>
          </a:prstGeom>
          <a:solidFill>
            <a:srgbClr val="CBAF6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4EDC85E-31AC-E798-C536-0B5CFEB6CA10}"/>
              </a:ext>
            </a:extLst>
          </p:cNvPr>
          <p:cNvSpPr/>
          <p:nvPr/>
        </p:nvSpPr>
        <p:spPr>
          <a:xfrm>
            <a:off x="1074058" y="-696686"/>
            <a:ext cx="333829" cy="333829"/>
          </a:xfrm>
          <a:prstGeom prst="ellipse">
            <a:avLst/>
          </a:prstGeom>
          <a:solidFill>
            <a:srgbClr val="D8DB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928D-E3DF-B7DE-6ED5-D3E6652633CF}"/>
              </a:ext>
            </a:extLst>
          </p:cNvPr>
          <p:cNvGrpSpPr/>
          <p:nvPr/>
        </p:nvGrpSpPr>
        <p:grpSpPr>
          <a:xfrm>
            <a:off x="5878287" y="4850344"/>
            <a:ext cx="6313714" cy="2019792"/>
            <a:chOff x="5257801" y="4286249"/>
            <a:chExt cx="6934200" cy="2569373"/>
          </a:xfrm>
        </p:grpSpPr>
        <p:sp>
          <p:nvSpPr>
            <p:cNvPr id="7" name="Freeform 4+">
              <a:extLst>
                <a:ext uri="{FF2B5EF4-FFF2-40B4-BE49-F238E27FC236}">
                  <a16:creationId xmlns:a16="http://schemas.microsoft.com/office/drawing/2014/main" id="{DD7F458C-4109-999E-1D0C-46A3DAB012C2}"/>
                </a:ext>
              </a:extLst>
            </p:cNvPr>
            <p:cNvSpPr/>
            <p:nvPr/>
          </p:nvSpPr>
          <p:spPr>
            <a:xfrm>
              <a:off x="5257801" y="4286249"/>
              <a:ext cx="6934200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1000">
                  <a:srgbClr val="CBAF6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1A58D4E-AE0E-701E-6EA3-74150B0BCD5F}"/>
                </a:ext>
              </a:extLst>
            </p:cNvPr>
            <p:cNvSpPr/>
            <p:nvPr/>
          </p:nvSpPr>
          <p:spPr>
            <a:xfrm>
              <a:off x="6505775" y="4286249"/>
              <a:ext cx="5686225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5245FEA-9CB0-91E2-C9C1-1C5BBA06C426}"/>
              </a:ext>
            </a:extLst>
          </p:cNvPr>
          <p:cNvSpPr txBox="1"/>
          <p:nvPr/>
        </p:nvSpPr>
        <p:spPr>
          <a:xfrm>
            <a:off x="2772013" y="1844838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几何风</a:t>
            </a:r>
            <a:r>
              <a:rPr lang="zh-CN" altLang="en-US" sz="7200" b="1" dirty="0">
                <a:solidFill>
                  <a:srgbClr val="2F3968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商务</a:t>
            </a:r>
            <a:r>
              <a:rPr lang="zh-CN" altLang="en-US" sz="7200" b="1" dirty="0">
                <a:solidFill>
                  <a:srgbClr val="CBAF6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</a:p>
        </p:txBody>
      </p:sp>
      <p:grpSp>
        <p:nvGrpSpPr>
          <p:cNvPr id="84" name="组合 83" descr="D:\51PPT模板网\51pptmoban.com\图片.jpg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96F8AF-0E67-E7DE-882D-F83BE316CB8F}"/>
              </a:ext>
            </a:extLst>
          </p:cNvPr>
          <p:cNvGrpSpPr/>
          <p:nvPr/>
        </p:nvGrpSpPr>
        <p:grpSpPr>
          <a:xfrm>
            <a:off x="10549108" y="420487"/>
            <a:ext cx="1160547" cy="478968"/>
            <a:chOff x="8244408" y="263825"/>
            <a:chExt cx="575796" cy="237636"/>
          </a:xfrm>
          <a:solidFill>
            <a:srgbClr val="CBAF6D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6F4149D-1B58-092E-EB4C-CFA941ACCE0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9510C9-BEA1-169A-9117-B1E8D93791B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8" name="文本框-2_矢量">
              <a:extLst>
                <a:ext uri="{FF2B5EF4-FFF2-40B4-BE49-F238E27FC236}">
                  <a16:creationId xmlns:a16="http://schemas.microsoft.com/office/drawing/2014/main" id="{4BC09497-3825-BB4A-FFAF-4DD13171BDA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D28A160-132E-62C8-0C42-70A2BB49499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CAF8494-9EEC-BFF5-45E1-762486594163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4856F08-35D1-21A0-E06C-49FA2EFEF8A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5FBA8C-CFFB-22B6-9D46-CB89FF1B4804}"/>
              </a:ext>
            </a:extLst>
          </p:cNvPr>
          <p:cNvSpPr/>
          <p:nvPr/>
        </p:nvSpPr>
        <p:spPr>
          <a:xfrm>
            <a:off x="2358390" y="3211889"/>
            <a:ext cx="7475220" cy="57195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95000">
                <a:srgbClr val="CBAF6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4FCCBA-6ECD-4927-C133-93D8627801CA}"/>
              </a:ext>
            </a:extLst>
          </p:cNvPr>
          <p:cNvGrpSpPr/>
          <p:nvPr/>
        </p:nvGrpSpPr>
        <p:grpSpPr>
          <a:xfrm>
            <a:off x="4029675" y="4900964"/>
            <a:ext cx="4378193" cy="315056"/>
            <a:chOff x="1356273" y="4705896"/>
            <a:chExt cx="4378193" cy="31505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325A4D4-C682-9459-4073-02777EF9BBEA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F3968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F3968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F3968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3" name="iconfont-10019-4889788">
              <a:extLst>
                <a:ext uri="{FF2B5EF4-FFF2-40B4-BE49-F238E27FC236}">
                  <a16:creationId xmlns:a16="http://schemas.microsoft.com/office/drawing/2014/main" id="{D7FBE8E8-CC82-34FD-060A-3DB107B4D08B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6D6544-A0C5-1694-B619-E78408026123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F3968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F3968"/>
                  </a:solidFill>
                  <a:sym typeface="+mn-lt"/>
                </a:rPr>
                <a:t>2024.01.19</a:t>
              </a:r>
              <a:endParaRPr lang="zh-CN" altLang="en-US" sz="1400" dirty="0">
                <a:solidFill>
                  <a:srgbClr val="2F3968"/>
                </a:solidFill>
                <a:sym typeface="+mn-lt"/>
              </a:endParaRPr>
            </a:p>
          </p:txBody>
        </p:sp>
        <p:sp>
          <p:nvSpPr>
            <p:cNvPr id="1665" name="iconfont-11899-5651509">
              <a:extLst>
                <a:ext uri="{FF2B5EF4-FFF2-40B4-BE49-F238E27FC236}">
                  <a16:creationId xmlns:a16="http://schemas.microsoft.com/office/drawing/2014/main" id="{53B9BD2B-494B-C3D4-6655-F43D7E45A00D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</a:endParaRPr>
            </a:p>
          </p:txBody>
        </p:sp>
      </p:grpSp>
      <p:sp>
        <p:nvSpPr>
          <p:cNvPr id="1666" name="文本框 1665">
            <a:extLst>
              <a:ext uri="{FF2B5EF4-FFF2-40B4-BE49-F238E27FC236}">
                <a16:creationId xmlns:a16="http://schemas.microsoft.com/office/drawing/2014/main" id="{87EC438E-CC77-4060-4BE7-C21CD1092ECD}"/>
              </a:ext>
            </a:extLst>
          </p:cNvPr>
          <p:cNvSpPr txBox="1"/>
          <p:nvPr/>
        </p:nvSpPr>
        <p:spPr>
          <a:xfrm>
            <a:off x="1962149" y="3950562"/>
            <a:ext cx="8267702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669" name="椭圆 1668">
            <a:extLst>
              <a:ext uri="{FF2B5EF4-FFF2-40B4-BE49-F238E27FC236}">
                <a16:creationId xmlns:a16="http://schemas.microsoft.com/office/drawing/2014/main" id="{B175E1F1-B365-375A-03F7-1D107F972328}"/>
              </a:ext>
            </a:extLst>
          </p:cNvPr>
          <p:cNvSpPr/>
          <p:nvPr/>
        </p:nvSpPr>
        <p:spPr>
          <a:xfrm>
            <a:off x="5786669" y="1323654"/>
            <a:ext cx="121099" cy="121099"/>
          </a:xfrm>
          <a:prstGeom prst="ellipse">
            <a:avLst/>
          </a:prstGeom>
          <a:solidFill>
            <a:srgbClr val="2F396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0" name="椭圆 1669">
            <a:extLst>
              <a:ext uri="{FF2B5EF4-FFF2-40B4-BE49-F238E27FC236}">
                <a16:creationId xmlns:a16="http://schemas.microsoft.com/office/drawing/2014/main" id="{62514B87-A916-CD9F-A250-7032F9CDF41A}"/>
              </a:ext>
            </a:extLst>
          </p:cNvPr>
          <p:cNvSpPr/>
          <p:nvPr/>
        </p:nvSpPr>
        <p:spPr>
          <a:xfrm>
            <a:off x="6007897" y="1296098"/>
            <a:ext cx="176212" cy="176212"/>
          </a:xfrm>
          <a:prstGeom prst="ellipse">
            <a:avLst/>
          </a:prstGeom>
          <a:solidFill>
            <a:srgbClr val="CBAF6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1" name="椭圆 1670">
            <a:extLst>
              <a:ext uri="{FF2B5EF4-FFF2-40B4-BE49-F238E27FC236}">
                <a16:creationId xmlns:a16="http://schemas.microsoft.com/office/drawing/2014/main" id="{BFF13D4D-5868-EF37-D621-6C49F7445463}"/>
              </a:ext>
            </a:extLst>
          </p:cNvPr>
          <p:cNvSpPr/>
          <p:nvPr/>
        </p:nvSpPr>
        <p:spPr>
          <a:xfrm>
            <a:off x="6284238" y="1323654"/>
            <a:ext cx="121099" cy="121099"/>
          </a:xfrm>
          <a:prstGeom prst="ellipse">
            <a:avLst/>
          </a:prstGeom>
          <a:solidFill>
            <a:srgbClr val="D8DB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3" name="文本框 1672">
            <a:extLst>
              <a:ext uri="{FF2B5EF4-FFF2-40B4-BE49-F238E27FC236}">
                <a16:creationId xmlns:a16="http://schemas.microsoft.com/office/drawing/2014/main" id="{47B885E2-6F08-5098-0364-CB6A1DDE0C48}"/>
              </a:ext>
            </a:extLst>
          </p:cNvPr>
          <p:cNvSpPr txBox="1"/>
          <p:nvPr/>
        </p:nvSpPr>
        <p:spPr>
          <a:xfrm>
            <a:off x="3680114" y="3313198"/>
            <a:ext cx="4831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工作总结  </a:t>
            </a:r>
            <a:r>
              <a:rPr lang="en-US" altLang="zh-CN" b="1" dirty="0">
                <a:solidFill>
                  <a:schemeClr val="bg1"/>
                </a:solidFill>
              </a:rPr>
              <a:t>/  </a:t>
            </a:r>
            <a:r>
              <a:rPr lang="zh-CN" altLang="en-US" b="1" dirty="0">
                <a:solidFill>
                  <a:schemeClr val="bg1"/>
                </a:solidFill>
              </a:rPr>
              <a:t>工作汇报  </a:t>
            </a:r>
            <a:r>
              <a:rPr lang="en-US" altLang="zh-CN" b="1" dirty="0">
                <a:solidFill>
                  <a:schemeClr val="bg1"/>
                </a:solidFill>
              </a:rPr>
              <a:t>/  </a:t>
            </a:r>
            <a:r>
              <a:rPr lang="zh-CN" altLang="en-US" b="1" dirty="0">
                <a:solidFill>
                  <a:schemeClr val="bg1"/>
                </a:solidFill>
              </a:rPr>
              <a:t>年终总结  </a:t>
            </a:r>
            <a:r>
              <a:rPr lang="en-US" altLang="zh-CN" b="1" dirty="0">
                <a:solidFill>
                  <a:schemeClr val="bg1"/>
                </a:solidFill>
              </a:rPr>
              <a:t>/  </a:t>
            </a:r>
            <a:r>
              <a:rPr lang="zh-CN" altLang="en-US" b="1" dirty="0">
                <a:solidFill>
                  <a:schemeClr val="bg1"/>
                </a:solidFill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177595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5" name="Group 2"/>
          <p:cNvGrpSpPr/>
          <p:nvPr/>
        </p:nvGrpSpPr>
        <p:grpSpPr>
          <a:xfrm>
            <a:off x="1292125" y="2008031"/>
            <a:ext cx="4189522" cy="1275897"/>
            <a:chOff x="1254774" y="2855011"/>
            <a:chExt cx="4189522" cy="1275897"/>
          </a:xfrm>
        </p:grpSpPr>
        <p:sp>
          <p:nvSpPr>
            <p:cNvPr id="6" name="Notched Right Arrow 6"/>
            <p:cNvSpPr/>
            <p:nvPr/>
          </p:nvSpPr>
          <p:spPr bwMode="auto">
            <a:xfrm flipH="1">
              <a:off x="1254774" y="2855011"/>
              <a:ext cx="4189522" cy="1275897"/>
            </a:xfrm>
            <a:prstGeom prst="notchedRightArrow">
              <a:avLst>
                <a:gd name="adj1" fmla="val 100000"/>
                <a:gd name="adj2" fmla="val 50945"/>
              </a:avLst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 Placeholder 2"/>
            <p:cNvSpPr txBox="1"/>
            <p:nvPr/>
          </p:nvSpPr>
          <p:spPr>
            <a:xfrm>
              <a:off x="2475710" y="3362070"/>
              <a:ext cx="1881951" cy="261780"/>
            </a:xfrm>
            <a:prstGeom prst="rect">
              <a:avLst/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>
                  <a:sym typeface="+mn-lt"/>
                </a:rPr>
                <a:t>添加标题</a:t>
              </a:r>
              <a:endParaRPr lang="en-GB" dirty="0">
                <a:sym typeface="+mn-lt"/>
              </a:endParaRPr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6785055" y="1996395"/>
            <a:ext cx="4189522" cy="1275897"/>
            <a:chOff x="6747704" y="2843375"/>
            <a:chExt cx="4189522" cy="1275897"/>
          </a:xfrm>
        </p:grpSpPr>
        <p:sp>
          <p:nvSpPr>
            <p:cNvPr id="9" name="Notched Right Arrow 3"/>
            <p:cNvSpPr/>
            <p:nvPr/>
          </p:nvSpPr>
          <p:spPr bwMode="auto">
            <a:xfrm>
              <a:off x="6747704" y="2843375"/>
              <a:ext cx="4189522" cy="1275897"/>
            </a:xfrm>
            <a:prstGeom prst="notchedRightArrow">
              <a:avLst>
                <a:gd name="adj1" fmla="val 100000"/>
                <a:gd name="adj2" fmla="val 50945"/>
              </a:avLst>
            </a:prstGeom>
            <a:solidFill>
              <a:srgbClr val="CBAF6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 Placeholder 2"/>
            <p:cNvSpPr txBox="1"/>
            <p:nvPr/>
          </p:nvSpPr>
          <p:spPr>
            <a:xfrm>
              <a:off x="7922567" y="3362070"/>
              <a:ext cx="1881951" cy="2617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>
                  <a:sym typeface="+mn-lt"/>
                </a:rPr>
                <a:t>添加标题</a:t>
              </a:r>
              <a:endParaRPr lang="en-GB" dirty="0">
                <a:sym typeface="+mn-lt"/>
              </a:endParaRPr>
            </a:p>
          </p:txBody>
        </p:sp>
      </p:grpSp>
      <p:sp>
        <p:nvSpPr>
          <p:cNvPr id="14" name="Rectangle 12"/>
          <p:cNvSpPr/>
          <p:nvPr/>
        </p:nvSpPr>
        <p:spPr bwMode="auto">
          <a:xfrm rot="18900000">
            <a:off x="5345234" y="1846228"/>
            <a:ext cx="1576233" cy="1576233"/>
          </a:xfrm>
          <a:prstGeom prst="rect">
            <a:avLst/>
          </a:prstGeom>
          <a:solidFill>
            <a:schemeClr val="bg1"/>
          </a:solidFill>
          <a:ln w="9525">
            <a:solidFill>
              <a:srgbClr val="D8DBE5"/>
            </a:solidFill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5" name="Group 28" descr="D:\51PPT模板网\51pptmoban.com\图片.jpg"/>
          <p:cNvGrpSpPr/>
          <p:nvPr/>
        </p:nvGrpSpPr>
        <p:grpSpPr>
          <a:xfrm>
            <a:off x="5733942" y="2296746"/>
            <a:ext cx="820817" cy="698467"/>
            <a:chOff x="2057401" y="1725613"/>
            <a:chExt cx="1214438" cy="1073150"/>
          </a:xfrm>
          <a:solidFill>
            <a:srgbClr val="2F3968"/>
          </a:solidFill>
        </p:grpSpPr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2500313" y="2616200"/>
              <a:ext cx="182563" cy="182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" name="Oval 12"/>
            <p:cNvSpPr>
              <a:spLocks noChangeArrowheads="1"/>
            </p:cNvSpPr>
            <p:nvPr/>
          </p:nvSpPr>
          <p:spPr bwMode="auto">
            <a:xfrm>
              <a:off x="2867026" y="2616200"/>
              <a:ext cx="184150" cy="182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2057401" y="1725613"/>
              <a:ext cx="1214438" cy="823913"/>
            </a:xfrm>
            <a:custGeom>
              <a:avLst/>
              <a:gdLst>
                <a:gd name="T0" fmla="*/ 383 w 390"/>
                <a:gd name="T1" fmla="*/ 64 h 265"/>
                <a:gd name="T2" fmla="*/ 364 w 390"/>
                <a:gd name="T3" fmla="*/ 57 h 265"/>
                <a:gd name="T4" fmla="*/ 105 w 390"/>
                <a:gd name="T5" fmla="*/ 57 h 265"/>
                <a:gd name="T6" fmla="*/ 102 w 390"/>
                <a:gd name="T7" fmla="*/ 44 h 265"/>
                <a:gd name="T8" fmla="*/ 61 w 390"/>
                <a:gd name="T9" fmla="*/ 0 h 265"/>
                <a:gd name="T10" fmla="*/ 0 w 390"/>
                <a:gd name="T11" fmla="*/ 0 h 265"/>
                <a:gd name="T12" fmla="*/ 14 w 390"/>
                <a:gd name="T13" fmla="*/ 28 h 265"/>
                <a:gd name="T14" fmla="*/ 62 w 390"/>
                <a:gd name="T15" fmla="*/ 28 h 265"/>
                <a:gd name="T16" fmla="*/ 75 w 390"/>
                <a:gd name="T17" fmla="*/ 44 h 265"/>
                <a:gd name="T18" fmla="*/ 116 w 390"/>
                <a:gd name="T19" fmla="*/ 242 h 265"/>
                <a:gd name="T20" fmla="*/ 163 w 390"/>
                <a:gd name="T21" fmla="*/ 265 h 265"/>
                <a:gd name="T22" fmla="*/ 327 w 390"/>
                <a:gd name="T23" fmla="*/ 265 h 265"/>
                <a:gd name="T24" fmla="*/ 352 w 390"/>
                <a:gd name="T25" fmla="*/ 239 h 265"/>
                <a:gd name="T26" fmla="*/ 166 w 390"/>
                <a:gd name="T27" fmla="*/ 239 h 265"/>
                <a:gd name="T28" fmla="*/ 138 w 390"/>
                <a:gd name="T29" fmla="*/ 213 h 265"/>
                <a:gd name="T30" fmla="*/ 130 w 390"/>
                <a:gd name="T31" fmla="*/ 172 h 265"/>
                <a:gd name="T32" fmla="*/ 362 w 390"/>
                <a:gd name="T33" fmla="*/ 172 h 265"/>
                <a:gd name="T34" fmla="*/ 362 w 390"/>
                <a:gd name="T35" fmla="*/ 172 h 265"/>
                <a:gd name="T36" fmla="*/ 382 w 390"/>
                <a:gd name="T37" fmla="*/ 153 h 265"/>
                <a:gd name="T38" fmla="*/ 390 w 390"/>
                <a:gd name="T39" fmla="*/ 81 h 265"/>
                <a:gd name="T40" fmla="*/ 383 w 390"/>
                <a:gd name="T41" fmla="*/ 64 h 265"/>
                <a:gd name="T42" fmla="*/ 356 w 390"/>
                <a:gd name="T43" fmla="*/ 143 h 265"/>
                <a:gd name="T44" fmla="*/ 123 w 390"/>
                <a:gd name="T45" fmla="*/ 143 h 265"/>
                <a:gd name="T46" fmla="*/ 112 w 390"/>
                <a:gd name="T47" fmla="*/ 90 h 265"/>
                <a:gd name="T48" fmla="*/ 362 w 390"/>
                <a:gd name="T49" fmla="*/ 90 h 265"/>
                <a:gd name="T50" fmla="*/ 356 w 390"/>
                <a:gd name="T51" fmla="*/ 14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0" h="265">
                  <a:moveTo>
                    <a:pt x="383" y="64"/>
                  </a:moveTo>
                  <a:cubicBezTo>
                    <a:pt x="377" y="57"/>
                    <a:pt x="364" y="57"/>
                    <a:pt x="364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96" y="0"/>
                    <a:pt x="61" y="0"/>
                  </a:cubicBezTo>
                  <a:cubicBezTo>
                    <a:pt x="26" y="0"/>
                    <a:pt x="0" y="0"/>
                    <a:pt x="0" y="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73" y="25"/>
                    <a:pt x="75" y="44"/>
                  </a:cubicBezTo>
                  <a:cubicBezTo>
                    <a:pt x="116" y="242"/>
                    <a:pt x="116" y="242"/>
                    <a:pt x="116" y="242"/>
                  </a:cubicBezTo>
                  <a:cubicBezTo>
                    <a:pt x="116" y="242"/>
                    <a:pt x="123" y="265"/>
                    <a:pt x="163" y="265"/>
                  </a:cubicBezTo>
                  <a:cubicBezTo>
                    <a:pt x="163" y="265"/>
                    <a:pt x="304" y="265"/>
                    <a:pt x="327" y="265"/>
                  </a:cubicBezTo>
                  <a:cubicBezTo>
                    <a:pt x="350" y="265"/>
                    <a:pt x="352" y="239"/>
                    <a:pt x="352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66" y="239"/>
                    <a:pt x="142" y="241"/>
                    <a:pt x="138" y="213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72" y="171"/>
                    <a:pt x="381" y="163"/>
                    <a:pt x="382" y="153"/>
                  </a:cubicBezTo>
                  <a:cubicBezTo>
                    <a:pt x="390" y="81"/>
                    <a:pt x="390" y="81"/>
                    <a:pt x="390" y="81"/>
                  </a:cubicBezTo>
                  <a:cubicBezTo>
                    <a:pt x="390" y="74"/>
                    <a:pt x="390" y="70"/>
                    <a:pt x="383" y="64"/>
                  </a:cubicBezTo>
                  <a:close/>
                  <a:moveTo>
                    <a:pt x="356" y="143"/>
                  </a:moveTo>
                  <a:cubicBezTo>
                    <a:pt x="123" y="143"/>
                    <a:pt x="123" y="143"/>
                    <a:pt x="123" y="143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362" y="90"/>
                    <a:pt x="362" y="90"/>
                    <a:pt x="362" y="90"/>
                  </a:cubicBezTo>
                  <a:lnTo>
                    <a:pt x="35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0AD1BC-897A-644A-0F2C-3C3AB5BA1442}"/>
              </a:ext>
            </a:extLst>
          </p:cNvPr>
          <p:cNvGrpSpPr/>
          <p:nvPr/>
        </p:nvGrpSpPr>
        <p:grpSpPr>
          <a:xfrm>
            <a:off x="7247916" y="4007759"/>
            <a:ext cx="3166023" cy="816522"/>
            <a:chOff x="283598" y="1906534"/>
            <a:chExt cx="3166023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370DC00-73AB-0E7A-2266-C781227F2816}"/>
                </a:ext>
              </a:extLst>
            </p:cNvPr>
            <p:cNvSpPr txBox="1"/>
            <p:nvPr/>
          </p:nvSpPr>
          <p:spPr>
            <a:xfrm>
              <a:off x="283598" y="2190603"/>
              <a:ext cx="31660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B422277-5552-46FB-D462-5CC5EB69D9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8FAFDC-6553-E092-C9CB-573BD475BC5E}"/>
              </a:ext>
            </a:extLst>
          </p:cNvPr>
          <p:cNvGrpSpPr/>
          <p:nvPr/>
        </p:nvGrpSpPr>
        <p:grpSpPr>
          <a:xfrm>
            <a:off x="1858654" y="4007759"/>
            <a:ext cx="3166022" cy="816522"/>
            <a:chOff x="102115" y="1906534"/>
            <a:chExt cx="3166022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ABAACE-96E1-F021-9A05-B8FC0D795EE9}"/>
                </a:ext>
              </a:extLst>
            </p:cNvPr>
            <p:cNvSpPr txBox="1"/>
            <p:nvPr/>
          </p:nvSpPr>
          <p:spPr>
            <a:xfrm>
              <a:off x="102115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2C7E13B-0C2E-178C-ED20-446B81DEAAE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225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Rounded Rectangle 31">
            <a:extLst>
              <a:ext uri="{FF2B5EF4-FFF2-40B4-BE49-F238E27FC236}">
                <a16:creationId xmlns:a16="http://schemas.microsoft.com/office/drawing/2014/main" id="{CD0ECC37-928D-47DB-44DD-7A3F3E9E4579}"/>
              </a:ext>
            </a:extLst>
          </p:cNvPr>
          <p:cNvSpPr/>
          <p:nvPr/>
        </p:nvSpPr>
        <p:spPr>
          <a:xfrm>
            <a:off x="695325" y="1510803"/>
            <a:ext cx="2465897" cy="3273046"/>
          </a:xfrm>
          <a:prstGeom prst="roundRect">
            <a:avLst>
              <a:gd name="adj" fmla="val 4167"/>
            </a:avLst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" name="Group 8">
            <a:extLst>
              <a:ext uri="{FF2B5EF4-FFF2-40B4-BE49-F238E27FC236}">
                <a16:creationId xmlns:a16="http://schemas.microsoft.com/office/drawing/2014/main" id="{DDCC382E-7E78-D795-9DF5-4D55E2E15DD5}"/>
              </a:ext>
            </a:extLst>
          </p:cNvPr>
          <p:cNvGrpSpPr/>
          <p:nvPr/>
        </p:nvGrpSpPr>
        <p:grpSpPr>
          <a:xfrm>
            <a:off x="1549677" y="1830385"/>
            <a:ext cx="757193" cy="753780"/>
            <a:chOff x="6197019" y="1440267"/>
            <a:chExt cx="737050" cy="737050"/>
          </a:xfrm>
        </p:grpSpPr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D7DCD578-FE21-E4D5-D614-BFC4E7BB4785}"/>
                </a:ext>
              </a:extLst>
            </p:cNvPr>
            <p:cNvSpPr/>
            <p:nvPr/>
          </p:nvSpPr>
          <p:spPr>
            <a:xfrm>
              <a:off x="6197019" y="1440267"/>
              <a:ext cx="737050" cy="737050"/>
            </a:xfrm>
            <a:prstGeom prst="ellipse">
              <a:avLst/>
            </a:prstGeom>
            <a:solidFill>
              <a:srgbClr val="2F3968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12" descr="D:\51PPT模板网\51pptmoban.com\图片.jpg">
              <a:extLst>
                <a:ext uri="{FF2B5EF4-FFF2-40B4-BE49-F238E27FC236}">
                  <a16:creationId xmlns:a16="http://schemas.microsoft.com/office/drawing/2014/main" id="{9D01C2CE-F17D-0A2E-CB2B-881F44533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7779" y="1665698"/>
              <a:ext cx="335530" cy="286188"/>
            </a:xfrm>
            <a:custGeom>
              <a:avLst/>
              <a:gdLst>
                <a:gd name="T0" fmla="*/ 172426 w 601"/>
                <a:gd name="T1" fmla="*/ 114823 h 510"/>
                <a:gd name="T2" fmla="*/ 172426 w 601"/>
                <a:gd name="T3" fmla="*/ 28164 h 510"/>
                <a:gd name="T4" fmla="*/ 172426 w 601"/>
                <a:gd name="T5" fmla="*/ 114823 h 510"/>
                <a:gd name="T6" fmla="*/ 192902 w 601"/>
                <a:gd name="T7" fmla="*/ 61383 h 510"/>
                <a:gd name="T8" fmla="*/ 182844 w 601"/>
                <a:gd name="T9" fmla="*/ 50912 h 510"/>
                <a:gd name="T10" fmla="*/ 162368 w 601"/>
                <a:gd name="T11" fmla="*/ 50912 h 510"/>
                <a:gd name="T12" fmla="*/ 152310 w 601"/>
                <a:gd name="T13" fmla="*/ 61383 h 510"/>
                <a:gd name="T14" fmla="*/ 152310 w 601"/>
                <a:gd name="T15" fmla="*/ 81604 h 510"/>
                <a:gd name="T16" fmla="*/ 162368 w 601"/>
                <a:gd name="T17" fmla="*/ 91714 h 510"/>
                <a:gd name="T18" fmla="*/ 182844 w 601"/>
                <a:gd name="T19" fmla="*/ 91714 h 510"/>
                <a:gd name="T20" fmla="*/ 192902 w 601"/>
                <a:gd name="T21" fmla="*/ 81604 h 510"/>
                <a:gd name="T22" fmla="*/ 192902 w 601"/>
                <a:gd name="T23" fmla="*/ 61383 h 510"/>
                <a:gd name="T24" fmla="*/ 129320 w 601"/>
                <a:gd name="T25" fmla="*/ 35747 h 510"/>
                <a:gd name="T26" fmla="*/ 119261 w 601"/>
                <a:gd name="T27" fmla="*/ 15165 h 510"/>
                <a:gd name="T28" fmla="*/ 126805 w 601"/>
                <a:gd name="T29" fmla="*/ 0 h 510"/>
                <a:gd name="T30" fmla="*/ 136863 w 601"/>
                <a:gd name="T31" fmla="*/ 5055 h 510"/>
                <a:gd name="T32" fmla="*/ 129320 w 601"/>
                <a:gd name="T33" fmla="*/ 35747 h 510"/>
                <a:gd name="T34" fmla="*/ 96271 w 601"/>
                <a:gd name="T35" fmla="*/ 15165 h 510"/>
                <a:gd name="T36" fmla="*/ 50650 w 601"/>
                <a:gd name="T37" fmla="*/ 58856 h 510"/>
                <a:gd name="T38" fmla="*/ 78669 w 601"/>
                <a:gd name="T39" fmla="*/ 5055 h 510"/>
                <a:gd name="T40" fmla="*/ 96271 w 601"/>
                <a:gd name="T41" fmla="*/ 10110 h 510"/>
                <a:gd name="T42" fmla="*/ 81184 w 601"/>
                <a:gd name="T43" fmla="*/ 68966 h 510"/>
                <a:gd name="T44" fmla="*/ 116747 w 601"/>
                <a:gd name="T45" fmla="*/ 68966 h 510"/>
                <a:gd name="T46" fmla="*/ 136863 w 601"/>
                <a:gd name="T47" fmla="*/ 114823 h 510"/>
                <a:gd name="T48" fmla="*/ 147281 w 601"/>
                <a:gd name="T49" fmla="*/ 163207 h 510"/>
                <a:gd name="T50" fmla="*/ 157339 w 601"/>
                <a:gd name="T51" fmla="*/ 124933 h 510"/>
                <a:gd name="T52" fmla="*/ 187873 w 601"/>
                <a:gd name="T53" fmla="*/ 122406 h 510"/>
                <a:gd name="T54" fmla="*/ 174941 w 601"/>
                <a:gd name="T55" fmla="*/ 176206 h 510"/>
                <a:gd name="T56" fmla="*/ 164883 w 601"/>
                <a:gd name="T57" fmla="*/ 183789 h 510"/>
                <a:gd name="T58" fmla="*/ 159853 w 601"/>
                <a:gd name="T59" fmla="*/ 183789 h 510"/>
                <a:gd name="T60" fmla="*/ 50650 w 601"/>
                <a:gd name="T61" fmla="*/ 183789 h 510"/>
                <a:gd name="T62" fmla="*/ 50650 w 601"/>
                <a:gd name="T63" fmla="*/ 183789 h 510"/>
                <a:gd name="T64" fmla="*/ 40592 w 601"/>
                <a:gd name="T65" fmla="*/ 176206 h 510"/>
                <a:gd name="T66" fmla="*/ 10058 w 601"/>
                <a:gd name="T67" fmla="*/ 89186 h 510"/>
                <a:gd name="T68" fmla="*/ 10058 w 601"/>
                <a:gd name="T69" fmla="*/ 68966 h 510"/>
                <a:gd name="T70" fmla="*/ 81184 w 601"/>
                <a:gd name="T71" fmla="*/ 68966 h 510"/>
                <a:gd name="T72" fmla="*/ 96271 w 601"/>
                <a:gd name="T73" fmla="*/ 153097 h 510"/>
                <a:gd name="T74" fmla="*/ 116747 w 601"/>
                <a:gd name="T75" fmla="*/ 153097 h 510"/>
                <a:gd name="T76" fmla="*/ 106689 w 601"/>
                <a:gd name="T77" fmla="*/ 89186 h 510"/>
                <a:gd name="T78" fmla="*/ 96271 w 601"/>
                <a:gd name="T79" fmla="*/ 153097 h 510"/>
                <a:gd name="T80" fmla="*/ 76155 w 601"/>
                <a:gd name="T81" fmla="*/ 99658 h 510"/>
                <a:gd name="T82" fmla="*/ 55679 w 601"/>
                <a:gd name="T83" fmla="*/ 99658 h 510"/>
                <a:gd name="T84" fmla="*/ 65737 w 601"/>
                <a:gd name="T85" fmla="*/ 163207 h 510"/>
                <a:gd name="T86" fmla="*/ 76155 w 601"/>
                <a:gd name="T87" fmla="*/ 99658 h 51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1" h="510">
                  <a:moveTo>
                    <a:pt x="480" y="318"/>
                  </a:moveTo>
                  <a:lnTo>
                    <a:pt x="480" y="318"/>
                  </a:lnTo>
                  <a:cubicBezTo>
                    <a:pt x="410" y="318"/>
                    <a:pt x="353" y="269"/>
                    <a:pt x="353" y="198"/>
                  </a:cubicBezTo>
                  <a:cubicBezTo>
                    <a:pt x="353" y="127"/>
                    <a:pt x="410" y="78"/>
                    <a:pt x="480" y="78"/>
                  </a:cubicBezTo>
                  <a:cubicBezTo>
                    <a:pt x="544" y="78"/>
                    <a:pt x="600" y="127"/>
                    <a:pt x="600" y="198"/>
                  </a:cubicBezTo>
                  <a:cubicBezTo>
                    <a:pt x="600" y="269"/>
                    <a:pt x="544" y="318"/>
                    <a:pt x="480" y="318"/>
                  </a:cubicBezTo>
                  <a:close/>
                  <a:moveTo>
                    <a:pt x="537" y="170"/>
                  </a:moveTo>
                  <a:lnTo>
                    <a:pt x="537" y="170"/>
                  </a:lnTo>
                  <a:cubicBezTo>
                    <a:pt x="509" y="170"/>
                    <a:pt x="509" y="170"/>
                    <a:pt x="509" y="170"/>
                  </a:cubicBezTo>
                  <a:cubicBezTo>
                    <a:pt x="509" y="141"/>
                    <a:pt x="509" y="141"/>
                    <a:pt x="509" y="141"/>
                  </a:cubicBezTo>
                  <a:cubicBezTo>
                    <a:pt x="509" y="127"/>
                    <a:pt x="494" y="113"/>
                    <a:pt x="480" y="113"/>
                  </a:cubicBezTo>
                  <a:cubicBezTo>
                    <a:pt x="459" y="113"/>
                    <a:pt x="452" y="127"/>
                    <a:pt x="452" y="141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24" y="170"/>
                    <a:pt x="424" y="170"/>
                    <a:pt x="424" y="170"/>
                  </a:cubicBezTo>
                  <a:cubicBezTo>
                    <a:pt x="403" y="170"/>
                    <a:pt x="396" y="184"/>
                    <a:pt x="396" y="198"/>
                  </a:cubicBezTo>
                  <a:cubicBezTo>
                    <a:pt x="396" y="212"/>
                    <a:pt x="403" y="226"/>
                    <a:pt x="424" y="226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452" y="269"/>
                    <a:pt x="459" y="283"/>
                    <a:pt x="480" y="283"/>
                  </a:cubicBezTo>
                  <a:cubicBezTo>
                    <a:pt x="494" y="283"/>
                    <a:pt x="509" y="269"/>
                    <a:pt x="509" y="254"/>
                  </a:cubicBezTo>
                  <a:cubicBezTo>
                    <a:pt x="509" y="226"/>
                    <a:pt x="509" y="226"/>
                    <a:pt x="509" y="226"/>
                  </a:cubicBezTo>
                  <a:cubicBezTo>
                    <a:pt x="537" y="226"/>
                    <a:pt x="537" y="226"/>
                    <a:pt x="537" y="226"/>
                  </a:cubicBezTo>
                  <a:cubicBezTo>
                    <a:pt x="551" y="226"/>
                    <a:pt x="565" y="212"/>
                    <a:pt x="565" y="198"/>
                  </a:cubicBezTo>
                  <a:cubicBezTo>
                    <a:pt x="565" y="184"/>
                    <a:pt x="551" y="170"/>
                    <a:pt x="537" y="170"/>
                  </a:cubicBezTo>
                  <a:close/>
                  <a:moveTo>
                    <a:pt x="360" y="99"/>
                  </a:moveTo>
                  <a:lnTo>
                    <a:pt x="360" y="99"/>
                  </a:lnTo>
                  <a:cubicBezTo>
                    <a:pt x="332" y="42"/>
                    <a:pt x="332" y="42"/>
                    <a:pt x="332" y="42"/>
                  </a:cubicBezTo>
                  <a:cubicBezTo>
                    <a:pt x="332" y="35"/>
                    <a:pt x="325" y="35"/>
                    <a:pt x="325" y="28"/>
                  </a:cubicBezTo>
                  <a:cubicBezTo>
                    <a:pt x="325" y="14"/>
                    <a:pt x="339" y="0"/>
                    <a:pt x="353" y="0"/>
                  </a:cubicBezTo>
                  <a:cubicBezTo>
                    <a:pt x="367" y="0"/>
                    <a:pt x="374" y="7"/>
                    <a:pt x="381" y="14"/>
                  </a:cubicBezTo>
                  <a:cubicBezTo>
                    <a:pt x="410" y="63"/>
                    <a:pt x="410" y="63"/>
                    <a:pt x="410" y="63"/>
                  </a:cubicBezTo>
                  <a:cubicBezTo>
                    <a:pt x="389" y="71"/>
                    <a:pt x="374" y="85"/>
                    <a:pt x="360" y="99"/>
                  </a:cubicBezTo>
                  <a:close/>
                  <a:moveTo>
                    <a:pt x="268" y="42"/>
                  </a:moveTo>
                  <a:lnTo>
                    <a:pt x="268" y="42"/>
                  </a:lnTo>
                  <a:cubicBezTo>
                    <a:pt x="205" y="163"/>
                    <a:pt x="205" y="163"/>
                    <a:pt x="205" y="163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9" y="7"/>
                    <a:pt x="233" y="0"/>
                    <a:pt x="240" y="0"/>
                  </a:cubicBezTo>
                  <a:cubicBezTo>
                    <a:pt x="261" y="0"/>
                    <a:pt x="268" y="14"/>
                    <a:pt x="268" y="28"/>
                  </a:cubicBezTo>
                  <a:cubicBezTo>
                    <a:pt x="268" y="35"/>
                    <a:pt x="268" y="35"/>
                    <a:pt x="268" y="42"/>
                  </a:cubicBezTo>
                  <a:close/>
                  <a:moveTo>
                    <a:pt x="226" y="191"/>
                  </a:moveTo>
                  <a:lnTo>
                    <a:pt x="226" y="191"/>
                  </a:lnTo>
                  <a:cubicBezTo>
                    <a:pt x="325" y="191"/>
                    <a:pt x="325" y="191"/>
                    <a:pt x="325" y="191"/>
                  </a:cubicBezTo>
                  <a:lnTo>
                    <a:pt x="325" y="198"/>
                  </a:lnTo>
                  <a:cubicBezTo>
                    <a:pt x="325" y="247"/>
                    <a:pt x="346" y="290"/>
                    <a:pt x="381" y="318"/>
                  </a:cubicBezTo>
                  <a:cubicBezTo>
                    <a:pt x="381" y="424"/>
                    <a:pt x="381" y="424"/>
                    <a:pt x="381" y="424"/>
                  </a:cubicBezTo>
                  <a:cubicBezTo>
                    <a:pt x="381" y="438"/>
                    <a:pt x="396" y="452"/>
                    <a:pt x="410" y="452"/>
                  </a:cubicBezTo>
                  <a:cubicBezTo>
                    <a:pt x="431" y="452"/>
                    <a:pt x="438" y="438"/>
                    <a:pt x="438" y="424"/>
                  </a:cubicBezTo>
                  <a:cubicBezTo>
                    <a:pt x="438" y="346"/>
                    <a:pt x="438" y="346"/>
                    <a:pt x="438" y="346"/>
                  </a:cubicBezTo>
                  <a:cubicBezTo>
                    <a:pt x="452" y="346"/>
                    <a:pt x="466" y="346"/>
                    <a:pt x="480" y="346"/>
                  </a:cubicBezTo>
                  <a:cubicBezTo>
                    <a:pt x="494" y="346"/>
                    <a:pt x="509" y="346"/>
                    <a:pt x="523" y="339"/>
                  </a:cubicBezTo>
                  <a:cubicBezTo>
                    <a:pt x="487" y="488"/>
                    <a:pt x="487" y="488"/>
                    <a:pt x="487" y="488"/>
                  </a:cubicBezTo>
                  <a:cubicBezTo>
                    <a:pt x="480" y="502"/>
                    <a:pt x="473" y="509"/>
                    <a:pt x="459" y="509"/>
                  </a:cubicBezTo>
                  <a:cubicBezTo>
                    <a:pt x="452" y="509"/>
                    <a:pt x="452" y="509"/>
                    <a:pt x="452" y="509"/>
                  </a:cubicBezTo>
                  <a:cubicBezTo>
                    <a:pt x="445" y="509"/>
                    <a:pt x="445" y="509"/>
                    <a:pt x="445" y="509"/>
                  </a:cubicBezTo>
                  <a:cubicBezTo>
                    <a:pt x="141" y="509"/>
                    <a:pt x="141" y="509"/>
                    <a:pt x="141" y="509"/>
                  </a:cubicBezTo>
                  <a:cubicBezTo>
                    <a:pt x="127" y="509"/>
                    <a:pt x="113" y="502"/>
                    <a:pt x="113" y="488"/>
                  </a:cubicBezTo>
                  <a:cubicBezTo>
                    <a:pt x="49" y="247"/>
                    <a:pt x="49" y="247"/>
                    <a:pt x="49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7" y="247"/>
                    <a:pt x="0" y="233"/>
                    <a:pt x="0" y="219"/>
                  </a:cubicBezTo>
                  <a:cubicBezTo>
                    <a:pt x="0" y="198"/>
                    <a:pt x="7" y="191"/>
                    <a:pt x="28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226" y="191"/>
                    <a:pt x="226" y="191"/>
                    <a:pt x="226" y="191"/>
                  </a:cubicBezTo>
                  <a:close/>
                  <a:moveTo>
                    <a:pt x="268" y="424"/>
                  </a:moveTo>
                  <a:lnTo>
                    <a:pt x="268" y="424"/>
                  </a:lnTo>
                  <a:cubicBezTo>
                    <a:pt x="268" y="438"/>
                    <a:pt x="283" y="452"/>
                    <a:pt x="297" y="452"/>
                  </a:cubicBezTo>
                  <a:cubicBezTo>
                    <a:pt x="318" y="452"/>
                    <a:pt x="325" y="438"/>
                    <a:pt x="325" y="424"/>
                  </a:cubicBezTo>
                  <a:cubicBezTo>
                    <a:pt x="325" y="276"/>
                    <a:pt x="325" y="276"/>
                    <a:pt x="325" y="276"/>
                  </a:cubicBezTo>
                  <a:cubicBezTo>
                    <a:pt x="325" y="254"/>
                    <a:pt x="318" y="247"/>
                    <a:pt x="297" y="247"/>
                  </a:cubicBezTo>
                  <a:cubicBezTo>
                    <a:pt x="283" y="247"/>
                    <a:pt x="268" y="254"/>
                    <a:pt x="268" y="276"/>
                  </a:cubicBezTo>
                  <a:lnTo>
                    <a:pt x="268" y="424"/>
                  </a:lnTo>
                  <a:close/>
                  <a:moveTo>
                    <a:pt x="212" y="276"/>
                  </a:moveTo>
                  <a:lnTo>
                    <a:pt x="212" y="276"/>
                  </a:lnTo>
                  <a:cubicBezTo>
                    <a:pt x="212" y="254"/>
                    <a:pt x="205" y="247"/>
                    <a:pt x="183" y="247"/>
                  </a:cubicBezTo>
                  <a:cubicBezTo>
                    <a:pt x="169" y="247"/>
                    <a:pt x="155" y="254"/>
                    <a:pt x="155" y="276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5" y="438"/>
                    <a:pt x="169" y="452"/>
                    <a:pt x="183" y="452"/>
                  </a:cubicBezTo>
                  <a:cubicBezTo>
                    <a:pt x="205" y="452"/>
                    <a:pt x="212" y="438"/>
                    <a:pt x="212" y="424"/>
                  </a:cubicBezTo>
                  <a:lnTo>
                    <a:pt x="21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" name="Rounded Rectangle 36">
            <a:extLst>
              <a:ext uri="{FF2B5EF4-FFF2-40B4-BE49-F238E27FC236}">
                <a16:creationId xmlns:a16="http://schemas.microsoft.com/office/drawing/2014/main" id="{7578043E-1CED-6DFF-B20E-AAEAE74AA4D1}"/>
              </a:ext>
            </a:extLst>
          </p:cNvPr>
          <p:cNvSpPr/>
          <p:nvPr/>
        </p:nvSpPr>
        <p:spPr>
          <a:xfrm>
            <a:off x="1104986" y="4100846"/>
            <a:ext cx="1646575" cy="364403"/>
          </a:xfrm>
          <a:prstGeom prst="roundRect">
            <a:avLst>
              <a:gd name="adj" fmla="val 50000"/>
            </a:avLst>
          </a:prstGeom>
          <a:solidFill>
            <a:srgbClr val="D8DB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ounded Rectangle 4">
            <a:extLst>
              <a:ext uri="{FF2B5EF4-FFF2-40B4-BE49-F238E27FC236}">
                <a16:creationId xmlns:a16="http://schemas.microsoft.com/office/drawing/2014/main" id="{92285555-10B1-F2BB-4094-742099C7E243}"/>
              </a:ext>
            </a:extLst>
          </p:cNvPr>
          <p:cNvSpPr/>
          <p:nvPr/>
        </p:nvSpPr>
        <p:spPr>
          <a:xfrm>
            <a:off x="3473812" y="1510803"/>
            <a:ext cx="2465897" cy="3273046"/>
          </a:xfrm>
          <a:prstGeom prst="roundRect">
            <a:avLst>
              <a:gd name="adj" fmla="val 4167"/>
            </a:avLst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36D726-C108-4CD0-2F35-3CAE9824EA63}"/>
              </a:ext>
            </a:extLst>
          </p:cNvPr>
          <p:cNvGrpSpPr/>
          <p:nvPr/>
        </p:nvGrpSpPr>
        <p:grpSpPr>
          <a:xfrm>
            <a:off x="4328164" y="1830385"/>
            <a:ext cx="757193" cy="753780"/>
            <a:chOff x="9309498" y="725193"/>
            <a:chExt cx="737050" cy="737050"/>
          </a:xfrm>
        </p:grpSpPr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D344AF50-F18D-7C59-8557-DC49668B4A6A}"/>
                </a:ext>
              </a:extLst>
            </p:cNvPr>
            <p:cNvSpPr/>
            <p:nvPr/>
          </p:nvSpPr>
          <p:spPr>
            <a:xfrm>
              <a:off x="9309498" y="725193"/>
              <a:ext cx="737050" cy="737050"/>
            </a:xfrm>
            <a:prstGeom prst="ellipse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38">
              <a:extLst>
                <a:ext uri="{FF2B5EF4-FFF2-40B4-BE49-F238E27FC236}">
                  <a16:creationId xmlns:a16="http://schemas.microsoft.com/office/drawing/2014/main" id="{90AF13F4-34EA-E96F-8BC6-99FEF4F9E8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1492" y="930887"/>
              <a:ext cx="333062" cy="325662"/>
            </a:xfrm>
            <a:custGeom>
              <a:avLst/>
              <a:gdLst>
                <a:gd name="T0" fmla="*/ 203841 w 594"/>
                <a:gd name="T1" fmla="*/ 122628 h 581"/>
                <a:gd name="T2" fmla="*/ 201316 w 594"/>
                <a:gd name="T3" fmla="*/ 122628 h 581"/>
                <a:gd name="T4" fmla="*/ 196265 w 594"/>
                <a:gd name="T5" fmla="*/ 140301 h 581"/>
                <a:gd name="T6" fmla="*/ 196265 w 594"/>
                <a:gd name="T7" fmla="*/ 142826 h 581"/>
                <a:gd name="T8" fmla="*/ 196265 w 594"/>
                <a:gd name="T9" fmla="*/ 145351 h 581"/>
                <a:gd name="T10" fmla="*/ 196265 w 594"/>
                <a:gd name="T11" fmla="*/ 145351 h 581"/>
                <a:gd name="T12" fmla="*/ 193739 w 594"/>
                <a:gd name="T13" fmla="*/ 147875 h 581"/>
                <a:gd name="T14" fmla="*/ 185802 w 594"/>
                <a:gd name="T15" fmla="*/ 150400 h 581"/>
                <a:gd name="T16" fmla="*/ 185802 w 594"/>
                <a:gd name="T17" fmla="*/ 150400 h 581"/>
                <a:gd name="T18" fmla="*/ 155497 w 594"/>
                <a:gd name="T19" fmla="*/ 122628 h 581"/>
                <a:gd name="T20" fmla="*/ 155497 w 594"/>
                <a:gd name="T21" fmla="*/ 122628 h 581"/>
                <a:gd name="T22" fmla="*/ 50870 w 594"/>
                <a:gd name="T23" fmla="*/ 112169 h 581"/>
                <a:gd name="T24" fmla="*/ 60972 w 594"/>
                <a:gd name="T25" fmla="*/ 0 h 581"/>
                <a:gd name="T26" fmla="*/ 213943 w 594"/>
                <a:gd name="T27" fmla="*/ 10459 h 581"/>
                <a:gd name="T28" fmla="*/ 203841 w 594"/>
                <a:gd name="T29" fmla="*/ 122628 h 581"/>
                <a:gd name="T30" fmla="*/ 150446 w 594"/>
                <a:gd name="T31" fmla="*/ 132727 h 581"/>
                <a:gd name="T32" fmla="*/ 173175 w 594"/>
                <a:gd name="T33" fmla="*/ 155810 h 581"/>
                <a:gd name="T34" fmla="*/ 185802 w 594"/>
                <a:gd name="T35" fmla="*/ 168433 h 581"/>
                <a:gd name="T36" fmla="*/ 175700 w 594"/>
                <a:gd name="T37" fmla="*/ 178532 h 581"/>
                <a:gd name="T38" fmla="*/ 104266 w 594"/>
                <a:gd name="T39" fmla="*/ 178532 h 581"/>
                <a:gd name="T40" fmla="*/ 81537 w 594"/>
                <a:gd name="T41" fmla="*/ 178532 h 581"/>
                <a:gd name="T42" fmla="*/ 71074 w 594"/>
                <a:gd name="T43" fmla="*/ 178532 h 581"/>
                <a:gd name="T44" fmla="*/ 40768 w 594"/>
                <a:gd name="T45" fmla="*/ 204140 h 581"/>
                <a:gd name="T46" fmla="*/ 32831 w 594"/>
                <a:gd name="T47" fmla="*/ 209189 h 581"/>
                <a:gd name="T48" fmla="*/ 32831 w 594"/>
                <a:gd name="T49" fmla="*/ 209189 h 581"/>
                <a:gd name="T50" fmla="*/ 25255 w 594"/>
                <a:gd name="T51" fmla="*/ 204140 h 581"/>
                <a:gd name="T52" fmla="*/ 25255 w 594"/>
                <a:gd name="T53" fmla="*/ 204140 h 581"/>
                <a:gd name="T54" fmla="*/ 25255 w 594"/>
                <a:gd name="T55" fmla="*/ 201615 h 581"/>
                <a:gd name="T56" fmla="*/ 22729 w 594"/>
                <a:gd name="T57" fmla="*/ 199091 h 581"/>
                <a:gd name="T58" fmla="*/ 22729 w 594"/>
                <a:gd name="T59" fmla="*/ 178532 h 581"/>
                <a:gd name="T60" fmla="*/ 22729 w 594"/>
                <a:gd name="T61" fmla="*/ 178532 h 581"/>
                <a:gd name="T62" fmla="*/ 0 w 594"/>
                <a:gd name="T63" fmla="*/ 168433 h 581"/>
                <a:gd name="T64" fmla="*/ 0 w 594"/>
                <a:gd name="T65" fmla="*/ 51215 h 581"/>
                <a:gd name="T66" fmla="*/ 40768 w 594"/>
                <a:gd name="T67" fmla="*/ 40756 h 581"/>
                <a:gd name="T68" fmla="*/ 60972 w 594"/>
                <a:gd name="T69" fmla="*/ 132727 h 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4" h="581">
                  <a:moveTo>
                    <a:pt x="565" y="340"/>
                  </a:moveTo>
                  <a:lnTo>
                    <a:pt x="565" y="340"/>
                  </a:lnTo>
                  <a:cubicBezTo>
                    <a:pt x="558" y="340"/>
                    <a:pt x="558" y="340"/>
                    <a:pt x="558" y="340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4" y="389"/>
                    <a:pt x="544" y="389"/>
                    <a:pt x="544" y="389"/>
                  </a:cubicBezTo>
                  <a:lnTo>
                    <a:pt x="544" y="396"/>
                  </a:lnTo>
                  <a:cubicBezTo>
                    <a:pt x="544" y="396"/>
                    <a:pt x="544" y="396"/>
                    <a:pt x="544" y="403"/>
                  </a:cubicBezTo>
                  <a:lnTo>
                    <a:pt x="537" y="410"/>
                  </a:lnTo>
                  <a:cubicBezTo>
                    <a:pt x="530" y="417"/>
                    <a:pt x="523" y="417"/>
                    <a:pt x="515" y="417"/>
                  </a:cubicBezTo>
                  <a:cubicBezTo>
                    <a:pt x="508" y="417"/>
                    <a:pt x="501" y="417"/>
                    <a:pt x="501" y="410"/>
                  </a:cubicBezTo>
                  <a:cubicBezTo>
                    <a:pt x="431" y="340"/>
                    <a:pt x="431" y="340"/>
                    <a:pt x="431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55" y="340"/>
                    <a:pt x="141" y="332"/>
                    <a:pt x="141" y="311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14"/>
                    <a:pt x="155" y="0"/>
                    <a:pt x="169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79" y="0"/>
                    <a:pt x="593" y="14"/>
                    <a:pt x="593" y="29"/>
                  </a:cubicBezTo>
                  <a:cubicBezTo>
                    <a:pt x="593" y="311"/>
                    <a:pt x="593" y="311"/>
                    <a:pt x="593" y="311"/>
                  </a:cubicBezTo>
                  <a:cubicBezTo>
                    <a:pt x="593" y="332"/>
                    <a:pt x="579" y="340"/>
                    <a:pt x="565" y="340"/>
                  </a:cubicBezTo>
                  <a:close/>
                  <a:moveTo>
                    <a:pt x="417" y="368"/>
                  </a:moveTo>
                  <a:lnTo>
                    <a:pt x="417" y="368"/>
                  </a:lnTo>
                  <a:cubicBezTo>
                    <a:pt x="480" y="432"/>
                    <a:pt x="480" y="432"/>
                    <a:pt x="480" y="432"/>
                  </a:cubicBezTo>
                  <a:cubicBezTo>
                    <a:pt x="487" y="439"/>
                    <a:pt x="501" y="446"/>
                    <a:pt x="515" y="446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81"/>
                    <a:pt x="508" y="495"/>
                    <a:pt x="487" y="495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197" y="495"/>
                    <a:pt x="197" y="495"/>
                    <a:pt x="197" y="495"/>
                  </a:cubicBezTo>
                  <a:cubicBezTo>
                    <a:pt x="190" y="495"/>
                    <a:pt x="190" y="495"/>
                    <a:pt x="190" y="495"/>
                  </a:cubicBezTo>
                  <a:cubicBezTo>
                    <a:pt x="113" y="566"/>
                    <a:pt x="113" y="566"/>
                    <a:pt x="113" y="566"/>
                  </a:cubicBezTo>
                  <a:cubicBezTo>
                    <a:pt x="106" y="573"/>
                    <a:pt x="99" y="580"/>
                    <a:pt x="91" y="580"/>
                  </a:cubicBezTo>
                  <a:cubicBezTo>
                    <a:pt x="84" y="580"/>
                    <a:pt x="77" y="573"/>
                    <a:pt x="77" y="566"/>
                  </a:cubicBezTo>
                  <a:cubicBezTo>
                    <a:pt x="70" y="566"/>
                    <a:pt x="70" y="566"/>
                    <a:pt x="70" y="566"/>
                  </a:cubicBezTo>
                  <a:lnTo>
                    <a:pt x="70" y="559"/>
                  </a:lnTo>
                  <a:cubicBezTo>
                    <a:pt x="70" y="559"/>
                    <a:pt x="63" y="559"/>
                    <a:pt x="63" y="552"/>
                  </a:cubicBezTo>
                  <a:cubicBezTo>
                    <a:pt x="63" y="495"/>
                    <a:pt x="63" y="495"/>
                    <a:pt x="63" y="495"/>
                  </a:cubicBezTo>
                  <a:cubicBezTo>
                    <a:pt x="28" y="495"/>
                    <a:pt x="28" y="495"/>
                    <a:pt x="28" y="495"/>
                  </a:cubicBezTo>
                  <a:cubicBezTo>
                    <a:pt x="14" y="495"/>
                    <a:pt x="0" y="481"/>
                    <a:pt x="0" y="4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28"/>
                    <a:pt x="14" y="113"/>
                    <a:pt x="2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13" y="347"/>
                    <a:pt x="141" y="368"/>
                    <a:pt x="169" y="368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" name="Rounded Rectangle 39">
            <a:extLst>
              <a:ext uri="{FF2B5EF4-FFF2-40B4-BE49-F238E27FC236}">
                <a16:creationId xmlns:a16="http://schemas.microsoft.com/office/drawing/2014/main" id="{B437380E-0E79-6D7E-963D-720D0BBD8FAC}"/>
              </a:ext>
            </a:extLst>
          </p:cNvPr>
          <p:cNvSpPr/>
          <p:nvPr/>
        </p:nvSpPr>
        <p:spPr>
          <a:xfrm>
            <a:off x="3883472" y="4100846"/>
            <a:ext cx="1646575" cy="364403"/>
          </a:xfrm>
          <a:prstGeom prst="roundRect">
            <a:avLst>
              <a:gd name="adj" fmla="val 50000"/>
            </a:avLst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ounded Rectangle 32">
            <a:extLst>
              <a:ext uri="{FF2B5EF4-FFF2-40B4-BE49-F238E27FC236}">
                <a16:creationId xmlns:a16="http://schemas.microsoft.com/office/drawing/2014/main" id="{0AB7531F-1078-BD72-9CEC-77F178D771F0}"/>
              </a:ext>
            </a:extLst>
          </p:cNvPr>
          <p:cNvSpPr/>
          <p:nvPr/>
        </p:nvSpPr>
        <p:spPr>
          <a:xfrm>
            <a:off x="6252294" y="1510803"/>
            <a:ext cx="2465897" cy="3273046"/>
          </a:xfrm>
          <a:prstGeom prst="roundRect">
            <a:avLst>
              <a:gd name="adj" fmla="val 4167"/>
            </a:avLst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6" name="Group 23">
            <a:extLst>
              <a:ext uri="{FF2B5EF4-FFF2-40B4-BE49-F238E27FC236}">
                <a16:creationId xmlns:a16="http://schemas.microsoft.com/office/drawing/2014/main" id="{52213C05-9621-337C-F264-F1ECE3CA7315}"/>
              </a:ext>
            </a:extLst>
          </p:cNvPr>
          <p:cNvGrpSpPr/>
          <p:nvPr/>
        </p:nvGrpSpPr>
        <p:grpSpPr>
          <a:xfrm>
            <a:off x="7088867" y="1830385"/>
            <a:ext cx="757193" cy="753780"/>
            <a:chOff x="8909343" y="1931570"/>
            <a:chExt cx="737050" cy="737050"/>
          </a:xfrm>
        </p:grpSpPr>
        <p:sp>
          <p:nvSpPr>
            <p:cNvPr id="32" name="Oval 26">
              <a:extLst>
                <a:ext uri="{FF2B5EF4-FFF2-40B4-BE49-F238E27FC236}">
                  <a16:creationId xmlns:a16="http://schemas.microsoft.com/office/drawing/2014/main" id="{296F859D-8D94-10D2-56B7-5FAB79700E70}"/>
                </a:ext>
              </a:extLst>
            </p:cNvPr>
            <p:cNvSpPr/>
            <p:nvPr/>
          </p:nvSpPr>
          <p:spPr>
            <a:xfrm>
              <a:off x="8909343" y="1931570"/>
              <a:ext cx="737050" cy="737050"/>
            </a:xfrm>
            <a:prstGeom prst="ellipse">
              <a:avLst/>
            </a:prstGeom>
            <a:solidFill>
              <a:srgbClr val="2F3968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98">
              <a:extLst>
                <a:ext uri="{FF2B5EF4-FFF2-40B4-BE49-F238E27FC236}">
                  <a16:creationId xmlns:a16="http://schemas.microsoft.com/office/drawing/2014/main" id="{86F68DBC-C9EC-012D-D973-72093926D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0942" y="2132330"/>
              <a:ext cx="273853" cy="335530"/>
            </a:xfrm>
            <a:custGeom>
              <a:avLst/>
              <a:gdLst>
                <a:gd name="T0" fmla="*/ 165736 w 488"/>
                <a:gd name="T1" fmla="*/ 215541 h 601"/>
                <a:gd name="T2" fmla="*/ 165736 w 488"/>
                <a:gd name="T3" fmla="*/ 215541 h 601"/>
                <a:gd name="T4" fmla="*/ 10110 w 488"/>
                <a:gd name="T5" fmla="*/ 215541 h 601"/>
                <a:gd name="T6" fmla="*/ 0 w 488"/>
                <a:gd name="T7" fmla="*/ 205482 h 601"/>
                <a:gd name="T8" fmla="*/ 0 w 488"/>
                <a:gd name="T9" fmla="*/ 116751 h 601"/>
                <a:gd name="T10" fmla="*/ 10110 w 488"/>
                <a:gd name="T11" fmla="*/ 106333 h 601"/>
                <a:gd name="T12" fmla="*/ 25276 w 488"/>
                <a:gd name="T13" fmla="*/ 106333 h 601"/>
                <a:gd name="T14" fmla="*/ 25276 w 488"/>
                <a:gd name="T15" fmla="*/ 60711 h 601"/>
                <a:gd name="T16" fmla="*/ 86659 w 488"/>
                <a:gd name="T17" fmla="*/ 0 h 601"/>
                <a:gd name="T18" fmla="*/ 147682 w 488"/>
                <a:gd name="T19" fmla="*/ 60711 h 601"/>
                <a:gd name="T20" fmla="*/ 147682 w 488"/>
                <a:gd name="T21" fmla="*/ 106333 h 601"/>
                <a:gd name="T22" fmla="*/ 165736 w 488"/>
                <a:gd name="T23" fmla="*/ 106333 h 601"/>
                <a:gd name="T24" fmla="*/ 175846 w 488"/>
                <a:gd name="T25" fmla="*/ 116751 h 601"/>
                <a:gd name="T26" fmla="*/ 175846 w 488"/>
                <a:gd name="T27" fmla="*/ 205482 h 601"/>
                <a:gd name="T28" fmla="*/ 165736 w 488"/>
                <a:gd name="T29" fmla="*/ 215541 h 601"/>
                <a:gd name="T30" fmla="*/ 76549 w 488"/>
                <a:gd name="T31" fmla="*/ 164889 h 601"/>
                <a:gd name="T32" fmla="*/ 76549 w 488"/>
                <a:gd name="T33" fmla="*/ 164889 h 601"/>
                <a:gd name="T34" fmla="*/ 76549 w 488"/>
                <a:gd name="T35" fmla="*/ 185365 h 601"/>
                <a:gd name="T36" fmla="*/ 86659 w 488"/>
                <a:gd name="T37" fmla="*/ 195424 h 601"/>
                <a:gd name="T38" fmla="*/ 96769 w 488"/>
                <a:gd name="T39" fmla="*/ 185365 h 601"/>
                <a:gd name="T40" fmla="*/ 96769 w 488"/>
                <a:gd name="T41" fmla="*/ 164889 h 601"/>
                <a:gd name="T42" fmla="*/ 106880 w 488"/>
                <a:gd name="T43" fmla="*/ 147286 h 601"/>
                <a:gd name="T44" fmla="*/ 86659 w 488"/>
                <a:gd name="T45" fmla="*/ 126810 h 601"/>
                <a:gd name="T46" fmla="*/ 66078 w 488"/>
                <a:gd name="T47" fmla="*/ 147286 h 601"/>
                <a:gd name="T48" fmla="*/ 76549 w 488"/>
                <a:gd name="T49" fmla="*/ 164889 h 601"/>
                <a:gd name="T50" fmla="*/ 127461 w 488"/>
                <a:gd name="T51" fmla="*/ 60711 h 601"/>
                <a:gd name="T52" fmla="*/ 127461 w 488"/>
                <a:gd name="T53" fmla="*/ 60711 h 601"/>
                <a:gd name="T54" fmla="*/ 86659 w 488"/>
                <a:gd name="T55" fmla="*/ 20117 h 601"/>
                <a:gd name="T56" fmla="*/ 45857 w 488"/>
                <a:gd name="T57" fmla="*/ 60711 h 601"/>
                <a:gd name="T58" fmla="*/ 45857 w 488"/>
                <a:gd name="T59" fmla="*/ 106333 h 601"/>
                <a:gd name="T60" fmla="*/ 127461 w 488"/>
                <a:gd name="T61" fmla="*/ 106333 h 601"/>
                <a:gd name="T62" fmla="*/ 127461 w 488"/>
                <a:gd name="T63" fmla="*/ 60711 h 60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88" h="601">
                  <a:moveTo>
                    <a:pt x="459" y="600"/>
                  </a:moveTo>
                  <a:lnTo>
                    <a:pt x="459" y="600"/>
                  </a:lnTo>
                  <a:cubicBezTo>
                    <a:pt x="28" y="600"/>
                    <a:pt x="28" y="600"/>
                    <a:pt x="28" y="600"/>
                  </a:cubicBezTo>
                  <a:cubicBezTo>
                    <a:pt x="7" y="600"/>
                    <a:pt x="0" y="586"/>
                    <a:pt x="0" y="57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11"/>
                    <a:pt x="7" y="296"/>
                    <a:pt x="28" y="296"/>
                  </a:cubicBezTo>
                  <a:cubicBezTo>
                    <a:pt x="70" y="296"/>
                    <a:pt x="70" y="296"/>
                    <a:pt x="70" y="296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70"/>
                    <a:pt x="148" y="0"/>
                    <a:pt x="240" y="0"/>
                  </a:cubicBezTo>
                  <a:cubicBezTo>
                    <a:pt x="339" y="0"/>
                    <a:pt x="409" y="70"/>
                    <a:pt x="409" y="169"/>
                  </a:cubicBezTo>
                  <a:cubicBezTo>
                    <a:pt x="409" y="296"/>
                    <a:pt x="409" y="296"/>
                    <a:pt x="409" y="296"/>
                  </a:cubicBezTo>
                  <a:cubicBezTo>
                    <a:pt x="459" y="296"/>
                    <a:pt x="459" y="296"/>
                    <a:pt x="459" y="296"/>
                  </a:cubicBezTo>
                  <a:cubicBezTo>
                    <a:pt x="473" y="296"/>
                    <a:pt x="487" y="311"/>
                    <a:pt x="487" y="325"/>
                  </a:cubicBezTo>
                  <a:cubicBezTo>
                    <a:pt x="487" y="572"/>
                    <a:pt x="487" y="572"/>
                    <a:pt x="487" y="572"/>
                  </a:cubicBezTo>
                  <a:cubicBezTo>
                    <a:pt x="487" y="586"/>
                    <a:pt x="473" y="600"/>
                    <a:pt x="459" y="600"/>
                  </a:cubicBezTo>
                  <a:close/>
                  <a:moveTo>
                    <a:pt x="212" y="459"/>
                  </a:moveTo>
                  <a:lnTo>
                    <a:pt x="212" y="459"/>
                  </a:lnTo>
                  <a:cubicBezTo>
                    <a:pt x="212" y="516"/>
                    <a:pt x="212" y="516"/>
                    <a:pt x="212" y="516"/>
                  </a:cubicBezTo>
                  <a:cubicBezTo>
                    <a:pt x="212" y="530"/>
                    <a:pt x="226" y="544"/>
                    <a:pt x="240" y="544"/>
                  </a:cubicBezTo>
                  <a:cubicBezTo>
                    <a:pt x="261" y="544"/>
                    <a:pt x="268" y="530"/>
                    <a:pt x="268" y="516"/>
                  </a:cubicBezTo>
                  <a:cubicBezTo>
                    <a:pt x="268" y="459"/>
                    <a:pt x="268" y="459"/>
                    <a:pt x="268" y="459"/>
                  </a:cubicBezTo>
                  <a:cubicBezTo>
                    <a:pt x="289" y="452"/>
                    <a:pt x="296" y="431"/>
                    <a:pt x="296" y="410"/>
                  </a:cubicBezTo>
                  <a:cubicBezTo>
                    <a:pt x="296" y="381"/>
                    <a:pt x="275" y="353"/>
                    <a:pt x="240" y="353"/>
                  </a:cubicBezTo>
                  <a:cubicBezTo>
                    <a:pt x="212" y="353"/>
                    <a:pt x="183" y="381"/>
                    <a:pt x="183" y="410"/>
                  </a:cubicBezTo>
                  <a:cubicBezTo>
                    <a:pt x="183" y="431"/>
                    <a:pt x="198" y="452"/>
                    <a:pt x="212" y="459"/>
                  </a:cubicBezTo>
                  <a:close/>
                  <a:moveTo>
                    <a:pt x="353" y="169"/>
                  </a:moveTo>
                  <a:lnTo>
                    <a:pt x="353" y="169"/>
                  </a:lnTo>
                  <a:cubicBezTo>
                    <a:pt x="353" y="106"/>
                    <a:pt x="304" y="56"/>
                    <a:pt x="240" y="56"/>
                  </a:cubicBezTo>
                  <a:cubicBezTo>
                    <a:pt x="176" y="56"/>
                    <a:pt x="127" y="106"/>
                    <a:pt x="127" y="169"/>
                  </a:cubicBezTo>
                  <a:cubicBezTo>
                    <a:pt x="127" y="296"/>
                    <a:pt x="127" y="296"/>
                    <a:pt x="127" y="296"/>
                  </a:cubicBezTo>
                  <a:cubicBezTo>
                    <a:pt x="353" y="296"/>
                    <a:pt x="353" y="296"/>
                    <a:pt x="353" y="296"/>
                  </a:cubicBezTo>
                  <a:lnTo>
                    <a:pt x="353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0" name="Rounded Rectangle 42">
            <a:extLst>
              <a:ext uri="{FF2B5EF4-FFF2-40B4-BE49-F238E27FC236}">
                <a16:creationId xmlns:a16="http://schemas.microsoft.com/office/drawing/2014/main" id="{FBFBD61B-3D99-4483-83F1-9C81B151F470}"/>
              </a:ext>
            </a:extLst>
          </p:cNvPr>
          <p:cNvSpPr/>
          <p:nvPr/>
        </p:nvSpPr>
        <p:spPr>
          <a:xfrm>
            <a:off x="6644176" y="4100846"/>
            <a:ext cx="1646575" cy="364403"/>
          </a:xfrm>
          <a:prstGeom prst="roundRect">
            <a:avLst>
              <a:gd name="adj" fmla="val 50000"/>
            </a:avLst>
          </a:prstGeom>
          <a:solidFill>
            <a:srgbClr val="D8DB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Rounded Rectangle 6">
            <a:extLst>
              <a:ext uri="{FF2B5EF4-FFF2-40B4-BE49-F238E27FC236}">
                <a16:creationId xmlns:a16="http://schemas.microsoft.com/office/drawing/2014/main" id="{F8E28998-F7F8-1E88-2649-AC8681A62669}"/>
              </a:ext>
            </a:extLst>
          </p:cNvPr>
          <p:cNvSpPr/>
          <p:nvPr/>
        </p:nvSpPr>
        <p:spPr>
          <a:xfrm>
            <a:off x="9030777" y="1510803"/>
            <a:ext cx="2465898" cy="3273046"/>
          </a:xfrm>
          <a:prstGeom prst="roundRect">
            <a:avLst>
              <a:gd name="adj" fmla="val 4167"/>
            </a:avLst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6" name="Group 18">
            <a:extLst>
              <a:ext uri="{FF2B5EF4-FFF2-40B4-BE49-F238E27FC236}">
                <a16:creationId xmlns:a16="http://schemas.microsoft.com/office/drawing/2014/main" id="{4A4E7B60-530A-C95C-1B60-E6843A9C3E9A}"/>
              </a:ext>
            </a:extLst>
          </p:cNvPr>
          <p:cNvGrpSpPr/>
          <p:nvPr/>
        </p:nvGrpSpPr>
        <p:grpSpPr>
          <a:xfrm>
            <a:off x="9885130" y="1830385"/>
            <a:ext cx="757193" cy="753780"/>
            <a:chOff x="6950917" y="2500287"/>
            <a:chExt cx="737050" cy="737050"/>
          </a:xfrm>
        </p:grpSpPr>
        <p:sp>
          <p:nvSpPr>
            <p:cNvPr id="42" name="Oval 21">
              <a:extLst>
                <a:ext uri="{FF2B5EF4-FFF2-40B4-BE49-F238E27FC236}">
                  <a16:creationId xmlns:a16="http://schemas.microsoft.com/office/drawing/2014/main" id="{A2E8AFDD-C7E2-6ED9-9C51-45D5202AD0A5}"/>
                </a:ext>
              </a:extLst>
            </p:cNvPr>
            <p:cNvSpPr/>
            <p:nvPr/>
          </p:nvSpPr>
          <p:spPr>
            <a:xfrm>
              <a:off x="6950917" y="2500287"/>
              <a:ext cx="737050" cy="737050"/>
            </a:xfrm>
            <a:prstGeom prst="ellipse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06" descr="D:\51PPT模板网\51pptmoban.com\图片.jpg">
              <a:extLst>
                <a:ext uri="{FF2B5EF4-FFF2-40B4-BE49-F238E27FC236}">
                  <a16:creationId xmlns:a16="http://schemas.microsoft.com/office/drawing/2014/main" id="{2BFA68B3-4BAB-765E-B8B3-43854C798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0443" y="2709691"/>
              <a:ext cx="337998" cy="305925"/>
            </a:xfrm>
            <a:custGeom>
              <a:avLst/>
              <a:gdLst>
                <a:gd name="T0" fmla="*/ 207003 w 602"/>
                <a:gd name="T1" fmla="*/ 196489 h 545"/>
                <a:gd name="T2" fmla="*/ 207003 w 602"/>
                <a:gd name="T3" fmla="*/ 196489 h 545"/>
                <a:gd name="T4" fmla="*/ 188940 w 602"/>
                <a:gd name="T5" fmla="*/ 196489 h 545"/>
                <a:gd name="T6" fmla="*/ 188940 w 602"/>
                <a:gd name="T7" fmla="*/ 114859 h 545"/>
                <a:gd name="T8" fmla="*/ 188940 w 602"/>
                <a:gd name="T9" fmla="*/ 50928 h 545"/>
                <a:gd name="T10" fmla="*/ 207003 w 602"/>
                <a:gd name="T11" fmla="*/ 50928 h 545"/>
                <a:gd name="T12" fmla="*/ 217119 w 602"/>
                <a:gd name="T13" fmla="*/ 61403 h 545"/>
                <a:gd name="T14" fmla="*/ 217119 w 602"/>
                <a:gd name="T15" fmla="*/ 124973 h 545"/>
                <a:gd name="T16" fmla="*/ 217119 w 602"/>
                <a:gd name="T17" fmla="*/ 165787 h 545"/>
                <a:gd name="T18" fmla="*/ 217119 w 602"/>
                <a:gd name="T19" fmla="*/ 186375 h 545"/>
                <a:gd name="T20" fmla="*/ 207003 w 602"/>
                <a:gd name="T21" fmla="*/ 196489 h 545"/>
                <a:gd name="T22" fmla="*/ 35765 w 602"/>
                <a:gd name="T23" fmla="*/ 196489 h 545"/>
                <a:gd name="T24" fmla="*/ 35765 w 602"/>
                <a:gd name="T25" fmla="*/ 196489 h 545"/>
                <a:gd name="T26" fmla="*/ 35765 w 602"/>
                <a:gd name="T27" fmla="*/ 114859 h 545"/>
                <a:gd name="T28" fmla="*/ 35765 w 602"/>
                <a:gd name="T29" fmla="*/ 112331 h 545"/>
                <a:gd name="T30" fmla="*/ 35765 w 602"/>
                <a:gd name="T31" fmla="*/ 50928 h 545"/>
                <a:gd name="T32" fmla="*/ 56357 w 602"/>
                <a:gd name="T33" fmla="*/ 50928 h 545"/>
                <a:gd name="T34" fmla="*/ 107295 w 602"/>
                <a:gd name="T35" fmla="*/ 0 h 545"/>
                <a:gd name="T36" fmla="*/ 158233 w 602"/>
                <a:gd name="T37" fmla="*/ 50928 h 545"/>
                <a:gd name="T38" fmla="*/ 178825 w 602"/>
                <a:gd name="T39" fmla="*/ 50928 h 545"/>
                <a:gd name="T40" fmla="*/ 178825 w 602"/>
                <a:gd name="T41" fmla="*/ 114859 h 545"/>
                <a:gd name="T42" fmla="*/ 178825 w 602"/>
                <a:gd name="T43" fmla="*/ 196489 h 545"/>
                <a:gd name="T44" fmla="*/ 35765 w 602"/>
                <a:gd name="T45" fmla="*/ 196489 h 545"/>
                <a:gd name="T46" fmla="*/ 107295 w 602"/>
                <a:gd name="T47" fmla="*/ 20588 h 545"/>
                <a:gd name="T48" fmla="*/ 107295 w 602"/>
                <a:gd name="T49" fmla="*/ 20588 h 545"/>
                <a:gd name="T50" fmla="*/ 76588 w 602"/>
                <a:gd name="T51" fmla="*/ 50928 h 545"/>
                <a:gd name="T52" fmla="*/ 138002 w 602"/>
                <a:gd name="T53" fmla="*/ 50928 h 545"/>
                <a:gd name="T54" fmla="*/ 107295 w 602"/>
                <a:gd name="T55" fmla="*/ 20588 h 545"/>
                <a:gd name="T56" fmla="*/ 0 w 602"/>
                <a:gd name="T57" fmla="*/ 186375 h 545"/>
                <a:gd name="T58" fmla="*/ 0 w 602"/>
                <a:gd name="T59" fmla="*/ 186375 h 545"/>
                <a:gd name="T60" fmla="*/ 0 w 602"/>
                <a:gd name="T61" fmla="*/ 165787 h 545"/>
                <a:gd name="T62" fmla="*/ 0 w 602"/>
                <a:gd name="T63" fmla="*/ 124973 h 545"/>
                <a:gd name="T64" fmla="*/ 0 w 602"/>
                <a:gd name="T65" fmla="*/ 61403 h 545"/>
                <a:gd name="T66" fmla="*/ 10477 w 602"/>
                <a:gd name="T67" fmla="*/ 50928 h 545"/>
                <a:gd name="T68" fmla="*/ 25650 w 602"/>
                <a:gd name="T69" fmla="*/ 50928 h 545"/>
                <a:gd name="T70" fmla="*/ 25650 w 602"/>
                <a:gd name="T71" fmla="*/ 112331 h 545"/>
                <a:gd name="T72" fmla="*/ 25650 w 602"/>
                <a:gd name="T73" fmla="*/ 114859 h 545"/>
                <a:gd name="T74" fmla="*/ 25650 w 602"/>
                <a:gd name="T75" fmla="*/ 196489 h 545"/>
                <a:gd name="T76" fmla="*/ 10477 w 602"/>
                <a:gd name="T77" fmla="*/ 196489 h 545"/>
                <a:gd name="T78" fmla="*/ 0 w 602"/>
                <a:gd name="T79" fmla="*/ 186375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0" name="Rounded Rectangle 45">
            <a:extLst>
              <a:ext uri="{FF2B5EF4-FFF2-40B4-BE49-F238E27FC236}">
                <a16:creationId xmlns:a16="http://schemas.microsoft.com/office/drawing/2014/main" id="{66B4945F-B1FE-54D0-F288-CA90BFA0FE83}"/>
              </a:ext>
            </a:extLst>
          </p:cNvPr>
          <p:cNvSpPr/>
          <p:nvPr/>
        </p:nvSpPr>
        <p:spPr>
          <a:xfrm>
            <a:off x="9438808" y="4100846"/>
            <a:ext cx="1646575" cy="364403"/>
          </a:xfrm>
          <a:prstGeom prst="roundRect">
            <a:avLst>
              <a:gd name="adj" fmla="val 50000"/>
            </a:avLst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5528315-8DAB-8195-1725-B58C5A229BA8}"/>
              </a:ext>
            </a:extLst>
          </p:cNvPr>
          <p:cNvGrpSpPr/>
          <p:nvPr/>
        </p:nvGrpSpPr>
        <p:grpSpPr>
          <a:xfrm>
            <a:off x="1087900" y="2862237"/>
            <a:ext cx="1680746" cy="1588609"/>
            <a:chOff x="1026237" y="2149093"/>
            <a:chExt cx="1680746" cy="158860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A603EB4-93BC-4274-1096-9D8E29EDD2BE}"/>
                </a:ext>
              </a:extLst>
            </p:cNvPr>
            <p:cNvSpPr txBox="1"/>
            <p:nvPr/>
          </p:nvSpPr>
          <p:spPr>
            <a:xfrm>
              <a:off x="1026237" y="2149093"/>
              <a:ext cx="168074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AC27A10-918A-C116-D6DE-F946567FB900}"/>
                </a:ext>
              </a:extLst>
            </p:cNvPr>
            <p:cNvSpPr txBox="1"/>
            <p:nvPr/>
          </p:nvSpPr>
          <p:spPr>
            <a:xfrm>
              <a:off x="1101642" y="3399148"/>
              <a:ext cx="1529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D91C098-553E-AA27-E217-367F3568ED0E}"/>
              </a:ext>
            </a:extLst>
          </p:cNvPr>
          <p:cNvGrpSpPr/>
          <p:nvPr/>
        </p:nvGrpSpPr>
        <p:grpSpPr>
          <a:xfrm>
            <a:off x="3868170" y="2862237"/>
            <a:ext cx="1680746" cy="1588609"/>
            <a:chOff x="1026237" y="2149093"/>
            <a:chExt cx="1680746" cy="158860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B98B2A3-54A5-2408-7A57-26D23EAC1ED1}"/>
                </a:ext>
              </a:extLst>
            </p:cNvPr>
            <p:cNvSpPr txBox="1"/>
            <p:nvPr/>
          </p:nvSpPr>
          <p:spPr>
            <a:xfrm>
              <a:off x="1026237" y="2149093"/>
              <a:ext cx="168074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03779E3-7507-9487-AFAE-35589E19ACCE}"/>
                </a:ext>
              </a:extLst>
            </p:cNvPr>
            <p:cNvSpPr txBox="1"/>
            <p:nvPr/>
          </p:nvSpPr>
          <p:spPr>
            <a:xfrm>
              <a:off x="1101642" y="3399148"/>
              <a:ext cx="1529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6516FD0-287D-5F37-CF60-ADB2BC6E5C62}"/>
              </a:ext>
            </a:extLst>
          </p:cNvPr>
          <p:cNvGrpSpPr/>
          <p:nvPr/>
        </p:nvGrpSpPr>
        <p:grpSpPr>
          <a:xfrm>
            <a:off x="6648440" y="2862237"/>
            <a:ext cx="1680746" cy="1588609"/>
            <a:chOff x="1026237" y="2149093"/>
            <a:chExt cx="1680746" cy="158860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2BB380A-4CAF-7022-17D3-3E067B6B356A}"/>
                </a:ext>
              </a:extLst>
            </p:cNvPr>
            <p:cNvSpPr txBox="1"/>
            <p:nvPr/>
          </p:nvSpPr>
          <p:spPr>
            <a:xfrm>
              <a:off x="1026237" y="2149093"/>
              <a:ext cx="168074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4A788D7-4BFD-FA36-6EA8-6F093BA5A96E}"/>
                </a:ext>
              </a:extLst>
            </p:cNvPr>
            <p:cNvSpPr txBox="1"/>
            <p:nvPr/>
          </p:nvSpPr>
          <p:spPr>
            <a:xfrm>
              <a:off x="1101642" y="3399148"/>
              <a:ext cx="1529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93E6A3B-ED56-9FB0-0D63-F30AA39DBF88}"/>
              </a:ext>
            </a:extLst>
          </p:cNvPr>
          <p:cNvGrpSpPr/>
          <p:nvPr/>
        </p:nvGrpSpPr>
        <p:grpSpPr>
          <a:xfrm>
            <a:off x="9428710" y="2862237"/>
            <a:ext cx="1680746" cy="1588609"/>
            <a:chOff x="1026237" y="2149093"/>
            <a:chExt cx="1680746" cy="158860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E295E72-D34B-C596-7BAE-C22F6FB58844}"/>
                </a:ext>
              </a:extLst>
            </p:cNvPr>
            <p:cNvSpPr txBox="1"/>
            <p:nvPr/>
          </p:nvSpPr>
          <p:spPr>
            <a:xfrm>
              <a:off x="1026237" y="2149093"/>
              <a:ext cx="168074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2ED4D1A-CB9F-5173-F582-49A4A69561B6}"/>
                </a:ext>
              </a:extLst>
            </p:cNvPr>
            <p:cNvSpPr txBox="1"/>
            <p:nvPr/>
          </p:nvSpPr>
          <p:spPr>
            <a:xfrm>
              <a:off x="1101642" y="3399148"/>
              <a:ext cx="1529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355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7376938" y="452452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800" baseline="-3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14"/>
          <p:cNvSpPr txBox="1"/>
          <p:nvPr/>
        </p:nvSpPr>
        <p:spPr>
          <a:xfrm>
            <a:off x="7376938" y="172778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800" baseline="-3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18"/>
          <p:cNvSpPr txBox="1"/>
          <p:nvPr/>
        </p:nvSpPr>
        <p:spPr>
          <a:xfrm>
            <a:off x="4154334" y="451904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4800" baseline="-3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22"/>
          <p:cNvSpPr txBox="1"/>
          <p:nvPr/>
        </p:nvSpPr>
        <p:spPr>
          <a:xfrm>
            <a:off x="4135282" y="172230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800" baseline="-3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138133" y="1033211"/>
            <a:ext cx="1897871" cy="1897869"/>
            <a:chOff x="4854966" y="1574162"/>
            <a:chExt cx="1897870" cy="1897870"/>
          </a:xfrm>
        </p:grpSpPr>
        <p:sp>
          <p:nvSpPr>
            <p:cNvPr id="37" name="泪滴形 36"/>
            <p:cNvSpPr/>
            <p:nvPr/>
          </p:nvSpPr>
          <p:spPr>
            <a:xfrm rot="8100000">
              <a:off x="4854966" y="1574162"/>
              <a:ext cx="1897870" cy="1897870"/>
            </a:xfrm>
            <a:prstGeom prst="teardrop">
              <a:avLst/>
            </a:prstGeom>
            <a:solidFill>
              <a:srgbClr val="2F3968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5635285" y="1758388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39" name="Freeform 550"/>
              <p:cNvSpPr/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551" descr="D:\51PPT模板网\51pptmoban.com\图片.jpg"/>
              <p:cNvSpPr/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138133" y="3870802"/>
            <a:ext cx="1897871" cy="1969071"/>
            <a:chOff x="4854966" y="4355480"/>
            <a:chExt cx="1897870" cy="1969070"/>
          </a:xfrm>
        </p:grpSpPr>
        <p:sp>
          <p:nvSpPr>
            <p:cNvPr id="42" name="泪滴形 41"/>
            <p:cNvSpPr/>
            <p:nvPr/>
          </p:nvSpPr>
          <p:spPr>
            <a:xfrm rot="13500000" flipV="1">
              <a:off x="4854966" y="4426680"/>
              <a:ext cx="1897870" cy="1897870"/>
            </a:xfrm>
            <a:prstGeom prst="teardrop">
              <a:avLst/>
            </a:prstGeom>
            <a:solidFill>
              <a:srgbClr val="2F3968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5541401" y="4355480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44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408" descr="D:\51PPT模板网\51pptmoban.com\图片.jpg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721429" y="2483848"/>
            <a:ext cx="1897871" cy="1897871"/>
            <a:chOff x="6438262" y="3038866"/>
            <a:chExt cx="1897870" cy="1897870"/>
          </a:xfrm>
        </p:grpSpPr>
        <p:sp>
          <p:nvSpPr>
            <p:cNvPr id="48" name="泪滴形 47"/>
            <p:cNvSpPr/>
            <p:nvPr/>
          </p:nvSpPr>
          <p:spPr>
            <a:xfrm rot="8100000" flipV="1">
              <a:off x="6438262" y="3038866"/>
              <a:ext cx="1897870" cy="1897870"/>
            </a:xfrm>
            <a:prstGeom prst="teardrop">
              <a:avLst/>
            </a:prstGeom>
            <a:solidFill>
              <a:srgbClr val="CBA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7839999" y="3717801"/>
              <a:ext cx="318025" cy="540000"/>
              <a:chOff x="11322051" y="6770687"/>
              <a:chExt cx="236538" cy="401638"/>
            </a:xfrm>
            <a:solidFill>
              <a:srgbClr val="E7E7E7"/>
            </a:solidFill>
          </p:grpSpPr>
          <p:sp>
            <p:nvSpPr>
              <p:cNvPr id="50" name="Freeform 492"/>
              <p:cNvSpPr>
                <a:spLocks noEditPoints="1"/>
              </p:cNvSpPr>
              <p:nvPr/>
            </p:nvSpPr>
            <p:spPr bwMode="auto">
              <a:xfrm>
                <a:off x="11322051" y="6770687"/>
                <a:ext cx="236538" cy="320675"/>
              </a:xfrm>
              <a:custGeom>
                <a:avLst/>
                <a:gdLst>
                  <a:gd name="T0" fmla="*/ 86 w 170"/>
                  <a:gd name="T1" fmla="*/ 0 h 230"/>
                  <a:gd name="T2" fmla="*/ 85 w 170"/>
                  <a:gd name="T3" fmla="*/ 0 h 230"/>
                  <a:gd name="T4" fmla="*/ 84 w 170"/>
                  <a:gd name="T5" fmla="*/ 0 h 230"/>
                  <a:gd name="T6" fmla="*/ 0 w 170"/>
                  <a:gd name="T7" fmla="*/ 96 h 230"/>
                  <a:gd name="T8" fmla="*/ 50 w 170"/>
                  <a:gd name="T9" fmla="*/ 230 h 230"/>
                  <a:gd name="T10" fmla="*/ 120 w 170"/>
                  <a:gd name="T11" fmla="*/ 230 h 230"/>
                  <a:gd name="T12" fmla="*/ 170 w 170"/>
                  <a:gd name="T13" fmla="*/ 96 h 230"/>
                  <a:gd name="T14" fmla="*/ 86 w 170"/>
                  <a:gd name="T15" fmla="*/ 0 h 230"/>
                  <a:gd name="T16" fmla="*/ 105 w 170"/>
                  <a:gd name="T17" fmla="*/ 210 h 230"/>
                  <a:gd name="T18" fmla="*/ 97 w 170"/>
                  <a:gd name="T19" fmla="*/ 210 h 230"/>
                  <a:gd name="T20" fmla="*/ 97 w 170"/>
                  <a:gd name="T21" fmla="*/ 159 h 230"/>
                  <a:gd name="T22" fmla="*/ 73 w 170"/>
                  <a:gd name="T23" fmla="*/ 159 h 230"/>
                  <a:gd name="T24" fmla="*/ 73 w 170"/>
                  <a:gd name="T25" fmla="*/ 210 h 230"/>
                  <a:gd name="T26" fmla="*/ 65 w 170"/>
                  <a:gd name="T27" fmla="*/ 210 h 230"/>
                  <a:gd name="T28" fmla="*/ 49 w 170"/>
                  <a:gd name="T29" fmla="*/ 176 h 230"/>
                  <a:gd name="T30" fmla="*/ 20 w 170"/>
                  <a:gd name="T31" fmla="*/ 96 h 230"/>
                  <a:gd name="T32" fmla="*/ 49 w 170"/>
                  <a:gd name="T33" fmla="*/ 30 h 230"/>
                  <a:gd name="T34" fmla="*/ 84 w 170"/>
                  <a:gd name="T35" fmla="*/ 20 h 230"/>
                  <a:gd name="T36" fmla="*/ 84 w 170"/>
                  <a:gd name="T37" fmla="*/ 20 h 230"/>
                  <a:gd name="T38" fmla="*/ 85 w 170"/>
                  <a:gd name="T39" fmla="*/ 20 h 230"/>
                  <a:gd name="T40" fmla="*/ 86 w 170"/>
                  <a:gd name="T41" fmla="*/ 20 h 230"/>
                  <a:gd name="T42" fmla="*/ 86 w 170"/>
                  <a:gd name="T43" fmla="*/ 20 h 230"/>
                  <a:gd name="T44" fmla="*/ 121 w 170"/>
                  <a:gd name="T45" fmla="*/ 30 h 230"/>
                  <a:gd name="T46" fmla="*/ 150 w 170"/>
                  <a:gd name="T47" fmla="*/ 96 h 230"/>
                  <a:gd name="T48" fmla="*/ 121 w 170"/>
                  <a:gd name="T49" fmla="*/ 176 h 230"/>
                  <a:gd name="T50" fmla="*/ 105 w 170"/>
                  <a:gd name="T51" fmla="*/ 21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cs typeface="+mn-ea"/>
                  <a:sym typeface="+mn-lt"/>
                </a:endParaRPr>
              </a:p>
            </p:txBody>
          </p:sp>
          <p:sp>
            <p:nvSpPr>
              <p:cNvPr id="51" name="Rectangle 493"/>
              <p:cNvSpPr>
                <a:spLocks noChangeArrowheads="1"/>
              </p:cNvSpPr>
              <p:nvPr/>
            </p:nvSpPr>
            <p:spPr bwMode="auto">
              <a:xfrm>
                <a:off x="11391901" y="7105649"/>
                <a:ext cx="98425" cy="269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cs typeface="+mn-ea"/>
                  <a:sym typeface="+mn-lt"/>
                </a:endParaRPr>
              </a:p>
            </p:txBody>
          </p:sp>
          <p:sp>
            <p:nvSpPr>
              <p:cNvPr id="52" name="Rectangle 494"/>
              <p:cNvSpPr>
                <a:spLocks noChangeArrowheads="1"/>
              </p:cNvSpPr>
              <p:nvPr/>
            </p:nvSpPr>
            <p:spPr bwMode="auto">
              <a:xfrm>
                <a:off x="11417301" y="7145337"/>
                <a:ext cx="49213" cy="269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554839" y="2483848"/>
            <a:ext cx="1897871" cy="1897871"/>
            <a:chOff x="3271670" y="3038866"/>
            <a:chExt cx="1897870" cy="1897870"/>
          </a:xfrm>
        </p:grpSpPr>
        <p:sp>
          <p:nvSpPr>
            <p:cNvPr id="54" name="泪滴形 53"/>
            <p:cNvSpPr/>
            <p:nvPr/>
          </p:nvSpPr>
          <p:spPr>
            <a:xfrm rot="13500000" flipH="1" flipV="1">
              <a:off x="3271670" y="3038866"/>
              <a:ext cx="1897870" cy="1897870"/>
            </a:xfrm>
            <a:prstGeom prst="teardrop">
              <a:avLst/>
            </a:prstGeom>
            <a:solidFill>
              <a:srgbClr val="CBA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55" name="Freeform 169"/>
            <p:cNvSpPr>
              <a:spLocks noChangeAspect="1"/>
            </p:cNvSpPr>
            <p:nvPr/>
          </p:nvSpPr>
          <p:spPr bwMode="auto">
            <a:xfrm>
              <a:off x="3482937" y="3717801"/>
              <a:ext cx="360000" cy="540000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4124885" y="3294443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100799" y="3294443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590786" y="2083265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99425" y="4794502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858646C-8DCC-8C59-4C14-7BB2F108B14E}"/>
              </a:ext>
            </a:extLst>
          </p:cNvPr>
          <p:cNvGrpSpPr/>
          <p:nvPr/>
        </p:nvGrpSpPr>
        <p:grpSpPr>
          <a:xfrm>
            <a:off x="8076705" y="1638657"/>
            <a:ext cx="3166023" cy="816522"/>
            <a:chOff x="283598" y="1906534"/>
            <a:chExt cx="3166023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C4F7C61-4EB1-959C-21A7-B0934ACD959D}"/>
                </a:ext>
              </a:extLst>
            </p:cNvPr>
            <p:cNvSpPr txBox="1"/>
            <p:nvPr/>
          </p:nvSpPr>
          <p:spPr>
            <a:xfrm>
              <a:off x="283598" y="2190603"/>
              <a:ext cx="31660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A94A63F-F3EA-9F21-1881-CB356F1A9A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2F32083-065B-1BA2-E7ED-8BAA279EB68C}"/>
              </a:ext>
            </a:extLst>
          </p:cNvPr>
          <p:cNvGrpSpPr/>
          <p:nvPr/>
        </p:nvGrpSpPr>
        <p:grpSpPr>
          <a:xfrm>
            <a:off x="949272" y="1638657"/>
            <a:ext cx="3166021" cy="816522"/>
            <a:chOff x="102116" y="1906534"/>
            <a:chExt cx="3166021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A92F83B-F1AF-299F-61D6-246B4A927BBC}"/>
                </a:ext>
              </a:extLst>
            </p:cNvPr>
            <p:cNvSpPr txBox="1"/>
            <p:nvPr/>
          </p:nvSpPr>
          <p:spPr>
            <a:xfrm>
              <a:off x="102116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8CD5D25-D4AB-1036-75DD-1B3F228889B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4DD8C36-4DCA-245A-32FA-D9E3320C5F86}"/>
              </a:ext>
            </a:extLst>
          </p:cNvPr>
          <p:cNvGrpSpPr/>
          <p:nvPr/>
        </p:nvGrpSpPr>
        <p:grpSpPr>
          <a:xfrm>
            <a:off x="8076705" y="4450491"/>
            <a:ext cx="3166023" cy="816522"/>
            <a:chOff x="283598" y="1906534"/>
            <a:chExt cx="3166023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56D693E-B029-3D4D-7077-5C450C97D40B}"/>
                </a:ext>
              </a:extLst>
            </p:cNvPr>
            <p:cNvSpPr txBox="1"/>
            <p:nvPr/>
          </p:nvSpPr>
          <p:spPr>
            <a:xfrm>
              <a:off x="283598" y="2190603"/>
              <a:ext cx="31660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CFE1D81-41FF-52DF-16DF-DE4C3A677B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0483A30-E113-DAD0-62AC-2F6CC4469185}"/>
              </a:ext>
            </a:extLst>
          </p:cNvPr>
          <p:cNvGrpSpPr/>
          <p:nvPr/>
        </p:nvGrpSpPr>
        <p:grpSpPr>
          <a:xfrm>
            <a:off x="949272" y="4450491"/>
            <a:ext cx="3166021" cy="816522"/>
            <a:chOff x="102116" y="1906534"/>
            <a:chExt cx="3166021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EDC4BB-8F69-0F37-24DE-21CF476C3AA7}"/>
                </a:ext>
              </a:extLst>
            </p:cNvPr>
            <p:cNvSpPr txBox="1"/>
            <p:nvPr/>
          </p:nvSpPr>
          <p:spPr>
            <a:xfrm>
              <a:off x="102116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39D3DEA-717A-0B1B-03D4-79900029437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492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26C151-2B89-378F-6E61-4090C5E7B1F1}"/>
              </a:ext>
            </a:extLst>
          </p:cNvPr>
          <p:cNvGrpSpPr/>
          <p:nvPr/>
        </p:nvGrpSpPr>
        <p:grpSpPr>
          <a:xfrm>
            <a:off x="-1" y="2377"/>
            <a:ext cx="8102833" cy="2581165"/>
            <a:chOff x="0" y="2377"/>
            <a:chExt cx="10756900" cy="3426621"/>
          </a:xfrm>
        </p:grpSpPr>
        <p:sp>
          <p:nvSpPr>
            <p:cNvPr id="6" name="Freeform 30+">
              <a:extLst>
                <a:ext uri="{FF2B5EF4-FFF2-40B4-BE49-F238E27FC236}">
                  <a16:creationId xmlns:a16="http://schemas.microsoft.com/office/drawing/2014/main" id="{E8C06A6E-CD55-1F0F-83D0-FD198C520005}"/>
                </a:ext>
              </a:extLst>
            </p:cNvPr>
            <p:cNvSpPr/>
            <p:nvPr/>
          </p:nvSpPr>
          <p:spPr>
            <a:xfrm>
              <a:off x="0" y="2377"/>
              <a:ext cx="10756900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9F49F6-1AA6-B205-1B00-973F956626AD}"/>
                </a:ext>
              </a:extLst>
            </p:cNvPr>
            <p:cNvSpPr/>
            <p:nvPr/>
          </p:nvSpPr>
          <p:spPr>
            <a:xfrm>
              <a:off x="0" y="2377"/>
              <a:ext cx="7053943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928D-E3DF-B7DE-6ED5-D3E6652633CF}"/>
              </a:ext>
            </a:extLst>
          </p:cNvPr>
          <p:cNvGrpSpPr/>
          <p:nvPr/>
        </p:nvGrpSpPr>
        <p:grpSpPr>
          <a:xfrm>
            <a:off x="5878287" y="4850344"/>
            <a:ext cx="6313714" cy="2019792"/>
            <a:chOff x="5257801" y="4286249"/>
            <a:chExt cx="6934200" cy="2569373"/>
          </a:xfrm>
        </p:grpSpPr>
        <p:sp>
          <p:nvSpPr>
            <p:cNvPr id="7" name="Freeform 4+">
              <a:extLst>
                <a:ext uri="{FF2B5EF4-FFF2-40B4-BE49-F238E27FC236}">
                  <a16:creationId xmlns:a16="http://schemas.microsoft.com/office/drawing/2014/main" id="{DD7F458C-4109-999E-1D0C-46A3DAB012C2}"/>
                </a:ext>
              </a:extLst>
            </p:cNvPr>
            <p:cNvSpPr/>
            <p:nvPr/>
          </p:nvSpPr>
          <p:spPr>
            <a:xfrm>
              <a:off x="5257801" y="4286249"/>
              <a:ext cx="6934200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1000">
                  <a:srgbClr val="CBAF6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1A58D4E-AE0E-701E-6EA3-74150B0BCD5F}"/>
                </a:ext>
              </a:extLst>
            </p:cNvPr>
            <p:cNvSpPr/>
            <p:nvPr/>
          </p:nvSpPr>
          <p:spPr>
            <a:xfrm>
              <a:off x="6505775" y="4286249"/>
              <a:ext cx="5686225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96F8AF-0E67-E7DE-882D-F83BE316CB8F}"/>
              </a:ext>
            </a:extLst>
          </p:cNvPr>
          <p:cNvGrpSpPr/>
          <p:nvPr/>
        </p:nvGrpSpPr>
        <p:grpSpPr>
          <a:xfrm>
            <a:off x="10549108" y="420487"/>
            <a:ext cx="1160547" cy="478968"/>
            <a:chOff x="8244408" y="263825"/>
            <a:chExt cx="575796" cy="237636"/>
          </a:xfrm>
          <a:solidFill>
            <a:srgbClr val="CBAF6D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6F4149D-1B58-092E-EB4C-CFA941ACCE0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9510C9-BEA1-169A-9117-B1E8D93791B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8" name="文本框-2_矢量">
              <a:extLst>
                <a:ext uri="{FF2B5EF4-FFF2-40B4-BE49-F238E27FC236}">
                  <a16:creationId xmlns:a16="http://schemas.microsoft.com/office/drawing/2014/main" id="{4BC09497-3825-BB4A-FFAF-4DD13171BDA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D28A160-132E-62C8-0C42-70A2BB49499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CAF8494-9EEC-BFF5-45E1-762486594163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4856F08-35D1-21A0-E06C-49FA2EFEF8A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2C5EAA-03DA-48AC-E4B7-B150E70ECAA5}"/>
              </a:ext>
            </a:extLst>
          </p:cNvPr>
          <p:cNvGrpSpPr/>
          <p:nvPr/>
        </p:nvGrpSpPr>
        <p:grpSpPr>
          <a:xfrm>
            <a:off x="5786669" y="2011048"/>
            <a:ext cx="618668" cy="176212"/>
            <a:chOff x="5786669" y="1296098"/>
            <a:chExt cx="618668" cy="176212"/>
          </a:xfrm>
        </p:grpSpPr>
        <p:sp>
          <p:nvSpPr>
            <p:cNvPr id="1669" name="椭圆 1668">
              <a:extLst>
                <a:ext uri="{FF2B5EF4-FFF2-40B4-BE49-F238E27FC236}">
                  <a16:creationId xmlns:a16="http://schemas.microsoft.com/office/drawing/2014/main" id="{B175E1F1-B365-375A-03F7-1D107F972328}"/>
                </a:ext>
              </a:extLst>
            </p:cNvPr>
            <p:cNvSpPr/>
            <p:nvPr/>
          </p:nvSpPr>
          <p:spPr>
            <a:xfrm>
              <a:off x="5786669" y="1323654"/>
              <a:ext cx="121099" cy="121099"/>
            </a:xfrm>
            <a:prstGeom prst="ellipse">
              <a:avLst/>
            </a:prstGeom>
            <a:solidFill>
              <a:srgbClr val="2F396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0" name="椭圆 1669">
              <a:extLst>
                <a:ext uri="{FF2B5EF4-FFF2-40B4-BE49-F238E27FC236}">
                  <a16:creationId xmlns:a16="http://schemas.microsoft.com/office/drawing/2014/main" id="{62514B87-A916-CD9F-A250-7032F9CDF41A}"/>
                </a:ext>
              </a:extLst>
            </p:cNvPr>
            <p:cNvSpPr/>
            <p:nvPr/>
          </p:nvSpPr>
          <p:spPr>
            <a:xfrm>
              <a:off x="6007897" y="1296098"/>
              <a:ext cx="176212" cy="176212"/>
            </a:xfrm>
            <a:prstGeom prst="ellipse">
              <a:avLst/>
            </a:prstGeom>
            <a:solidFill>
              <a:srgbClr val="CBAF6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1" name="椭圆 1670">
              <a:extLst>
                <a:ext uri="{FF2B5EF4-FFF2-40B4-BE49-F238E27FC236}">
                  <a16:creationId xmlns:a16="http://schemas.microsoft.com/office/drawing/2014/main" id="{BFF13D4D-5868-EF37-D621-6C49F7445463}"/>
                </a:ext>
              </a:extLst>
            </p:cNvPr>
            <p:cNvSpPr/>
            <p:nvPr/>
          </p:nvSpPr>
          <p:spPr>
            <a:xfrm>
              <a:off x="6284238" y="1323654"/>
              <a:ext cx="121099" cy="121099"/>
            </a:xfrm>
            <a:prstGeom prst="ellipse">
              <a:avLst/>
            </a:prstGeom>
            <a:solidFill>
              <a:srgbClr val="D8DBE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B25F18-7D41-F895-A2E4-52F93F0A6F8D}"/>
              </a:ext>
            </a:extLst>
          </p:cNvPr>
          <p:cNvGrpSpPr/>
          <p:nvPr/>
        </p:nvGrpSpPr>
        <p:grpSpPr>
          <a:xfrm>
            <a:off x="4093981" y="2620903"/>
            <a:ext cx="4008851" cy="595848"/>
            <a:chOff x="1777818" y="2732334"/>
            <a:chExt cx="4008851" cy="59584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61DBBE-A47F-46C1-156D-97F9C122E436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D1642F-9732-BC6E-08EC-858E2EBC5F53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D30AFF3-F0C4-75AB-839D-35C7C29168D7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4ED0C7-C49A-08A6-7B49-CC5AEABC42EA}"/>
                </a:ext>
              </a:extLst>
            </p:cNvPr>
            <p:cNvSpPr txBox="1"/>
            <p:nvPr/>
          </p:nvSpPr>
          <p:spPr>
            <a:xfrm>
              <a:off x="1999203" y="2743407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A51741-187F-AD2C-9987-F3BA4C4A42AA}"/>
              </a:ext>
            </a:extLst>
          </p:cNvPr>
          <p:cNvSpPr txBox="1"/>
          <p:nvPr/>
        </p:nvSpPr>
        <p:spPr>
          <a:xfrm>
            <a:off x="2656114" y="3631625"/>
            <a:ext cx="687977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9824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5" name="Oval 2"/>
          <p:cNvSpPr>
            <a:spLocks noChangeAspect="1"/>
          </p:cNvSpPr>
          <p:nvPr/>
        </p:nvSpPr>
        <p:spPr>
          <a:xfrm>
            <a:off x="3089430" y="2537894"/>
            <a:ext cx="1782212" cy="1782212"/>
          </a:xfrm>
          <a:prstGeom prst="ellipse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0" dirty="0">
              <a:cs typeface="+mn-ea"/>
              <a:sym typeface="+mn-lt"/>
            </a:endParaRPr>
          </a:p>
        </p:txBody>
      </p:sp>
      <p:sp>
        <p:nvSpPr>
          <p:cNvPr id="21" name="Oval 33"/>
          <p:cNvSpPr>
            <a:spLocks noChangeAspect="1"/>
          </p:cNvSpPr>
          <p:nvPr/>
        </p:nvSpPr>
        <p:spPr>
          <a:xfrm>
            <a:off x="7276216" y="2537894"/>
            <a:ext cx="1782212" cy="1782212"/>
          </a:xfrm>
          <a:prstGeom prst="ellipse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0" dirty="0">
              <a:cs typeface="+mn-ea"/>
              <a:sym typeface="+mn-lt"/>
            </a:endParaRPr>
          </a:p>
        </p:txBody>
      </p:sp>
      <p:grpSp>
        <p:nvGrpSpPr>
          <p:cNvPr id="22" name="Group 50"/>
          <p:cNvGrpSpPr/>
          <p:nvPr/>
        </p:nvGrpSpPr>
        <p:grpSpPr>
          <a:xfrm>
            <a:off x="4053225" y="2192559"/>
            <a:ext cx="4074678" cy="2285205"/>
            <a:chOff x="4500890" y="3393861"/>
            <a:chExt cx="3177807" cy="1782212"/>
          </a:xfrm>
        </p:grpSpPr>
        <p:grpSp>
          <p:nvGrpSpPr>
            <p:cNvPr id="26" name="Group 25"/>
            <p:cNvGrpSpPr/>
            <p:nvPr/>
          </p:nvGrpSpPr>
          <p:grpSpPr>
            <a:xfrm>
              <a:off x="4500890" y="3393861"/>
              <a:ext cx="1782212" cy="1782212"/>
              <a:chOff x="4500890" y="2493976"/>
              <a:chExt cx="1782212" cy="1782212"/>
            </a:xfrm>
          </p:grpSpPr>
          <p:sp>
            <p:nvSpPr>
              <p:cNvPr id="30" name="Oval 26"/>
              <p:cNvSpPr>
                <a:spLocks noChangeAspect="1"/>
              </p:cNvSpPr>
              <p:nvPr/>
            </p:nvSpPr>
            <p:spPr>
              <a:xfrm>
                <a:off x="4500890" y="2493976"/>
                <a:ext cx="1782212" cy="1782212"/>
              </a:xfrm>
              <a:prstGeom prst="ellipse">
                <a:avLst/>
              </a:prstGeom>
              <a:solidFill>
                <a:srgbClr val="2F3968">
                  <a:alpha val="9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90" dirty="0">
                  <a:cs typeface="+mn-ea"/>
                  <a:sym typeface="+mn-lt"/>
                </a:endParaRPr>
              </a:p>
            </p:txBody>
          </p:sp>
          <p:grpSp>
            <p:nvGrpSpPr>
              <p:cNvPr id="31" name="Group 447"/>
              <p:cNvGrpSpPr/>
              <p:nvPr/>
            </p:nvGrpSpPr>
            <p:grpSpPr bwMode="auto">
              <a:xfrm>
                <a:off x="5214969" y="3169108"/>
                <a:ext cx="438619" cy="438619"/>
                <a:chOff x="0" y="0"/>
                <a:chExt cx="575" cy="575"/>
              </a:xfrm>
              <a:solidFill>
                <a:schemeClr val="bg1"/>
              </a:solidFill>
            </p:grpSpPr>
            <p:sp>
              <p:nvSpPr>
                <p:cNvPr id="32" name="AutoShape 443"/>
                <p:cNvSpPr/>
                <p:nvPr/>
              </p:nvSpPr>
              <p:spPr bwMode="auto">
                <a:xfrm>
                  <a:off x="0" y="296"/>
                  <a:ext cx="279" cy="27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16948" y="3429"/>
                      </a:moveTo>
                      <a:lnTo>
                        <a:pt x="9450" y="10928"/>
                      </a:lnTo>
                      <a:lnTo>
                        <a:pt x="8117" y="9596"/>
                      </a:lnTo>
                      <a:lnTo>
                        <a:pt x="15616" y="2098"/>
                      </a:lnTo>
                      <a:lnTo>
                        <a:pt x="13520" y="0"/>
                      </a:lnTo>
                      <a:lnTo>
                        <a:pt x="3894" y="9626"/>
                      </a:lnTo>
                      <a:lnTo>
                        <a:pt x="3890" y="9626"/>
                      </a:lnTo>
                      <a:lnTo>
                        <a:pt x="3890" y="9630"/>
                      </a:lnTo>
                      <a:lnTo>
                        <a:pt x="3889" y="9630"/>
                      </a:lnTo>
                      <a:lnTo>
                        <a:pt x="3890" y="9630"/>
                      </a:lnTo>
                      <a:lnTo>
                        <a:pt x="0" y="21600"/>
                      </a:lnTo>
                      <a:lnTo>
                        <a:pt x="11971" y="17712"/>
                      </a:lnTo>
                      <a:lnTo>
                        <a:pt x="11972" y="17712"/>
                      </a:lnTo>
                      <a:lnTo>
                        <a:pt x="11975" y="17711"/>
                      </a:lnTo>
                      <a:lnTo>
                        <a:pt x="11975" y="17709"/>
                      </a:lnTo>
                      <a:lnTo>
                        <a:pt x="21600" y="8083"/>
                      </a:lnTo>
                      <a:lnTo>
                        <a:pt x="16948" y="3429"/>
                      </a:lnTo>
                      <a:close/>
                      <a:moveTo>
                        <a:pt x="16948" y="342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AutoShape 444"/>
                <p:cNvSpPr/>
                <p:nvPr/>
              </p:nvSpPr>
              <p:spPr bwMode="auto">
                <a:xfrm>
                  <a:off x="296" y="104"/>
                  <a:ext cx="176" cy="17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3324" y="12115"/>
                      </a:moveTo>
                      <a:lnTo>
                        <a:pt x="8825" y="6614"/>
                      </a:lnTo>
                      <a:lnTo>
                        <a:pt x="10935" y="8723"/>
                      </a:lnTo>
                      <a:lnTo>
                        <a:pt x="5434" y="14225"/>
                      </a:lnTo>
                      <a:lnTo>
                        <a:pt x="12808" y="21600"/>
                      </a:lnTo>
                      <a:lnTo>
                        <a:pt x="21600" y="12807"/>
                      </a:lnTo>
                      <a:lnTo>
                        <a:pt x="8790" y="0"/>
                      </a:lnTo>
                      <a:lnTo>
                        <a:pt x="0" y="8791"/>
                      </a:lnTo>
                      <a:lnTo>
                        <a:pt x="3324" y="12115"/>
                      </a:lnTo>
                      <a:close/>
                      <a:moveTo>
                        <a:pt x="3324" y="12115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AutoShape 445"/>
                <p:cNvSpPr/>
                <p:nvPr/>
              </p:nvSpPr>
              <p:spPr bwMode="auto">
                <a:xfrm>
                  <a:off x="400" y="0"/>
                  <a:ext cx="173" cy="17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8576"/>
                      </a:moveTo>
                      <a:lnTo>
                        <a:pt x="8573" y="0"/>
                      </a:lnTo>
                      <a:lnTo>
                        <a:pt x="21600" y="13024"/>
                      </a:lnTo>
                      <a:lnTo>
                        <a:pt x="13027" y="21600"/>
                      </a:lnTo>
                      <a:lnTo>
                        <a:pt x="0" y="8576"/>
                      </a:lnTo>
                      <a:close/>
                      <a:moveTo>
                        <a:pt x="0" y="857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AutoShape 446" descr="D:\51PPT模板网\51pptmoban.com\图片.jpg"/>
                <p:cNvSpPr/>
                <p:nvPr/>
              </p:nvSpPr>
              <p:spPr bwMode="auto">
                <a:xfrm>
                  <a:off x="0" y="0"/>
                  <a:ext cx="575" cy="5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21600" h="21600">
                      <a:moveTo>
                        <a:pt x="16712" y="12177"/>
                      </a:moveTo>
                      <a:cubicBezTo>
                        <a:pt x="16247" y="12177"/>
                        <a:pt x="15748" y="12329"/>
                        <a:pt x="15257" y="12582"/>
                      </a:cubicBezTo>
                      <a:lnTo>
                        <a:pt x="9013" y="6331"/>
                      </a:lnTo>
                      <a:cubicBezTo>
                        <a:pt x="9263" y="5840"/>
                        <a:pt x="9413" y="5346"/>
                        <a:pt x="9413" y="4893"/>
                      </a:cubicBezTo>
                      <a:cubicBezTo>
                        <a:pt x="9413" y="2407"/>
                        <a:pt x="7052" y="0"/>
                        <a:pt x="4571" y="0"/>
                      </a:cubicBezTo>
                      <a:cubicBezTo>
                        <a:pt x="4555" y="0"/>
                        <a:pt x="4540" y="0"/>
                        <a:pt x="4525" y="0"/>
                      </a:cubicBezTo>
                      <a:cubicBezTo>
                        <a:pt x="4515" y="0"/>
                        <a:pt x="4233" y="287"/>
                        <a:pt x="4079" y="441"/>
                      </a:cubicBezTo>
                      <a:cubicBezTo>
                        <a:pt x="6081" y="2445"/>
                        <a:pt x="5916" y="2120"/>
                        <a:pt x="5916" y="3349"/>
                      </a:cubicBezTo>
                      <a:cubicBezTo>
                        <a:pt x="5916" y="4347"/>
                        <a:pt x="4320" y="5922"/>
                        <a:pt x="3346" y="5922"/>
                      </a:cubicBezTo>
                      <a:cubicBezTo>
                        <a:pt x="3132" y="5922"/>
                        <a:pt x="2966" y="5928"/>
                        <a:pt x="2828" y="5928"/>
                      </a:cubicBezTo>
                      <a:cubicBezTo>
                        <a:pt x="2150" y="5928"/>
                        <a:pt x="2140" y="5784"/>
                        <a:pt x="441" y="4083"/>
                      </a:cubicBezTo>
                      <a:cubicBezTo>
                        <a:pt x="282" y="4242"/>
                        <a:pt x="0" y="4520"/>
                        <a:pt x="0" y="4529"/>
                      </a:cubicBezTo>
                      <a:cubicBezTo>
                        <a:pt x="31" y="7031"/>
                        <a:pt x="2390" y="9422"/>
                        <a:pt x="4888" y="9422"/>
                      </a:cubicBezTo>
                      <a:cubicBezTo>
                        <a:pt x="5341" y="9422"/>
                        <a:pt x="5824" y="9278"/>
                        <a:pt x="6302" y="9038"/>
                      </a:cubicBezTo>
                      <a:lnTo>
                        <a:pt x="12567" y="15310"/>
                      </a:lnTo>
                      <a:cubicBezTo>
                        <a:pt x="12329" y="15787"/>
                        <a:pt x="12187" y="16267"/>
                        <a:pt x="12187" y="16706"/>
                      </a:cubicBezTo>
                      <a:cubicBezTo>
                        <a:pt x="12187" y="19193"/>
                        <a:pt x="14548" y="21600"/>
                        <a:pt x="17030" y="21600"/>
                      </a:cubicBezTo>
                      <a:cubicBezTo>
                        <a:pt x="17045" y="21600"/>
                        <a:pt x="17060" y="21600"/>
                        <a:pt x="17075" y="21600"/>
                      </a:cubicBezTo>
                      <a:cubicBezTo>
                        <a:pt x="17085" y="21600"/>
                        <a:pt x="17367" y="21313"/>
                        <a:pt x="17521" y="21159"/>
                      </a:cubicBezTo>
                      <a:cubicBezTo>
                        <a:pt x="15519" y="19155"/>
                        <a:pt x="15684" y="19480"/>
                        <a:pt x="15684" y="18251"/>
                      </a:cubicBezTo>
                      <a:cubicBezTo>
                        <a:pt x="15684" y="17253"/>
                        <a:pt x="17280" y="15678"/>
                        <a:pt x="18254" y="15678"/>
                      </a:cubicBezTo>
                      <a:cubicBezTo>
                        <a:pt x="18467" y="15678"/>
                        <a:pt x="18633" y="15672"/>
                        <a:pt x="18771" y="15672"/>
                      </a:cubicBezTo>
                      <a:cubicBezTo>
                        <a:pt x="19449" y="15672"/>
                        <a:pt x="19460" y="15816"/>
                        <a:pt x="21159" y="17517"/>
                      </a:cubicBezTo>
                      <a:cubicBezTo>
                        <a:pt x="21318" y="17358"/>
                        <a:pt x="21599" y="17080"/>
                        <a:pt x="21600" y="17071"/>
                      </a:cubicBezTo>
                      <a:cubicBezTo>
                        <a:pt x="21570" y="14569"/>
                        <a:pt x="19210" y="12177"/>
                        <a:pt x="16712" y="12177"/>
                      </a:cubicBezTo>
                      <a:close/>
                      <a:moveTo>
                        <a:pt x="16712" y="12177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7" name="Group 38"/>
            <p:cNvGrpSpPr/>
            <p:nvPr/>
          </p:nvGrpSpPr>
          <p:grpSpPr>
            <a:xfrm>
              <a:off x="5896485" y="3393861"/>
              <a:ext cx="1782212" cy="1782212"/>
              <a:chOff x="5896485" y="2493976"/>
              <a:chExt cx="1782212" cy="1782212"/>
            </a:xfrm>
          </p:grpSpPr>
          <p:sp>
            <p:nvSpPr>
              <p:cNvPr id="28" name="Oval 39"/>
              <p:cNvSpPr>
                <a:spLocks noChangeAspect="1"/>
              </p:cNvSpPr>
              <p:nvPr/>
            </p:nvSpPr>
            <p:spPr>
              <a:xfrm>
                <a:off x="5896485" y="2493976"/>
                <a:ext cx="1782212" cy="1782212"/>
              </a:xfrm>
              <a:prstGeom prst="ellipse">
                <a:avLst/>
              </a:prstGeom>
              <a:solidFill>
                <a:srgbClr val="2F3968">
                  <a:alpha val="9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90" dirty="0">
                  <a:cs typeface="+mn-ea"/>
                  <a:sym typeface="+mn-lt"/>
                </a:endParaRPr>
              </a:p>
            </p:txBody>
          </p:sp>
          <p:sp>
            <p:nvSpPr>
              <p:cNvPr id="29" name="AutoShape 28" descr="D:\51PPT模板网\51pptmoban.com\图片.jpg"/>
              <p:cNvSpPr/>
              <p:nvPr/>
            </p:nvSpPr>
            <p:spPr bwMode="auto">
              <a:xfrm>
                <a:off x="6587691" y="3178556"/>
                <a:ext cx="452346" cy="450538"/>
              </a:xfrm>
              <a:custGeom>
                <a:avLst/>
                <a:gdLst>
                  <a:gd name="T0" fmla="*/ 198438 w 21600"/>
                  <a:gd name="T1" fmla="*/ 198414 h 21558"/>
                  <a:gd name="T2" fmla="*/ 198438 w 21600"/>
                  <a:gd name="T3" fmla="*/ 198414 h 21558"/>
                  <a:gd name="T4" fmla="*/ 198438 w 21600"/>
                  <a:gd name="T5" fmla="*/ 198414 h 21558"/>
                  <a:gd name="T6" fmla="*/ 198438 w 21600"/>
                  <a:gd name="T7" fmla="*/ 198414 h 215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58">
                    <a:moveTo>
                      <a:pt x="18076" y="8547"/>
                    </a:moveTo>
                    <a:cubicBezTo>
                      <a:pt x="19181" y="9499"/>
                      <a:pt x="20046" y="10569"/>
                      <a:pt x="20670" y="11749"/>
                    </a:cubicBezTo>
                    <a:cubicBezTo>
                      <a:pt x="21291" y="12932"/>
                      <a:pt x="21599" y="14075"/>
                      <a:pt x="21599" y="15179"/>
                    </a:cubicBezTo>
                    <a:cubicBezTo>
                      <a:pt x="21599" y="16159"/>
                      <a:pt x="21344" y="17040"/>
                      <a:pt x="20832" y="17815"/>
                    </a:cubicBezTo>
                    <a:cubicBezTo>
                      <a:pt x="20320" y="18592"/>
                      <a:pt x="19593" y="19260"/>
                      <a:pt x="18660" y="19812"/>
                    </a:cubicBezTo>
                    <a:cubicBezTo>
                      <a:pt x="17724" y="20363"/>
                      <a:pt x="16585" y="20794"/>
                      <a:pt x="15252" y="21098"/>
                    </a:cubicBezTo>
                    <a:cubicBezTo>
                      <a:pt x="13917" y="21403"/>
                      <a:pt x="12435" y="21558"/>
                      <a:pt x="10800" y="21558"/>
                    </a:cubicBezTo>
                    <a:cubicBezTo>
                      <a:pt x="9168" y="21558"/>
                      <a:pt x="7682" y="21403"/>
                      <a:pt x="6350" y="21098"/>
                    </a:cubicBezTo>
                    <a:cubicBezTo>
                      <a:pt x="5014" y="20794"/>
                      <a:pt x="3878" y="20363"/>
                      <a:pt x="2936" y="19812"/>
                    </a:cubicBezTo>
                    <a:cubicBezTo>
                      <a:pt x="1993" y="19260"/>
                      <a:pt x="1270" y="18589"/>
                      <a:pt x="761" y="17809"/>
                    </a:cubicBezTo>
                    <a:cubicBezTo>
                      <a:pt x="255" y="17029"/>
                      <a:pt x="0" y="16150"/>
                      <a:pt x="0" y="15179"/>
                    </a:cubicBezTo>
                    <a:cubicBezTo>
                      <a:pt x="0" y="14075"/>
                      <a:pt x="318" y="12934"/>
                      <a:pt x="948" y="11757"/>
                    </a:cubicBezTo>
                    <a:cubicBezTo>
                      <a:pt x="1582" y="10580"/>
                      <a:pt x="2449" y="9510"/>
                      <a:pt x="3557" y="8547"/>
                    </a:cubicBezTo>
                    <a:cubicBezTo>
                      <a:pt x="3654" y="8403"/>
                      <a:pt x="3822" y="8344"/>
                      <a:pt x="4056" y="8369"/>
                    </a:cubicBezTo>
                    <a:cubicBezTo>
                      <a:pt x="4290" y="8398"/>
                      <a:pt x="4446" y="8491"/>
                      <a:pt x="4527" y="8654"/>
                    </a:cubicBezTo>
                    <a:cubicBezTo>
                      <a:pt x="4565" y="8800"/>
                      <a:pt x="4565" y="8930"/>
                      <a:pt x="4527" y="9045"/>
                    </a:cubicBezTo>
                    <a:cubicBezTo>
                      <a:pt x="4446" y="9361"/>
                      <a:pt x="4378" y="9738"/>
                      <a:pt x="4318" y="10177"/>
                    </a:cubicBezTo>
                    <a:cubicBezTo>
                      <a:pt x="4259" y="10617"/>
                      <a:pt x="4237" y="11073"/>
                      <a:pt x="4259" y="11546"/>
                    </a:cubicBezTo>
                    <a:cubicBezTo>
                      <a:pt x="4278" y="12016"/>
                      <a:pt x="4343" y="12475"/>
                      <a:pt x="4452" y="12915"/>
                    </a:cubicBezTo>
                    <a:cubicBezTo>
                      <a:pt x="4562" y="13354"/>
                      <a:pt x="4749" y="13734"/>
                      <a:pt x="5020" y="14047"/>
                    </a:cubicBezTo>
                    <a:cubicBezTo>
                      <a:pt x="5329" y="14379"/>
                      <a:pt x="5716" y="14599"/>
                      <a:pt x="6184" y="14709"/>
                    </a:cubicBezTo>
                    <a:cubicBezTo>
                      <a:pt x="5698" y="13323"/>
                      <a:pt x="5498" y="12008"/>
                      <a:pt x="5588" y="10757"/>
                    </a:cubicBezTo>
                    <a:cubicBezTo>
                      <a:pt x="5676" y="9510"/>
                      <a:pt x="5919" y="8344"/>
                      <a:pt x="6318" y="7265"/>
                    </a:cubicBezTo>
                    <a:cubicBezTo>
                      <a:pt x="6718" y="6187"/>
                      <a:pt x="7223" y="5212"/>
                      <a:pt x="7835" y="4339"/>
                    </a:cubicBezTo>
                    <a:cubicBezTo>
                      <a:pt x="8450" y="3469"/>
                      <a:pt x="9040" y="2720"/>
                      <a:pt x="9607" y="2089"/>
                    </a:cubicBezTo>
                    <a:cubicBezTo>
                      <a:pt x="10172" y="1459"/>
                      <a:pt x="10662" y="980"/>
                      <a:pt x="11068" y="653"/>
                    </a:cubicBezTo>
                    <a:cubicBezTo>
                      <a:pt x="11477" y="326"/>
                      <a:pt x="11692" y="149"/>
                      <a:pt x="11711" y="124"/>
                    </a:cubicBezTo>
                    <a:cubicBezTo>
                      <a:pt x="11960" y="-42"/>
                      <a:pt x="12194" y="-42"/>
                      <a:pt x="12416" y="124"/>
                    </a:cubicBezTo>
                    <a:cubicBezTo>
                      <a:pt x="12513" y="191"/>
                      <a:pt x="12581" y="293"/>
                      <a:pt x="12616" y="414"/>
                    </a:cubicBezTo>
                    <a:cubicBezTo>
                      <a:pt x="12650" y="535"/>
                      <a:pt x="12647" y="645"/>
                      <a:pt x="12609" y="746"/>
                    </a:cubicBezTo>
                    <a:cubicBezTo>
                      <a:pt x="12609" y="760"/>
                      <a:pt x="12531" y="954"/>
                      <a:pt x="12375" y="1318"/>
                    </a:cubicBezTo>
                    <a:cubicBezTo>
                      <a:pt x="12222" y="1681"/>
                      <a:pt x="12116" y="2140"/>
                      <a:pt x="12057" y="2692"/>
                    </a:cubicBezTo>
                    <a:cubicBezTo>
                      <a:pt x="11995" y="3244"/>
                      <a:pt x="12029" y="3849"/>
                      <a:pt x="12160" y="4503"/>
                    </a:cubicBezTo>
                    <a:cubicBezTo>
                      <a:pt x="12291" y="5162"/>
                      <a:pt x="12644" y="5773"/>
                      <a:pt x="13221" y="6339"/>
                    </a:cubicBezTo>
                    <a:cubicBezTo>
                      <a:pt x="13589" y="6728"/>
                      <a:pt x="13926" y="7108"/>
                      <a:pt x="14229" y="7485"/>
                    </a:cubicBezTo>
                    <a:cubicBezTo>
                      <a:pt x="14532" y="7862"/>
                      <a:pt x="14791" y="8282"/>
                      <a:pt x="15006" y="8744"/>
                    </a:cubicBezTo>
                    <a:cubicBezTo>
                      <a:pt x="15218" y="9209"/>
                      <a:pt x="15390" y="9749"/>
                      <a:pt x="15515" y="10363"/>
                    </a:cubicBezTo>
                    <a:cubicBezTo>
                      <a:pt x="15639" y="10977"/>
                      <a:pt x="15702" y="11709"/>
                      <a:pt x="15702" y="12554"/>
                    </a:cubicBezTo>
                    <a:cubicBezTo>
                      <a:pt x="15702" y="12850"/>
                      <a:pt x="15546" y="13027"/>
                      <a:pt x="15237" y="13078"/>
                    </a:cubicBezTo>
                    <a:cubicBezTo>
                      <a:pt x="15118" y="13098"/>
                      <a:pt x="14997" y="13078"/>
                      <a:pt x="14872" y="13027"/>
                    </a:cubicBezTo>
                    <a:cubicBezTo>
                      <a:pt x="14747" y="12971"/>
                      <a:pt x="14666" y="12886"/>
                      <a:pt x="14625" y="12768"/>
                    </a:cubicBezTo>
                    <a:cubicBezTo>
                      <a:pt x="14485" y="12489"/>
                      <a:pt x="14276" y="12270"/>
                      <a:pt x="13998" y="12109"/>
                    </a:cubicBezTo>
                    <a:cubicBezTo>
                      <a:pt x="13720" y="11946"/>
                      <a:pt x="13405" y="11867"/>
                      <a:pt x="13056" y="11867"/>
                    </a:cubicBezTo>
                    <a:cubicBezTo>
                      <a:pt x="12588" y="11867"/>
                      <a:pt x="12191" y="12016"/>
                      <a:pt x="11870" y="12318"/>
                    </a:cubicBezTo>
                    <a:cubicBezTo>
                      <a:pt x="11545" y="12619"/>
                      <a:pt x="11383" y="12985"/>
                      <a:pt x="11383" y="13419"/>
                    </a:cubicBezTo>
                    <a:cubicBezTo>
                      <a:pt x="11383" y="14503"/>
                      <a:pt x="12160" y="15044"/>
                      <a:pt x="13714" y="15035"/>
                    </a:cubicBezTo>
                    <a:cubicBezTo>
                      <a:pt x="14691" y="15035"/>
                      <a:pt x="15452" y="14751"/>
                      <a:pt x="15998" y="14185"/>
                    </a:cubicBezTo>
                    <a:cubicBezTo>
                      <a:pt x="16370" y="13799"/>
                      <a:pt x="16635" y="13343"/>
                      <a:pt x="16797" y="12819"/>
                    </a:cubicBezTo>
                    <a:cubicBezTo>
                      <a:pt x="16963" y="12290"/>
                      <a:pt x="17065" y="11777"/>
                      <a:pt x="17103" y="11273"/>
                    </a:cubicBezTo>
                    <a:cubicBezTo>
                      <a:pt x="17143" y="10769"/>
                      <a:pt x="17156" y="10310"/>
                      <a:pt x="17134" y="9893"/>
                    </a:cubicBezTo>
                    <a:cubicBezTo>
                      <a:pt x="17115" y="9473"/>
                      <a:pt x="17097" y="9195"/>
                      <a:pt x="17075" y="9048"/>
                    </a:cubicBezTo>
                    <a:cubicBezTo>
                      <a:pt x="17016" y="8941"/>
                      <a:pt x="17016" y="8812"/>
                      <a:pt x="17075" y="8657"/>
                    </a:cubicBezTo>
                    <a:cubicBezTo>
                      <a:pt x="17156" y="8493"/>
                      <a:pt x="17312" y="8400"/>
                      <a:pt x="17546" y="8372"/>
                    </a:cubicBezTo>
                    <a:cubicBezTo>
                      <a:pt x="17780" y="8347"/>
                      <a:pt x="17955" y="8403"/>
                      <a:pt x="18076" y="85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" name="Elbow Connector 6"/>
          <p:cNvCxnSpPr/>
          <p:nvPr/>
        </p:nvCxnSpPr>
        <p:spPr>
          <a:xfrm flipV="1">
            <a:off x="8129991" y="1985861"/>
            <a:ext cx="1002542" cy="690532"/>
          </a:xfrm>
          <a:prstGeom prst="bentConnector3">
            <a:avLst>
              <a:gd name="adj1" fmla="val -2255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7"/>
          <p:cNvCxnSpPr>
            <a:stCxn id="30" idx="4"/>
          </p:cNvCxnSpPr>
          <p:nvPr/>
        </p:nvCxnSpPr>
        <p:spPr>
          <a:xfrm rot="5400000">
            <a:off x="4010875" y="3582329"/>
            <a:ext cx="289519" cy="2080389"/>
          </a:xfrm>
          <a:prstGeom prst="bentConnector2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9"/>
          <p:cNvCxnSpPr/>
          <p:nvPr/>
        </p:nvCxnSpPr>
        <p:spPr>
          <a:xfrm flipH="1" flipV="1">
            <a:off x="2962129" y="2006691"/>
            <a:ext cx="1002542" cy="690532"/>
          </a:xfrm>
          <a:prstGeom prst="bentConnector3">
            <a:avLst>
              <a:gd name="adj1" fmla="val -2255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54"/>
          <p:cNvCxnSpPr/>
          <p:nvPr/>
        </p:nvCxnSpPr>
        <p:spPr>
          <a:xfrm rot="16200000" flipH="1">
            <a:off x="7886446" y="3582329"/>
            <a:ext cx="289519" cy="2080389"/>
          </a:xfrm>
          <a:prstGeom prst="bentConnector2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7ED95D3-F25F-9DEC-F48C-967E2DC29D91}"/>
              </a:ext>
            </a:extLst>
          </p:cNvPr>
          <p:cNvGrpSpPr/>
          <p:nvPr/>
        </p:nvGrpSpPr>
        <p:grpSpPr>
          <a:xfrm>
            <a:off x="9132533" y="1638657"/>
            <a:ext cx="2235568" cy="1047355"/>
            <a:chOff x="283598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8880E04-5D6F-F2C9-CDB8-84174A93563F}"/>
                </a:ext>
              </a:extLst>
            </p:cNvPr>
            <p:cNvSpPr txBox="1"/>
            <p:nvPr/>
          </p:nvSpPr>
          <p:spPr>
            <a:xfrm>
              <a:off x="283598" y="2190603"/>
              <a:ext cx="21101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80A40CE-3EE6-3D7B-9D5C-A331665379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058CA54-83EC-0248-0466-5AC703919D1B}"/>
              </a:ext>
            </a:extLst>
          </p:cNvPr>
          <p:cNvGrpSpPr/>
          <p:nvPr/>
        </p:nvGrpSpPr>
        <p:grpSpPr>
          <a:xfrm>
            <a:off x="823900" y="1638657"/>
            <a:ext cx="2235567" cy="1047355"/>
            <a:chOff x="1032570" y="1906534"/>
            <a:chExt cx="2235567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ACE8FA4-FFAB-5140-3ACE-B790CE7CF417}"/>
                </a:ext>
              </a:extLst>
            </p:cNvPr>
            <p:cNvSpPr txBox="1"/>
            <p:nvPr/>
          </p:nvSpPr>
          <p:spPr>
            <a:xfrm>
              <a:off x="1157942" y="2190603"/>
              <a:ext cx="20920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51044B1-024A-9AB4-4126-272B9FE6B4D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3668D34-16FA-CD3E-0D97-2E532128B4A5}"/>
              </a:ext>
            </a:extLst>
          </p:cNvPr>
          <p:cNvGrpSpPr/>
          <p:nvPr/>
        </p:nvGrpSpPr>
        <p:grpSpPr>
          <a:xfrm>
            <a:off x="9132533" y="4320106"/>
            <a:ext cx="2235568" cy="1047355"/>
            <a:chOff x="283598" y="1906534"/>
            <a:chExt cx="2235568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4076DC5-7579-BA0F-4047-0FF69100070B}"/>
                </a:ext>
              </a:extLst>
            </p:cNvPr>
            <p:cNvSpPr txBox="1"/>
            <p:nvPr/>
          </p:nvSpPr>
          <p:spPr>
            <a:xfrm>
              <a:off x="283598" y="2190603"/>
              <a:ext cx="21101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23E781B-7496-EF33-F01F-FC0B1B9F3D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34BE00C-DB80-983C-DC5D-B7B9A8B39E9C}"/>
              </a:ext>
            </a:extLst>
          </p:cNvPr>
          <p:cNvGrpSpPr/>
          <p:nvPr/>
        </p:nvGrpSpPr>
        <p:grpSpPr>
          <a:xfrm>
            <a:off x="823900" y="4320106"/>
            <a:ext cx="2235567" cy="1047355"/>
            <a:chOff x="1032570" y="1906534"/>
            <a:chExt cx="2235567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B373D02-3262-7C58-F6A3-F109AA9289D1}"/>
                </a:ext>
              </a:extLst>
            </p:cNvPr>
            <p:cNvSpPr txBox="1"/>
            <p:nvPr/>
          </p:nvSpPr>
          <p:spPr>
            <a:xfrm>
              <a:off x="1157942" y="2190603"/>
              <a:ext cx="20920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70E24FF-5D5D-FED8-8A3F-5E8EDB4AB90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12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87523" y="2927637"/>
            <a:ext cx="3466946" cy="165981"/>
            <a:chOff x="2699792" y="2519301"/>
            <a:chExt cx="2600548" cy="12445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46809" y="2643758"/>
              <a:ext cx="12535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699792" y="2519301"/>
              <a:ext cx="107110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770896" y="2519301"/>
              <a:ext cx="275913" cy="12445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819524" y="1824327"/>
            <a:ext cx="4511914" cy="432148"/>
            <a:chOff x="2073990" y="1959682"/>
            <a:chExt cx="3384376" cy="32403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073990" y="1959682"/>
              <a:ext cx="187220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946198" y="1959682"/>
              <a:ext cx="324036" cy="32403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270234" y="2283718"/>
              <a:ext cx="118813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V="1">
            <a:off x="2819524" y="4891088"/>
            <a:ext cx="4511914" cy="432148"/>
            <a:chOff x="2073990" y="1959682"/>
            <a:chExt cx="3384376" cy="324036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073990" y="1959682"/>
              <a:ext cx="187220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946198" y="1959682"/>
              <a:ext cx="324036" cy="32403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270234" y="2283718"/>
              <a:ext cx="118813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/>
          <p:cNvSpPr/>
          <p:nvPr/>
        </p:nvSpPr>
        <p:spPr>
          <a:xfrm>
            <a:off x="1679565" y="1268992"/>
            <a:ext cx="1110269" cy="1110670"/>
          </a:xfrm>
          <a:prstGeom prst="ellipse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9" name="Freeform 26" descr="D:\51PPT模板网\51pptmoban.com\图片.jpg"/>
          <p:cNvSpPr>
            <a:spLocks noChangeAspect="1" noEditPoints="1"/>
          </p:cNvSpPr>
          <p:nvPr/>
        </p:nvSpPr>
        <p:spPr bwMode="auto">
          <a:xfrm>
            <a:off x="1972592" y="1514451"/>
            <a:ext cx="524215" cy="619750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77254" y="2372301"/>
            <a:ext cx="1110269" cy="1110670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22" name="Freeform 31"/>
          <p:cNvSpPr>
            <a:spLocks noChangeAspect="1" noEditPoints="1"/>
          </p:cNvSpPr>
          <p:nvPr/>
        </p:nvSpPr>
        <p:spPr bwMode="auto">
          <a:xfrm>
            <a:off x="3054062" y="2597630"/>
            <a:ext cx="556652" cy="660011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777254" y="3657230"/>
            <a:ext cx="1110269" cy="1110670"/>
          </a:xfrm>
          <a:prstGeom prst="ellipse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28" name="Freeform 48"/>
          <p:cNvSpPr>
            <a:spLocks noEditPoints="1"/>
          </p:cNvSpPr>
          <p:nvPr/>
        </p:nvSpPr>
        <p:spPr bwMode="auto">
          <a:xfrm>
            <a:off x="3000160" y="3880762"/>
            <a:ext cx="664458" cy="66469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679565" y="4767901"/>
            <a:ext cx="1110269" cy="1110670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grpSp>
        <p:nvGrpSpPr>
          <p:cNvPr id="31" name="Group 20"/>
          <p:cNvGrpSpPr>
            <a:grpSpLocks noChangeAspect="1"/>
          </p:cNvGrpSpPr>
          <p:nvPr/>
        </p:nvGrpSpPr>
        <p:grpSpPr bwMode="auto">
          <a:xfrm>
            <a:off x="1868826" y="5020375"/>
            <a:ext cx="731748" cy="605721"/>
            <a:chOff x="1066" y="1895"/>
            <a:chExt cx="314" cy="241"/>
          </a:xfrm>
          <a:solidFill>
            <a:schemeClr val="bg1"/>
          </a:solidFill>
          <a:effectLst/>
        </p:grpSpPr>
        <p:sp>
          <p:nvSpPr>
            <p:cNvPr id="32" name="Freeform 21"/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flipV="1">
            <a:off x="3887523" y="4053947"/>
            <a:ext cx="3466946" cy="165981"/>
            <a:chOff x="2699792" y="2519301"/>
            <a:chExt cx="2600548" cy="12445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046809" y="2643758"/>
              <a:ext cx="12535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699792" y="2519301"/>
              <a:ext cx="107110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770896" y="2519301"/>
              <a:ext cx="275913" cy="12445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858D3B9-A6CC-A865-E60B-F78EE216ACAF}"/>
              </a:ext>
            </a:extLst>
          </p:cNvPr>
          <p:cNvGrpSpPr/>
          <p:nvPr/>
        </p:nvGrpSpPr>
        <p:grpSpPr>
          <a:xfrm>
            <a:off x="7476988" y="1800439"/>
            <a:ext cx="3543938" cy="816522"/>
            <a:chOff x="283598" y="1906534"/>
            <a:chExt cx="3543938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027BF1C-2E51-32CE-9C0B-D98B7F9B8348}"/>
                </a:ext>
              </a:extLst>
            </p:cNvPr>
            <p:cNvSpPr txBox="1"/>
            <p:nvPr/>
          </p:nvSpPr>
          <p:spPr>
            <a:xfrm>
              <a:off x="283598" y="2190603"/>
              <a:ext cx="35439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4251E51-F0E4-45B1-86B3-06F19F4C7D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C83004-64FC-B591-45F0-41DC3BB76861}"/>
              </a:ext>
            </a:extLst>
          </p:cNvPr>
          <p:cNvGrpSpPr/>
          <p:nvPr/>
        </p:nvGrpSpPr>
        <p:grpSpPr>
          <a:xfrm>
            <a:off x="7476988" y="2685357"/>
            <a:ext cx="3543938" cy="816522"/>
            <a:chOff x="283598" y="1906534"/>
            <a:chExt cx="3543938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DDE4C68-276A-28C8-AB4A-E4EFA33B9FC8}"/>
                </a:ext>
              </a:extLst>
            </p:cNvPr>
            <p:cNvSpPr txBox="1"/>
            <p:nvPr/>
          </p:nvSpPr>
          <p:spPr>
            <a:xfrm>
              <a:off x="283598" y="2190603"/>
              <a:ext cx="35439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A4DC2F2-AA60-966D-54D1-B2A3495498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95DC2F1-1D59-720E-382A-93087D048BAD}"/>
              </a:ext>
            </a:extLst>
          </p:cNvPr>
          <p:cNvGrpSpPr/>
          <p:nvPr/>
        </p:nvGrpSpPr>
        <p:grpSpPr>
          <a:xfrm>
            <a:off x="7476988" y="3734618"/>
            <a:ext cx="3543938" cy="816522"/>
            <a:chOff x="283598" y="1906534"/>
            <a:chExt cx="3543938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A4A5B9B-1D56-B633-D3FC-05FB68C27ABF}"/>
                </a:ext>
              </a:extLst>
            </p:cNvPr>
            <p:cNvSpPr txBox="1"/>
            <p:nvPr/>
          </p:nvSpPr>
          <p:spPr>
            <a:xfrm>
              <a:off x="283598" y="2190603"/>
              <a:ext cx="35439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E0F221E-6D84-26D7-DB10-F251561599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48114C5-6E17-BAE3-5A84-415FF9184EB3}"/>
              </a:ext>
            </a:extLst>
          </p:cNvPr>
          <p:cNvGrpSpPr/>
          <p:nvPr/>
        </p:nvGrpSpPr>
        <p:grpSpPr>
          <a:xfrm>
            <a:off x="7476988" y="4767900"/>
            <a:ext cx="3543938" cy="816522"/>
            <a:chOff x="283598" y="1906534"/>
            <a:chExt cx="3543938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F89A046-B16B-B01F-1D1C-BBAE948F96DD}"/>
                </a:ext>
              </a:extLst>
            </p:cNvPr>
            <p:cNvSpPr txBox="1"/>
            <p:nvPr/>
          </p:nvSpPr>
          <p:spPr>
            <a:xfrm>
              <a:off x="283598" y="2190603"/>
              <a:ext cx="35439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5799C3E-AB12-7144-2560-0ECC70A0FAE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38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5DF9464E-253F-2980-3521-7842A551CA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370" y="1206791"/>
            <a:ext cx="4965973" cy="321269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1E05A5B-BD91-232E-6CE1-623FEBBACD4D}"/>
              </a:ext>
            </a:extLst>
          </p:cNvPr>
          <p:cNvSpPr/>
          <p:nvPr/>
        </p:nvSpPr>
        <p:spPr>
          <a:xfrm>
            <a:off x="5604535" y="1202699"/>
            <a:ext cx="5892138" cy="3216785"/>
          </a:xfrm>
          <a:prstGeom prst="rect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39631ED-881E-FC74-15D2-5DB152F86EF6}"/>
              </a:ext>
            </a:extLst>
          </p:cNvPr>
          <p:cNvGrpSpPr/>
          <p:nvPr/>
        </p:nvGrpSpPr>
        <p:grpSpPr>
          <a:xfrm>
            <a:off x="6275618" y="1674004"/>
            <a:ext cx="4660670" cy="1500749"/>
            <a:chOff x="101199" y="1654216"/>
            <a:chExt cx="4274548" cy="137641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16C1BFA-DD1D-E139-E5ED-5B14697B0314}"/>
                </a:ext>
              </a:extLst>
            </p:cNvPr>
            <p:cNvSpPr txBox="1"/>
            <p:nvPr/>
          </p:nvSpPr>
          <p:spPr>
            <a:xfrm>
              <a:off x="101199" y="2036190"/>
              <a:ext cx="4274548" cy="994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D771803-6A01-07B6-BF5B-0D32E3E9DE04}"/>
                </a:ext>
              </a:extLst>
            </p:cNvPr>
            <p:cNvSpPr txBox="1"/>
            <p:nvPr/>
          </p:nvSpPr>
          <p:spPr>
            <a:xfrm>
              <a:off x="101199" y="1654216"/>
              <a:ext cx="2746182" cy="366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6" name="图形 56">
            <a:extLst>
              <a:ext uri="{FF2B5EF4-FFF2-40B4-BE49-F238E27FC236}">
                <a16:creationId xmlns:a16="http://schemas.microsoft.com/office/drawing/2014/main" id="{F6E6F6B5-8C6F-9EEC-2113-AEA73E1E3E1C}"/>
              </a:ext>
            </a:extLst>
          </p:cNvPr>
          <p:cNvGrpSpPr/>
          <p:nvPr/>
        </p:nvGrpSpPr>
        <p:grpSpPr>
          <a:xfrm>
            <a:off x="9637296" y="3657565"/>
            <a:ext cx="362641" cy="363119"/>
            <a:chOff x="9408077" y="4084326"/>
            <a:chExt cx="722947" cy="723900"/>
          </a:xfrm>
          <a:solidFill>
            <a:schemeClr val="bg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743B62B-80AF-F8D0-06D4-29C4496E4270}"/>
                </a:ext>
              </a:extLst>
            </p:cNvPr>
            <p:cNvSpPr/>
            <p:nvPr/>
          </p:nvSpPr>
          <p:spPr>
            <a:xfrm>
              <a:off x="9408077" y="4084326"/>
              <a:ext cx="603885" cy="723900"/>
            </a:xfrm>
            <a:custGeom>
              <a:avLst/>
              <a:gdLst>
                <a:gd name="connsiteX0" fmla="*/ 342900 w 603885"/>
                <a:gd name="connsiteY0" fmla="*/ 0 h 723900"/>
                <a:gd name="connsiteX1" fmla="*/ 0 w 603885"/>
                <a:gd name="connsiteY1" fmla="*/ 361950 h 723900"/>
                <a:gd name="connsiteX2" fmla="*/ 361950 w 603885"/>
                <a:gd name="connsiteY2" fmla="*/ 723900 h 723900"/>
                <a:gd name="connsiteX3" fmla="*/ 603885 w 603885"/>
                <a:gd name="connsiteY3" fmla="*/ 630555 h 723900"/>
                <a:gd name="connsiteX4" fmla="*/ 342900 w 603885"/>
                <a:gd name="connsiteY4" fmla="*/ 369570 h 723900"/>
                <a:gd name="connsiteX5" fmla="*/ 342900 w 603885"/>
                <a:gd name="connsiteY5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3885" h="723900">
                  <a:moveTo>
                    <a:pt x="342900" y="0"/>
                  </a:moveTo>
                  <a:cubicBezTo>
                    <a:pt x="152400" y="9525"/>
                    <a:pt x="0" y="16954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452438" y="723900"/>
                    <a:pt x="537210" y="691515"/>
                    <a:pt x="603885" y="630555"/>
                  </a:cubicBezTo>
                  <a:lnTo>
                    <a:pt x="342900" y="369570"/>
                  </a:lnTo>
                  <a:lnTo>
                    <a:pt x="3429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4D14F1E-16F2-73AE-FCC2-E108C61A8352}"/>
                </a:ext>
              </a:extLst>
            </p:cNvPr>
            <p:cNvSpPr/>
            <p:nvPr/>
          </p:nvSpPr>
          <p:spPr>
            <a:xfrm>
              <a:off x="9789077" y="4084326"/>
              <a:ext cx="341947" cy="342900"/>
            </a:xfrm>
            <a:custGeom>
              <a:avLst/>
              <a:gdLst>
                <a:gd name="connsiteX0" fmla="*/ 0 w 341947"/>
                <a:gd name="connsiteY0" fmla="*/ 0 h 342900"/>
                <a:gd name="connsiteX1" fmla="*/ 0 w 341947"/>
                <a:gd name="connsiteY1" fmla="*/ 342900 h 342900"/>
                <a:gd name="connsiteX2" fmla="*/ 341948 w 341947"/>
                <a:gd name="connsiteY2" fmla="*/ 342900 h 342900"/>
                <a:gd name="connsiteX3" fmla="*/ 0 w 341947"/>
                <a:gd name="connsiteY3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47" h="342900">
                  <a:moveTo>
                    <a:pt x="0" y="0"/>
                  </a:moveTo>
                  <a:lnTo>
                    <a:pt x="0" y="342900"/>
                  </a:lnTo>
                  <a:lnTo>
                    <a:pt x="341948" y="342900"/>
                  </a:lnTo>
                  <a:cubicBezTo>
                    <a:pt x="332423" y="157163"/>
                    <a:pt x="184785" y="9525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3030BBF-F963-DAB6-C22B-6961062B072A}"/>
                </a:ext>
              </a:extLst>
            </p:cNvPr>
            <p:cNvSpPr/>
            <p:nvPr/>
          </p:nvSpPr>
          <p:spPr>
            <a:xfrm>
              <a:off x="9815746" y="4465326"/>
              <a:ext cx="315277" cy="222885"/>
            </a:xfrm>
            <a:custGeom>
              <a:avLst/>
              <a:gdLst>
                <a:gd name="connsiteX0" fmla="*/ 0 w 315277"/>
                <a:gd name="connsiteY0" fmla="*/ 0 h 222885"/>
                <a:gd name="connsiteX1" fmla="*/ 222885 w 315277"/>
                <a:gd name="connsiteY1" fmla="*/ 222885 h 222885"/>
                <a:gd name="connsiteX2" fmla="*/ 315278 w 315277"/>
                <a:gd name="connsiteY2" fmla="*/ 0 h 222885"/>
                <a:gd name="connsiteX3" fmla="*/ 0 w 315277"/>
                <a:gd name="connsiteY3" fmla="*/ 0 h 22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277" h="222885">
                  <a:moveTo>
                    <a:pt x="0" y="0"/>
                  </a:moveTo>
                  <a:lnTo>
                    <a:pt x="222885" y="222885"/>
                  </a:lnTo>
                  <a:cubicBezTo>
                    <a:pt x="279083" y="160973"/>
                    <a:pt x="311468" y="82868"/>
                    <a:pt x="31527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 descr="D:\51PPT模板网\51pptmoban.com\图片.jpg">
            <a:extLst>
              <a:ext uri="{FF2B5EF4-FFF2-40B4-BE49-F238E27FC236}">
                <a16:creationId xmlns:a16="http://schemas.microsoft.com/office/drawing/2014/main" id="{79DF0B74-D9F8-65A7-6C3E-D50E6BAC2384}"/>
              </a:ext>
            </a:extLst>
          </p:cNvPr>
          <p:cNvGrpSpPr/>
          <p:nvPr/>
        </p:nvGrpSpPr>
        <p:grpSpPr>
          <a:xfrm>
            <a:off x="6383153" y="3657564"/>
            <a:ext cx="556228" cy="368278"/>
            <a:chOff x="6394267" y="4036657"/>
            <a:chExt cx="834390" cy="552449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E0D35E7-6231-FF36-8A80-2945667133A4}"/>
                </a:ext>
              </a:extLst>
            </p:cNvPr>
            <p:cNvSpPr/>
            <p:nvPr/>
          </p:nvSpPr>
          <p:spPr>
            <a:xfrm>
              <a:off x="6542857" y="4036657"/>
              <a:ext cx="685800" cy="476250"/>
            </a:xfrm>
            <a:custGeom>
              <a:avLst/>
              <a:gdLst>
                <a:gd name="connsiteX0" fmla="*/ 647700 w 685800"/>
                <a:gd name="connsiteY0" fmla="*/ 0 h 476250"/>
                <a:gd name="connsiteX1" fmla="*/ 38100 w 685800"/>
                <a:gd name="connsiteY1" fmla="*/ 0 h 476250"/>
                <a:gd name="connsiteX2" fmla="*/ 0 w 685800"/>
                <a:gd name="connsiteY2" fmla="*/ 38100 h 476250"/>
                <a:gd name="connsiteX3" fmla="*/ 0 w 685800"/>
                <a:gd name="connsiteY3" fmla="*/ 176213 h 476250"/>
                <a:gd name="connsiteX4" fmla="*/ 34290 w 685800"/>
                <a:gd name="connsiteY4" fmla="*/ 171450 h 476250"/>
                <a:gd name="connsiteX5" fmla="*/ 57150 w 685800"/>
                <a:gd name="connsiteY5" fmla="*/ 173355 h 476250"/>
                <a:gd name="connsiteX6" fmla="*/ 57150 w 685800"/>
                <a:gd name="connsiteY6" fmla="*/ 57150 h 476250"/>
                <a:gd name="connsiteX7" fmla="*/ 628650 w 685800"/>
                <a:gd name="connsiteY7" fmla="*/ 57150 h 476250"/>
                <a:gd name="connsiteX8" fmla="*/ 628650 w 685800"/>
                <a:gd name="connsiteY8" fmla="*/ 419100 h 476250"/>
                <a:gd name="connsiteX9" fmla="*/ 305753 w 685800"/>
                <a:gd name="connsiteY9" fmla="*/ 419100 h 476250"/>
                <a:gd name="connsiteX10" fmla="*/ 251460 w 685800"/>
                <a:gd name="connsiteY10" fmla="*/ 476250 h 476250"/>
                <a:gd name="connsiteX11" fmla="*/ 647700 w 685800"/>
                <a:gd name="connsiteY11" fmla="*/ 476250 h 476250"/>
                <a:gd name="connsiteX12" fmla="*/ 685800 w 685800"/>
                <a:gd name="connsiteY12" fmla="*/ 438150 h 476250"/>
                <a:gd name="connsiteX13" fmla="*/ 685800 w 685800"/>
                <a:gd name="connsiteY13" fmla="*/ 38100 h 476250"/>
                <a:gd name="connsiteX14" fmla="*/ 647700 w 685800"/>
                <a:gd name="connsiteY14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800" h="476250">
                  <a:moveTo>
                    <a:pt x="6477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176213"/>
                  </a:lnTo>
                  <a:cubicBezTo>
                    <a:pt x="10478" y="173355"/>
                    <a:pt x="22860" y="171450"/>
                    <a:pt x="34290" y="171450"/>
                  </a:cubicBezTo>
                  <a:cubicBezTo>
                    <a:pt x="41910" y="171450"/>
                    <a:pt x="49530" y="172402"/>
                    <a:pt x="57150" y="173355"/>
                  </a:cubicBezTo>
                  <a:lnTo>
                    <a:pt x="57150" y="57150"/>
                  </a:lnTo>
                  <a:lnTo>
                    <a:pt x="628650" y="57150"/>
                  </a:lnTo>
                  <a:lnTo>
                    <a:pt x="628650" y="419100"/>
                  </a:lnTo>
                  <a:lnTo>
                    <a:pt x="305753" y="419100"/>
                  </a:lnTo>
                  <a:lnTo>
                    <a:pt x="251460" y="476250"/>
                  </a:lnTo>
                  <a:lnTo>
                    <a:pt x="647700" y="476250"/>
                  </a:lnTo>
                  <a:cubicBezTo>
                    <a:pt x="668655" y="476250"/>
                    <a:pt x="685800" y="459105"/>
                    <a:pt x="685800" y="438150"/>
                  </a:cubicBezTo>
                  <a:lnTo>
                    <a:pt x="685800" y="38100"/>
                  </a:lnTo>
                  <a:cubicBezTo>
                    <a:pt x="685800" y="17145"/>
                    <a:pt x="668655" y="0"/>
                    <a:pt x="64770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4494F21-2D34-F55F-3B6A-DB3F4803836E}"/>
                </a:ext>
              </a:extLst>
            </p:cNvPr>
            <p:cNvSpPr/>
            <p:nvPr/>
          </p:nvSpPr>
          <p:spPr>
            <a:xfrm>
              <a:off x="6497120" y="4246207"/>
              <a:ext cx="161942" cy="161925"/>
            </a:xfrm>
            <a:custGeom>
              <a:avLst/>
              <a:gdLst>
                <a:gd name="connsiteX0" fmla="*/ 80980 w 161942"/>
                <a:gd name="connsiteY0" fmla="*/ 161925 h 161925"/>
                <a:gd name="connsiteX1" fmla="*/ 161943 w 161942"/>
                <a:gd name="connsiteY1" fmla="*/ 80963 h 161925"/>
                <a:gd name="connsiteX2" fmla="*/ 80980 w 161942"/>
                <a:gd name="connsiteY2" fmla="*/ 0 h 161925"/>
                <a:gd name="connsiteX3" fmla="*/ 18 w 161942"/>
                <a:gd name="connsiteY3" fmla="*/ 80963 h 161925"/>
                <a:gd name="connsiteX4" fmla="*/ 80980 w 161942"/>
                <a:gd name="connsiteY4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42" h="161925">
                  <a:moveTo>
                    <a:pt x="80980" y="161925"/>
                  </a:moveTo>
                  <a:cubicBezTo>
                    <a:pt x="125748" y="161925"/>
                    <a:pt x="161943" y="125730"/>
                    <a:pt x="161943" y="80963"/>
                  </a:cubicBezTo>
                  <a:cubicBezTo>
                    <a:pt x="161943" y="36195"/>
                    <a:pt x="125748" y="0"/>
                    <a:pt x="80980" y="0"/>
                  </a:cubicBezTo>
                  <a:cubicBezTo>
                    <a:pt x="36213" y="0"/>
                    <a:pt x="18" y="36195"/>
                    <a:pt x="18" y="80963"/>
                  </a:cubicBezTo>
                  <a:cubicBezTo>
                    <a:pt x="-935" y="125730"/>
                    <a:pt x="36213" y="161925"/>
                    <a:pt x="80980" y="1619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9F9D2C9-0AD6-6747-5903-A0E6028CA668}"/>
                </a:ext>
              </a:extLst>
            </p:cNvPr>
            <p:cNvSpPr/>
            <p:nvPr/>
          </p:nvSpPr>
          <p:spPr>
            <a:xfrm>
              <a:off x="6394267" y="4295314"/>
              <a:ext cx="501442" cy="293792"/>
            </a:xfrm>
            <a:custGeom>
              <a:avLst/>
              <a:gdLst>
                <a:gd name="connsiteX0" fmla="*/ 495300 w 501442"/>
                <a:gd name="connsiteY0" fmla="*/ 18520 h 293792"/>
                <a:gd name="connsiteX1" fmla="*/ 439103 w 501442"/>
                <a:gd name="connsiteY1" fmla="*/ 6138 h 293792"/>
                <a:gd name="connsiteX2" fmla="*/ 431483 w 501442"/>
                <a:gd name="connsiteY2" fmla="*/ 13758 h 293792"/>
                <a:gd name="connsiteX3" fmla="*/ 292418 w 501442"/>
                <a:gd name="connsiteY3" fmla="*/ 158538 h 293792"/>
                <a:gd name="connsiteX4" fmla="*/ 250508 w 501442"/>
                <a:gd name="connsiteY4" fmla="*/ 141393 h 293792"/>
                <a:gd name="connsiteX5" fmla="*/ 183833 w 501442"/>
                <a:gd name="connsiteY5" fmla="*/ 132820 h 293792"/>
                <a:gd name="connsiteX6" fmla="*/ 117158 w 501442"/>
                <a:gd name="connsiteY6" fmla="*/ 143298 h 293792"/>
                <a:gd name="connsiteX7" fmla="*/ 32385 w 501442"/>
                <a:gd name="connsiteY7" fmla="*/ 188065 h 293792"/>
                <a:gd name="connsiteX8" fmla="*/ 20003 w 501442"/>
                <a:gd name="connsiteY8" fmla="*/ 209973 h 293792"/>
                <a:gd name="connsiteX9" fmla="*/ 0 w 501442"/>
                <a:gd name="connsiteY9" fmla="*/ 293793 h 293792"/>
                <a:gd name="connsiteX10" fmla="*/ 284798 w 501442"/>
                <a:gd name="connsiteY10" fmla="*/ 293793 h 293792"/>
                <a:gd name="connsiteX11" fmla="*/ 284798 w 501442"/>
                <a:gd name="connsiteY11" fmla="*/ 292840 h 293792"/>
                <a:gd name="connsiteX12" fmla="*/ 365760 w 501442"/>
                <a:gd name="connsiteY12" fmla="*/ 198543 h 293792"/>
                <a:gd name="connsiteX13" fmla="*/ 490538 w 501442"/>
                <a:gd name="connsiteY13" fmla="*/ 67098 h 293792"/>
                <a:gd name="connsiteX14" fmla="*/ 495300 w 501442"/>
                <a:gd name="connsiteY14" fmla="*/ 18520 h 29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1442" h="293792">
                  <a:moveTo>
                    <a:pt x="495300" y="18520"/>
                  </a:moveTo>
                  <a:cubicBezTo>
                    <a:pt x="482918" y="-530"/>
                    <a:pt x="458153" y="-5292"/>
                    <a:pt x="439103" y="6138"/>
                  </a:cubicBezTo>
                  <a:cubicBezTo>
                    <a:pt x="435293" y="8043"/>
                    <a:pt x="433388" y="11853"/>
                    <a:pt x="431483" y="13758"/>
                  </a:cubicBezTo>
                  <a:lnTo>
                    <a:pt x="292418" y="158538"/>
                  </a:lnTo>
                  <a:cubicBezTo>
                    <a:pt x="279083" y="151870"/>
                    <a:pt x="264795" y="146155"/>
                    <a:pt x="250508" y="141393"/>
                  </a:cubicBezTo>
                  <a:cubicBezTo>
                    <a:pt x="228600" y="137583"/>
                    <a:pt x="205740" y="132820"/>
                    <a:pt x="183833" y="132820"/>
                  </a:cubicBezTo>
                  <a:cubicBezTo>
                    <a:pt x="161925" y="132820"/>
                    <a:pt x="139065" y="136630"/>
                    <a:pt x="117158" y="143298"/>
                  </a:cubicBezTo>
                  <a:cubicBezTo>
                    <a:pt x="84773" y="151870"/>
                    <a:pt x="56198" y="168063"/>
                    <a:pt x="32385" y="188065"/>
                  </a:cubicBezTo>
                  <a:cubicBezTo>
                    <a:pt x="26670" y="193780"/>
                    <a:pt x="21908" y="202353"/>
                    <a:pt x="20003" y="209973"/>
                  </a:cubicBezTo>
                  <a:lnTo>
                    <a:pt x="0" y="293793"/>
                  </a:lnTo>
                  <a:lnTo>
                    <a:pt x="284798" y="293793"/>
                  </a:lnTo>
                  <a:lnTo>
                    <a:pt x="284798" y="292840"/>
                  </a:lnTo>
                  <a:lnTo>
                    <a:pt x="365760" y="198543"/>
                  </a:lnTo>
                  <a:lnTo>
                    <a:pt x="490538" y="67098"/>
                  </a:lnTo>
                  <a:cubicBezTo>
                    <a:pt x="501968" y="55668"/>
                    <a:pt x="505778" y="33760"/>
                    <a:pt x="495300" y="185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图形 60">
            <a:extLst>
              <a:ext uri="{FF2B5EF4-FFF2-40B4-BE49-F238E27FC236}">
                <a16:creationId xmlns:a16="http://schemas.microsoft.com/office/drawing/2014/main" id="{9243F7BA-BAE3-33A0-5669-9BDEA6B470E9}"/>
              </a:ext>
            </a:extLst>
          </p:cNvPr>
          <p:cNvSpPr/>
          <p:nvPr/>
        </p:nvSpPr>
        <p:spPr>
          <a:xfrm>
            <a:off x="8116957" y="3660143"/>
            <a:ext cx="322160" cy="363119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DBA237-D509-4288-313E-AE7D7C6AE72B}"/>
              </a:ext>
            </a:extLst>
          </p:cNvPr>
          <p:cNvSpPr txBox="1"/>
          <p:nvPr/>
        </p:nvSpPr>
        <p:spPr>
          <a:xfrm>
            <a:off x="695325" y="4682344"/>
            <a:ext cx="1074105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1240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aphicFrame>
        <p:nvGraphicFramePr>
          <p:cNvPr id="7" name="Chart 17"/>
          <p:cNvGraphicFramePr/>
          <p:nvPr>
            <p:extLst>
              <p:ext uri="{D42A27DB-BD31-4B8C-83A1-F6EECF244321}">
                <p14:modId xmlns:p14="http://schemas.microsoft.com/office/powerpoint/2010/main" val="2135427598"/>
              </p:ext>
            </p:extLst>
          </p:nvPr>
        </p:nvGraphicFramePr>
        <p:xfrm>
          <a:off x="579014" y="1540460"/>
          <a:ext cx="5516985" cy="3833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椭圆 1">
            <a:extLst>
              <a:ext uri="{FF2B5EF4-FFF2-40B4-BE49-F238E27FC236}">
                <a16:creationId xmlns:a16="http://schemas.microsoft.com/office/drawing/2014/main" id="{8391DF2F-ECA9-6B0A-1F95-B2F60F43162A}"/>
              </a:ext>
            </a:extLst>
          </p:cNvPr>
          <p:cNvSpPr/>
          <p:nvPr/>
        </p:nvSpPr>
        <p:spPr>
          <a:xfrm>
            <a:off x="6712016" y="1700278"/>
            <a:ext cx="786063" cy="786063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08D7828-3183-B38F-DE5D-DE4E181F1189}"/>
              </a:ext>
            </a:extLst>
          </p:cNvPr>
          <p:cNvGrpSpPr/>
          <p:nvPr/>
        </p:nvGrpSpPr>
        <p:grpSpPr>
          <a:xfrm>
            <a:off x="7602117" y="1681902"/>
            <a:ext cx="3543938" cy="816522"/>
            <a:chOff x="283598" y="1906534"/>
            <a:chExt cx="3543938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3D07BF4-E33C-6A22-0059-E8A58EC422E0}"/>
                </a:ext>
              </a:extLst>
            </p:cNvPr>
            <p:cNvSpPr txBox="1"/>
            <p:nvPr/>
          </p:nvSpPr>
          <p:spPr>
            <a:xfrm>
              <a:off x="283598" y="2190603"/>
              <a:ext cx="35439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6F0E952-BC6D-1BF8-B556-0D07A937E3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249DFCCF-9421-3FBC-897D-821C22F7449D}"/>
              </a:ext>
            </a:extLst>
          </p:cNvPr>
          <p:cNvSpPr/>
          <p:nvPr/>
        </p:nvSpPr>
        <p:spPr>
          <a:xfrm>
            <a:off x="6712016" y="3057440"/>
            <a:ext cx="786063" cy="786063"/>
          </a:xfrm>
          <a:prstGeom prst="ellipse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EC4AC53-A985-AD5F-ACE2-1E077AC7A1C8}"/>
              </a:ext>
            </a:extLst>
          </p:cNvPr>
          <p:cNvGrpSpPr/>
          <p:nvPr/>
        </p:nvGrpSpPr>
        <p:grpSpPr>
          <a:xfrm>
            <a:off x="7602117" y="3039064"/>
            <a:ext cx="3543938" cy="816522"/>
            <a:chOff x="283598" y="1906534"/>
            <a:chExt cx="3543938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732477-3F26-BE3D-9307-78DF6353E689}"/>
                </a:ext>
              </a:extLst>
            </p:cNvPr>
            <p:cNvSpPr txBox="1"/>
            <p:nvPr/>
          </p:nvSpPr>
          <p:spPr>
            <a:xfrm>
              <a:off x="283598" y="2190603"/>
              <a:ext cx="35439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2EF0F1F-138D-7733-A39E-E2F102CE89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F82ADAFE-DB80-FB02-D016-7C4F508C0AF9}"/>
              </a:ext>
            </a:extLst>
          </p:cNvPr>
          <p:cNvSpPr/>
          <p:nvPr/>
        </p:nvSpPr>
        <p:spPr>
          <a:xfrm>
            <a:off x="6712016" y="4414602"/>
            <a:ext cx="786063" cy="786063"/>
          </a:xfrm>
          <a:prstGeom prst="ellipse">
            <a:avLst/>
          </a:prstGeom>
          <a:solidFill>
            <a:srgbClr val="D8DB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81F190F-F405-7284-079F-78E88ABB196A}"/>
              </a:ext>
            </a:extLst>
          </p:cNvPr>
          <p:cNvGrpSpPr/>
          <p:nvPr/>
        </p:nvGrpSpPr>
        <p:grpSpPr>
          <a:xfrm>
            <a:off x="7602117" y="4396226"/>
            <a:ext cx="3543938" cy="816522"/>
            <a:chOff x="283598" y="1906534"/>
            <a:chExt cx="3543938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4391702-02F3-7574-0A42-6D395A1FDAFD}"/>
                </a:ext>
              </a:extLst>
            </p:cNvPr>
            <p:cNvSpPr txBox="1"/>
            <p:nvPr/>
          </p:nvSpPr>
          <p:spPr>
            <a:xfrm>
              <a:off x="283598" y="2190603"/>
              <a:ext cx="35439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27C229A-7B2A-AB29-5A93-EB4DB2E807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Group 192">
            <a:extLst>
              <a:ext uri="{FF2B5EF4-FFF2-40B4-BE49-F238E27FC236}">
                <a16:creationId xmlns:a16="http://schemas.microsoft.com/office/drawing/2014/main" id="{E5B2A6E2-CE91-BC6F-4BB2-45F49D00392D}"/>
              </a:ext>
            </a:extLst>
          </p:cNvPr>
          <p:cNvGrpSpPr/>
          <p:nvPr/>
        </p:nvGrpSpPr>
        <p:grpSpPr>
          <a:xfrm>
            <a:off x="6849264" y="1902957"/>
            <a:ext cx="390326" cy="438392"/>
            <a:chOff x="9317038" y="3400426"/>
            <a:chExt cx="747712" cy="839787"/>
          </a:xfrm>
          <a:solidFill>
            <a:schemeClr val="bg1"/>
          </a:solidFill>
        </p:grpSpPr>
        <p:sp>
          <p:nvSpPr>
            <p:cNvPr id="26" name="Line 26">
              <a:extLst>
                <a:ext uri="{FF2B5EF4-FFF2-40B4-BE49-F238E27FC236}">
                  <a16:creationId xmlns:a16="http://schemas.microsoft.com/office/drawing/2014/main" id="{30EA67CE-63CC-96FF-01C6-5877C65F6F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17038" y="4240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7">
              <a:extLst>
                <a:ext uri="{FF2B5EF4-FFF2-40B4-BE49-F238E27FC236}">
                  <a16:creationId xmlns:a16="http://schemas.microsoft.com/office/drawing/2014/main" id="{0E9F55F0-14FB-7C27-53E8-FE328B7E46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17038" y="4240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7">
              <a:extLst>
                <a:ext uri="{FF2B5EF4-FFF2-40B4-BE49-F238E27FC236}">
                  <a16:creationId xmlns:a16="http://schemas.microsoft.com/office/drawing/2014/main" id="{B0C733E9-5777-421B-91B2-FACDF932C8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3250" y="3400426"/>
              <a:ext cx="571500" cy="723900"/>
            </a:xfrm>
            <a:custGeom>
              <a:avLst/>
              <a:gdLst>
                <a:gd name="T0" fmla="*/ 0 w 360"/>
                <a:gd name="T1" fmla="*/ 75 h 456"/>
                <a:gd name="T2" fmla="*/ 0 w 360"/>
                <a:gd name="T3" fmla="*/ 456 h 456"/>
                <a:gd name="T4" fmla="*/ 360 w 360"/>
                <a:gd name="T5" fmla="*/ 456 h 456"/>
                <a:gd name="T6" fmla="*/ 360 w 360"/>
                <a:gd name="T7" fmla="*/ 0 h 456"/>
                <a:gd name="T8" fmla="*/ 76 w 360"/>
                <a:gd name="T9" fmla="*/ 0 h 456"/>
                <a:gd name="T10" fmla="*/ 0 w 360"/>
                <a:gd name="T11" fmla="*/ 75 h 456"/>
                <a:gd name="T12" fmla="*/ 69 w 360"/>
                <a:gd name="T13" fmla="*/ 40 h 456"/>
                <a:gd name="T14" fmla="*/ 69 w 360"/>
                <a:gd name="T15" fmla="*/ 68 h 456"/>
                <a:gd name="T16" fmla="*/ 43 w 360"/>
                <a:gd name="T17" fmla="*/ 68 h 456"/>
                <a:gd name="T18" fmla="*/ 69 w 360"/>
                <a:gd name="T19" fmla="*/ 40 h 456"/>
                <a:gd name="T20" fmla="*/ 336 w 360"/>
                <a:gd name="T21" fmla="*/ 430 h 456"/>
                <a:gd name="T22" fmla="*/ 26 w 360"/>
                <a:gd name="T23" fmla="*/ 430 h 456"/>
                <a:gd name="T24" fmla="*/ 26 w 360"/>
                <a:gd name="T25" fmla="*/ 92 h 456"/>
                <a:gd name="T26" fmla="*/ 95 w 360"/>
                <a:gd name="T27" fmla="*/ 92 h 456"/>
                <a:gd name="T28" fmla="*/ 95 w 360"/>
                <a:gd name="T29" fmla="*/ 23 h 456"/>
                <a:gd name="T30" fmla="*/ 336 w 360"/>
                <a:gd name="T31" fmla="*/ 23 h 456"/>
                <a:gd name="T32" fmla="*/ 336 w 360"/>
                <a:gd name="T33" fmla="*/ 43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456">
                  <a:moveTo>
                    <a:pt x="0" y="75"/>
                  </a:moveTo>
                  <a:lnTo>
                    <a:pt x="0" y="456"/>
                  </a:lnTo>
                  <a:lnTo>
                    <a:pt x="360" y="456"/>
                  </a:lnTo>
                  <a:lnTo>
                    <a:pt x="360" y="0"/>
                  </a:lnTo>
                  <a:lnTo>
                    <a:pt x="76" y="0"/>
                  </a:lnTo>
                  <a:lnTo>
                    <a:pt x="0" y="75"/>
                  </a:lnTo>
                  <a:close/>
                  <a:moveTo>
                    <a:pt x="69" y="40"/>
                  </a:moveTo>
                  <a:lnTo>
                    <a:pt x="69" y="68"/>
                  </a:lnTo>
                  <a:lnTo>
                    <a:pt x="43" y="68"/>
                  </a:lnTo>
                  <a:lnTo>
                    <a:pt x="69" y="40"/>
                  </a:lnTo>
                  <a:close/>
                  <a:moveTo>
                    <a:pt x="336" y="430"/>
                  </a:moveTo>
                  <a:lnTo>
                    <a:pt x="26" y="430"/>
                  </a:lnTo>
                  <a:lnTo>
                    <a:pt x="26" y="92"/>
                  </a:lnTo>
                  <a:lnTo>
                    <a:pt x="95" y="92"/>
                  </a:lnTo>
                  <a:lnTo>
                    <a:pt x="95" y="23"/>
                  </a:lnTo>
                  <a:lnTo>
                    <a:pt x="336" y="23"/>
                  </a:lnTo>
                  <a:lnTo>
                    <a:pt x="336" y="4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8">
              <a:extLst>
                <a:ext uri="{FF2B5EF4-FFF2-40B4-BE49-F238E27FC236}">
                  <a16:creationId xmlns:a16="http://schemas.microsoft.com/office/drawing/2014/main" id="{5E85CD49-4641-4E65-69E4-8CCB15CAD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3643313"/>
              <a:ext cx="93663" cy="165100"/>
            </a:xfrm>
            <a:custGeom>
              <a:avLst/>
              <a:gdLst>
                <a:gd name="T0" fmla="*/ 21 w 25"/>
                <a:gd name="T1" fmla="*/ 44 h 44"/>
                <a:gd name="T2" fmla="*/ 4 w 25"/>
                <a:gd name="T3" fmla="*/ 44 h 44"/>
                <a:gd name="T4" fmla="*/ 0 w 25"/>
                <a:gd name="T5" fmla="*/ 40 h 44"/>
                <a:gd name="T6" fmla="*/ 0 w 25"/>
                <a:gd name="T7" fmla="*/ 4 h 44"/>
                <a:gd name="T8" fmla="*/ 4 w 25"/>
                <a:gd name="T9" fmla="*/ 0 h 44"/>
                <a:gd name="T10" fmla="*/ 21 w 25"/>
                <a:gd name="T11" fmla="*/ 0 h 44"/>
                <a:gd name="T12" fmla="*/ 25 w 25"/>
                <a:gd name="T13" fmla="*/ 4 h 44"/>
                <a:gd name="T14" fmla="*/ 25 w 25"/>
                <a:gd name="T15" fmla="*/ 40 h 44"/>
                <a:gd name="T16" fmla="*/ 21 w 25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4">
                  <a:moveTo>
                    <a:pt x="21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2" y="44"/>
                    <a:pt x="0" y="42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2"/>
                    <a:pt x="23" y="44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9">
              <a:extLst>
                <a:ext uri="{FF2B5EF4-FFF2-40B4-BE49-F238E27FC236}">
                  <a16:creationId xmlns:a16="http://schemas.microsoft.com/office/drawing/2014/main" id="{B71D3EB4-3FD0-522E-952A-D34A16C3D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7725" y="3557588"/>
              <a:ext cx="93663" cy="250825"/>
            </a:xfrm>
            <a:custGeom>
              <a:avLst/>
              <a:gdLst>
                <a:gd name="T0" fmla="*/ 21 w 25"/>
                <a:gd name="T1" fmla="*/ 67 h 67"/>
                <a:gd name="T2" fmla="*/ 4 w 25"/>
                <a:gd name="T3" fmla="*/ 67 h 67"/>
                <a:gd name="T4" fmla="*/ 0 w 25"/>
                <a:gd name="T5" fmla="*/ 63 h 67"/>
                <a:gd name="T6" fmla="*/ 0 w 25"/>
                <a:gd name="T7" fmla="*/ 4 h 67"/>
                <a:gd name="T8" fmla="*/ 4 w 25"/>
                <a:gd name="T9" fmla="*/ 0 h 67"/>
                <a:gd name="T10" fmla="*/ 21 w 25"/>
                <a:gd name="T11" fmla="*/ 0 h 67"/>
                <a:gd name="T12" fmla="*/ 25 w 25"/>
                <a:gd name="T13" fmla="*/ 4 h 67"/>
                <a:gd name="T14" fmla="*/ 25 w 25"/>
                <a:gd name="T15" fmla="*/ 63 h 67"/>
                <a:gd name="T16" fmla="*/ 21 w 25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7">
                  <a:moveTo>
                    <a:pt x="21" y="67"/>
                  </a:moveTo>
                  <a:cubicBezTo>
                    <a:pt x="4" y="67"/>
                    <a:pt x="4" y="67"/>
                    <a:pt x="4" y="67"/>
                  </a:cubicBezTo>
                  <a:cubicBezTo>
                    <a:pt x="2" y="67"/>
                    <a:pt x="0" y="65"/>
                    <a:pt x="0" y="6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5"/>
                    <a:pt x="23" y="67"/>
                    <a:pt x="21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0">
              <a:extLst>
                <a:ext uri="{FF2B5EF4-FFF2-40B4-BE49-F238E27FC236}">
                  <a16:creationId xmlns:a16="http://schemas.microsoft.com/office/drawing/2014/main" id="{2027374E-CCD7-43E3-E4A1-E297B5E18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3613" y="3582988"/>
              <a:ext cx="93663" cy="225425"/>
            </a:xfrm>
            <a:custGeom>
              <a:avLst/>
              <a:gdLst>
                <a:gd name="T0" fmla="*/ 21 w 25"/>
                <a:gd name="T1" fmla="*/ 60 h 60"/>
                <a:gd name="T2" fmla="*/ 4 w 25"/>
                <a:gd name="T3" fmla="*/ 60 h 60"/>
                <a:gd name="T4" fmla="*/ 0 w 25"/>
                <a:gd name="T5" fmla="*/ 56 h 60"/>
                <a:gd name="T6" fmla="*/ 0 w 25"/>
                <a:gd name="T7" fmla="*/ 4 h 60"/>
                <a:gd name="T8" fmla="*/ 4 w 25"/>
                <a:gd name="T9" fmla="*/ 0 h 60"/>
                <a:gd name="T10" fmla="*/ 21 w 25"/>
                <a:gd name="T11" fmla="*/ 0 h 60"/>
                <a:gd name="T12" fmla="*/ 25 w 25"/>
                <a:gd name="T13" fmla="*/ 4 h 60"/>
                <a:gd name="T14" fmla="*/ 25 w 25"/>
                <a:gd name="T15" fmla="*/ 56 h 60"/>
                <a:gd name="T16" fmla="*/ 21 w 25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0">
                  <a:moveTo>
                    <a:pt x="21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8"/>
                    <a:pt x="23" y="60"/>
                    <a:pt x="2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1">
              <a:extLst>
                <a:ext uri="{FF2B5EF4-FFF2-40B4-BE49-F238E27FC236}">
                  <a16:creationId xmlns:a16="http://schemas.microsoft.com/office/drawing/2014/main" id="{B6872C0A-2A5E-FFDB-8D81-EAB917917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3857626"/>
              <a:ext cx="341313" cy="41275"/>
            </a:xfrm>
            <a:custGeom>
              <a:avLst/>
              <a:gdLst>
                <a:gd name="T0" fmla="*/ 0 w 91"/>
                <a:gd name="T1" fmla="*/ 5 h 11"/>
                <a:gd name="T2" fmla="*/ 6 w 91"/>
                <a:gd name="T3" fmla="*/ 11 h 11"/>
                <a:gd name="T4" fmla="*/ 86 w 91"/>
                <a:gd name="T5" fmla="*/ 11 h 11"/>
                <a:gd name="T6" fmla="*/ 91 w 91"/>
                <a:gd name="T7" fmla="*/ 5 h 11"/>
                <a:gd name="T8" fmla="*/ 86 w 91"/>
                <a:gd name="T9" fmla="*/ 0 h 11"/>
                <a:gd name="T10" fmla="*/ 6 w 91"/>
                <a:gd name="T11" fmla="*/ 0 h 11"/>
                <a:gd name="T12" fmla="*/ 0 w 91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">
                  <a:moveTo>
                    <a:pt x="0" y="5"/>
                  </a:moveTo>
                  <a:cubicBezTo>
                    <a:pt x="0" y="8"/>
                    <a:pt x="3" y="11"/>
                    <a:pt x="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9" y="11"/>
                    <a:pt x="91" y="8"/>
                    <a:pt x="91" y="5"/>
                  </a:cubicBezTo>
                  <a:cubicBezTo>
                    <a:pt x="91" y="3"/>
                    <a:pt x="89" y="0"/>
                    <a:pt x="8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2">
              <a:extLst>
                <a:ext uri="{FF2B5EF4-FFF2-40B4-BE49-F238E27FC236}">
                  <a16:creationId xmlns:a16="http://schemas.microsoft.com/office/drawing/2014/main" id="{286302FA-C717-3F99-52DC-F47286868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3925888"/>
              <a:ext cx="341313" cy="41275"/>
            </a:xfrm>
            <a:custGeom>
              <a:avLst/>
              <a:gdLst>
                <a:gd name="T0" fmla="*/ 86 w 91"/>
                <a:gd name="T1" fmla="*/ 0 h 11"/>
                <a:gd name="T2" fmla="*/ 6 w 91"/>
                <a:gd name="T3" fmla="*/ 0 h 11"/>
                <a:gd name="T4" fmla="*/ 0 w 91"/>
                <a:gd name="T5" fmla="*/ 6 h 11"/>
                <a:gd name="T6" fmla="*/ 6 w 91"/>
                <a:gd name="T7" fmla="*/ 11 h 11"/>
                <a:gd name="T8" fmla="*/ 86 w 91"/>
                <a:gd name="T9" fmla="*/ 11 h 11"/>
                <a:gd name="T10" fmla="*/ 91 w 91"/>
                <a:gd name="T11" fmla="*/ 6 h 11"/>
                <a:gd name="T12" fmla="*/ 86 w 9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">
                  <a:moveTo>
                    <a:pt x="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9" y="11"/>
                    <a:pt x="91" y="8"/>
                    <a:pt x="91" y="6"/>
                  </a:cubicBezTo>
                  <a:cubicBezTo>
                    <a:pt x="91" y="3"/>
                    <a:pt x="89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3">
              <a:extLst>
                <a:ext uri="{FF2B5EF4-FFF2-40B4-BE49-F238E27FC236}">
                  <a16:creationId xmlns:a16="http://schemas.microsoft.com/office/drawing/2014/main" id="{71B8F1E8-0770-893B-C5C5-9439094F4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3997326"/>
              <a:ext cx="341313" cy="36513"/>
            </a:xfrm>
            <a:custGeom>
              <a:avLst/>
              <a:gdLst>
                <a:gd name="T0" fmla="*/ 86 w 91"/>
                <a:gd name="T1" fmla="*/ 0 h 10"/>
                <a:gd name="T2" fmla="*/ 6 w 91"/>
                <a:gd name="T3" fmla="*/ 0 h 10"/>
                <a:gd name="T4" fmla="*/ 0 w 91"/>
                <a:gd name="T5" fmla="*/ 5 h 10"/>
                <a:gd name="T6" fmla="*/ 6 w 91"/>
                <a:gd name="T7" fmla="*/ 10 h 10"/>
                <a:gd name="T8" fmla="*/ 86 w 91"/>
                <a:gd name="T9" fmla="*/ 10 h 10"/>
                <a:gd name="T10" fmla="*/ 91 w 91"/>
                <a:gd name="T11" fmla="*/ 5 h 10"/>
                <a:gd name="T12" fmla="*/ 86 w 9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">
                  <a:moveTo>
                    <a:pt x="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9" y="10"/>
                    <a:pt x="91" y="8"/>
                    <a:pt x="91" y="5"/>
                  </a:cubicBezTo>
                  <a:cubicBezTo>
                    <a:pt x="91" y="2"/>
                    <a:pt x="89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Group 250">
            <a:extLst>
              <a:ext uri="{FF2B5EF4-FFF2-40B4-BE49-F238E27FC236}">
                <a16:creationId xmlns:a16="http://schemas.microsoft.com/office/drawing/2014/main" id="{4AB733DD-A90C-7D77-FF9C-2D6F2AF10F67}"/>
              </a:ext>
            </a:extLst>
          </p:cNvPr>
          <p:cNvGrpSpPr/>
          <p:nvPr/>
        </p:nvGrpSpPr>
        <p:grpSpPr>
          <a:xfrm>
            <a:off x="6957141" y="4596954"/>
            <a:ext cx="314861" cy="421358"/>
            <a:chOff x="4541838" y="4646613"/>
            <a:chExt cx="431800" cy="577850"/>
          </a:xfrm>
          <a:solidFill>
            <a:srgbClr val="2F3968"/>
          </a:solidFill>
        </p:grpSpPr>
        <p:sp>
          <p:nvSpPr>
            <p:cNvPr id="36" name="Freeform 166">
              <a:extLst>
                <a:ext uri="{FF2B5EF4-FFF2-40B4-BE49-F238E27FC236}">
                  <a16:creationId xmlns:a16="http://schemas.microsoft.com/office/drawing/2014/main" id="{9374D510-AE4D-99AC-F546-AE5FBEBFC3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1838" y="4941888"/>
              <a:ext cx="387350" cy="169863"/>
            </a:xfrm>
            <a:custGeom>
              <a:avLst/>
              <a:gdLst>
                <a:gd name="T0" fmla="*/ 93 w 103"/>
                <a:gd name="T1" fmla="*/ 45 h 45"/>
                <a:gd name="T2" fmla="*/ 10 w 103"/>
                <a:gd name="T3" fmla="*/ 45 h 45"/>
                <a:gd name="T4" fmla="*/ 0 w 103"/>
                <a:gd name="T5" fmla="*/ 35 h 45"/>
                <a:gd name="T6" fmla="*/ 0 w 103"/>
                <a:gd name="T7" fmla="*/ 10 h 45"/>
                <a:gd name="T8" fmla="*/ 10 w 103"/>
                <a:gd name="T9" fmla="*/ 0 h 45"/>
                <a:gd name="T10" fmla="*/ 93 w 103"/>
                <a:gd name="T11" fmla="*/ 0 h 45"/>
                <a:gd name="T12" fmla="*/ 103 w 103"/>
                <a:gd name="T13" fmla="*/ 10 h 45"/>
                <a:gd name="T14" fmla="*/ 103 w 103"/>
                <a:gd name="T15" fmla="*/ 35 h 45"/>
                <a:gd name="T16" fmla="*/ 93 w 103"/>
                <a:gd name="T17" fmla="*/ 45 h 45"/>
                <a:gd name="T18" fmla="*/ 12 w 103"/>
                <a:gd name="T19" fmla="*/ 33 h 45"/>
                <a:gd name="T20" fmla="*/ 91 w 103"/>
                <a:gd name="T21" fmla="*/ 33 h 45"/>
                <a:gd name="T22" fmla="*/ 91 w 103"/>
                <a:gd name="T23" fmla="*/ 12 h 45"/>
                <a:gd name="T24" fmla="*/ 12 w 103"/>
                <a:gd name="T25" fmla="*/ 12 h 45"/>
                <a:gd name="T26" fmla="*/ 12 w 103"/>
                <a:gd name="T2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45">
                  <a:moveTo>
                    <a:pt x="93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9" y="0"/>
                    <a:pt x="103" y="4"/>
                    <a:pt x="103" y="10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41"/>
                    <a:pt x="99" y="45"/>
                    <a:pt x="93" y="45"/>
                  </a:cubicBezTo>
                  <a:close/>
                  <a:moveTo>
                    <a:pt x="12" y="33"/>
                  </a:moveTo>
                  <a:cubicBezTo>
                    <a:pt x="91" y="33"/>
                    <a:pt x="91" y="33"/>
                    <a:pt x="91" y="33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7">
              <a:extLst>
                <a:ext uri="{FF2B5EF4-FFF2-40B4-BE49-F238E27FC236}">
                  <a16:creationId xmlns:a16="http://schemas.microsoft.com/office/drawing/2014/main" id="{FBCEE453-AF66-266A-8172-AD94939D83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6125" y="5065713"/>
              <a:ext cx="360363" cy="158750"/>
            </a:xfrm>
            <a:custGeom>
              <a:avLst/>
              <a:gdLst>
                <a:gd name="T0" fmla="*/ 178 w 227"/>
                <a:gd name="T1" fmla="*/ 100 h 100"/>
                <a:gd name="T2" fmla="*/ 50 w 227"/>
                <a:gd name="T3" fmla="*/ 100 h 100"/>
                <a:gd name="T4" fmla="*/ 0 w 227"/>
                <a:gd name="T5" fmla="*/ 0 h 100"/>
                <a:gd name="T6" fmla="*/ 114 w 227"/>
                <a:gd name="T7" fmla="*/ 3 h 100"/>
                <a:gd name="T8" fmla="*/ 227 w 227"/>
                <a:gd name="T9" fmla="*/ 0 h 100"/>
                <a:gd name="T10" fmla="*/ 178 w 227"/>
                <a:gd name="T11" fmla="*/ 100 h 100"/>
                <a:gd name="T12" fmla="*/ 67 w 227"/>
                <a:gd name="T13" fmla="*/ 71 h 100"/>
                <a:gd name="T14" fmla="*/ 161 w 227"/>
                <a:gd name="T15" fmla="*/ 71 h 100"/>
                <a:gd name="T16" fmla="*/ 180 w 227"/>
                <a:gd name="T17" fmla="*/ 29 h 100"/>
                <a:gd name="T18" fmla="*/ 114 w 227"/>
                <a:gd name="T19" fmla="*/ 31 h 100"/>
                <a:gd name="T20" fmla="*/ 48 w 227"/>
                <a:gd name="T21" fmla="*/ 29 h 100"/>
                <a:gd name="T22" fmla="*/ 67 w 227"/>
                <a:gd name="T23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" h="100">
                  <a:moveTo>
                    <a:pt x="178" y="100"/>
                  </a:moveTo>
                  <a:lnTo>
                    <a:pt x="50" y="100"/>
                  </a:lnTo>
                  <a:lnTo>
                    <a:pt x="0" y="0"/>
                  </a:lnTo>
                  <a:lnTo>
                    <a:pt x="114" y="3"/>
                  </a:lnTo>
                  <a:lnTo>
                    <a:pt x="227" y="0"/>
                  </a:lnTo>
                  <a:lnTo>
                    <a:pt x="178" y="100"/>
                  </a:lnTo>
                  <a:close/>
                  <a:moveTo>
                    <a:pt x="67" y="71"/>
                  </a:moveTo>
                  <a:lnTo>
                    <a:pt x="161" y="71"/>
                  </a:lnTo>
                  <a:lnTo>
                    <a:pt x="180" y="29"/>
                  </a:lnTo>
                  <a:lnTo>
                    <a:pt x="114" y="31"/>
                  </a:lnTo>
                  <a:lnTo>
                    <a:pt x="48" y="29"/>
                  </a:lnTo>
                  <a:lnTo>
                    <a:pt x="67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8">
              <a:extLst>
                <a:ext uri="{FF2B5EF4-FFF2-40B4-BE49-F238E27FC236}">
                  <a16:creationId xmlns:a16="http://schemas.microsoft.com/office/drawing/2014/main" id="{18EE4FBA-B22D-6A45-1FB0-5EA2B3C56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0888" y="4646613"/>
              <a:ext cx="217488" cy="212725"/>
            </a:xfrm>
            <a:custGeom>
              <a:avLst/>
              <a:gdLst>
                <a:gd name="T0" fmla="*/ 54 w 58"/>
                <a:gd name="T1" fmla="*/ 57 h 57"/>
                <a:gd name="T2" fmla="*/ 49 w 58"/>
                <a:gd name="T3" fmla="*/ 57 h 57"/>
                <a:gd name="T4" fmla="*/ 10 w 58"/>
                <a:gd name="T5" fmla="*/ 41 h 57"/>
                <a:gd name="T6" fmla="*/ 1 w 58"/>
                <a:gd name="T7" fmla="*/ 9 h 57"/>
                <a:gd name="T8" fmla="*/ 1 w 58"/>
                <a:gd name="T9" fmla="*/ 5 h 57"/>
                <a:gd name="T10" fmla="*/ 4 w 58"/>
                <a:gd name="T11" fmla="*/ 4 h 57"/>
                <a:gd name="T12" fmla="*/ 25 w 58"/>
                <a:gd name="T13" fmla="*/ 0 h 57"/>
                <a:gd name="T14" fmla="*/ 47 w 58"/>
                <a:gd name="T15" fmla="*/ 9 h 57"/>
                <a:gd name="T16" fmla="*/ 55 w 58"/>
                <a:gd name="T17" fmla="*/ 52 h 57"/>
                <a:gd name="T18" fmla="*/ 54 w 58"/>
                <a:gd name="T19" fmla="*/ 57 h 57"/>
                <a:gd name="T20" fmla="*/ 12 w 58"/>
                <a:gd name="T21" fmla="*/ 14 h 57"/>
                <a:gd name="T22" fmla="*/ 19 w 58"/>
                <a:gd name="T23" fmla="*/ 33 h 57"/>
                <a:gd name="T24" fmla="*/ 44 w 58"/>
                <a:gd name="T25" fmla="*/ 44 h 57"/>
                <a:gd name="T26" fmla="*/ 38 w 58"/>
                <a:gd name="T27" fmla="*/ 17 h 57"/>
                <a:gd name="T28" fmla="*/ 25 w 58"/>
                <a:gd name="T29" fmla="*/ 12 h 57"/>
                <a:gd name="T30" fmla="*/ 12 w 58"/>
                <a:gd name="T31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57">
                  <a:moveTo>
                    <a:pt x="54" y="5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8" y="57"/>
                    <a:pt x="24" y="56"/>
                    <a:pt x="10" y="41"/>
                  </a:cubicBezTo>
                  <a:cubicBezTo>
                    <a:pt x="3" y="33"/>
                    <a:pt x="0" y="22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14" y="0"/>
                    <a:pt x="25" y="0"/>
                  </a:cubicBezTo>
                  <a:cubicBezTo>
                    <a:pt x="34" y="0"/>
                    <a:pt x="42" y="3"/>
                    <a:pt x="47" y="9"/>
                  </a:cubicBezTo>
                  <a:cubicBezTo>
                    <a:pt x="55" y="18"/>
                    <a:pt x="58" y="32"/>
                    <a:pt x="55" y="52"/>
                  </a:cubicBezTo>
                  <a:lnTo>
                    <a:pt x="54" y="57"/>
                  </a:lnTo>
                  <a:close/>
                  <a:moveTo>
                    <a:pt x="12" y="14"/>
                  </a:moveTo>
                  <a:cubicBezTo>
                    <a:pt x="13" y="21"/>
                    <a:pt x="15" y="28"/>
                    <a:pt x="19" y="33"/>
                  </a:cubicBezTo>
                  <a:cubicBezTo>
                    <a:pt x="26" y="40"/>
                    <a:pt x="37" y="43"/>
                    <a:pt x="44" y="44"/>
                  </a:cubicBezTo>
                  <a:cubicBezTo>
                    <a:pt x="45" y="31"/>
                    <a:pt x="43" y="22"/>
                    <a:pt x="38" y="17"/>
                  </a:cubicBezTo>
                  <a:cubicBezTo>
                    <a:pt x="35" y="13"/>
                    <a:pt x="31" y="12"/>
                    <a:pt x="25" y="12"/>
                  </a:cubicBezTo>
                  <a:cubicBezTo>
                    <a:pt x="20" y="12"/>
                    <a:pt x="15" y="13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9">
              <a:extLst>
                <a:ext uri="{FF2B5EF4-FFF2-40B4-BE49-F238E27FC236}">
                  <a16:creationId xmlns:a16="http://schemas.microsoft.com/office/drawing/2014/main" id="{0C8F141D-5099-A214-8B99-828004374F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0275" y="4664076"/>
              <a:ext cx="233363" cy="207963"/>
            </a:xfrm>
            <a:custGeom>
              <a:avLst/>
              <a:gdLst>
                <a:gd name="T0" fmla="*/ 20 w 62"/>
                <a:gd name="T1" fmla="*/ 55 h 55"/>
                <a:gd name="T2" fmla="*/ 5 w 62"/>
                <a:gd name="T3" fmla="*/ 54 h 55"/>
                <a:gd name="T4" fmla="*/ 0 w 62"/>
                <a:gd name="T5" fmla="*/ 53 h 55"/>
                <a:gd name="T6" fmla="*/ 0 w 62"/>
                <a:gd name="T7" fmla="*/ 48 h 55"/>
                <a:gd name="T8" fmla="*/ 44 w 62"/>
                <a:gd name="T9" fmla="*/ 0 h 55"/>
                <a:gd name="T10" fmla="*/ 48 w 62"/>
                <a:gd name="T11" fmla="*/ 0 h 55"/>
                <a:gd name="T12" fmla="*/ 51 w 62"/>
                <a:gd name="T13" fmla="*/ 0 h 55"/>
                <a:gd name="T14" fmla="*/ 53 w 62"/>
                <a:gd name="T15" fmla="*/ 3 h 55"/>
                <a:gd name="T16" fmla="*/ 52 w 62"/>
                <a:gd name="T17" fmla="*/ 41 h 55"/>
                <a:gd name="T18" fmla="*/ 20 w 62"/>
                <a:gd name="T19" fmla="*/ 55 h 55"/>
                <a:gd name="T20" fmla="*/ 12 w 62"/>
                <a:gd name="T21" fmla="*/ 43 h 55"/>
                <a:gd name="T22" fmla="*/ 42 w 62"/>
                <a:gd name="T23" fmla="*/ 35 h 55"/>
                <a:gd name="T24" fmla="*/ 43 w 62"/>
                <a:gd name="T25" fmla="*/ 12 h 55"/>
                <a:gd name="T26" fmla="*/ 12 w 62"/>
                <a:gd name="T27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55">
                  <a:moveTo>
                    <a:pt x="20" y="55"/>
                  </a:moveTo>
                  <a:cubicBezTo>
                    <a:pt x="15" y="55"/>
                    <a:pt x="10" y="55"/>
                    <a:pt x="5" y="5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1"/>
                    <a:pt x="10" y="0"/>
                    <a:pt x="44" y="0"/>
                  </a:cubicBezTo>
                  <a:cubicBezTo>
                    <a:pt x="45" y="0"/>
                    <a:pt x="46" y="0"/>
                    <a:pt x="4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62" y="26"/>
                    <a:pt x="52" y="41"/>
                  </a:cubicBezTo>
                  <a:cubicBezTo>
                    <a:pt x="46" y="51"/>
                    <a:pt x="35" y="55"/>
                    <a:pt x="20" y="55"/>
                  </a:cubicBezTo>
                  <a:close/>
                  <a:moveTo>
                    <a:pt x="12" y="43"/>
                  </a:moveTo>
                  <a:cubicBezTo>
                    <a:pt x="28" y="44"/>
                    <a:pt x="38" y="41"/>
                    <a:pt x="42" y="35"/>
                  </a:cubicBezTo>
                  <a:cubicBezTo>
                    <a:pt x="47" y="28"/>
                    <a:pt x="45" y="18"/>
                    <a:pt x="43" y="12"/>
                  </a:cubicBezTo>
                  <a:cubicBezTo>
                    <a:pt x="20" y="12"/>
                    <a:pt x="14" y="33"/>
                    <a:pt x="1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0">
              <a:extLst>
                <a:ext uri="{FF2B5EF4-FFF2-40B4-BE49-F238E27FC236}">
                  <a16:creationId xmlns:a16="http://schemas.microsoft.com/office/drawing/2014/main" id="{7522A8D2-48DC-DBB7-34C8-1E7CFA3B1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225" y="4814888"/>
              <a:ext cx="46038" cy="157163"/>
            </a:xfrm>
            <a:custGeom>
              <a:avLst/>
              <a:gdLst>
                <a:gd name="T0" fmla="*/ 6 w 12"/>
                <a:gd name="T1" fmla="*/ 42 h 42"/>
                <a:gd name="T2" fmla="*/ 0 w 12"/>
                <a:gd name="T3" fmla="*/ 36 h 42"/>
                <a:gd name="T4" fmla="*/ 0 w 12"/>
                <a:gd name="T5" fmla="*/ 6 h 42"/>
                <a:gd name="T6" fmla="*/ 6 w 12"/>
                <a:gd name="T7" fmla="*/ 0 h 42"/>
                <a:gd name="T8" fmla="*/ 12 w 12"/>
                <a:gd name="T9" fmla="*/ 6 h 42"/>
                <a:gd name="T10" fmla="*/ 12 w 12"/>
                <a:gd name="T11" fmla="*/ 36 h 42"/>
                <a:gd name="T12" fmla="*/ 6 w 1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2">
                  <a:moveTo>
                    <a:pt x="6" y="42"/>
                  </a:moveTo>
                  <a:cubicBezTo>
                    <a:pt x="3" y="42"/>
                    <a:pt x="0" y="39"/>
                    <a:pt x="0" y="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9"/>
                    <a:pt x="9" y="42"/>
                    <a:pt x="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276" descr="D:\51PPT模板网\51pptmoban.com\图片.jpg">
            <a:extLst>
              <a:ext uri="{FF2B5EF4-FFF2-40B4-BE49-F238E27FC236}">
                <a16:creationId xmlns:a16="http://schemas.microsoft.com/office/drawing/2014/main" id="{8C7AD4E1-651A-531E-AA7B-B8EF21E8AD03}"/>
              </a:ext>
            </a:extLst>
          </p:cNvPr>
          <p:cNvGrpSpPr/>
          <p:nvPr/>
        </p:nvGrpSpPr>
        <p:grpSpPr>
          <a:xfrm>
            <a:off x="6879372" y="3230619"/>
            <a:ext cx="450720" cy="405648"/>
            <a:chOff x="8528050" y="4641851"/>
            <a:chExt cx="650875" cy="585788"/>
          </a:xfrm>
          <a:solidFill>
            <a:schemeClr val="bg1"/>
          </a:solidFill>
        </p:grpSpPr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id="{0D1E007E-3635-F743-0E8F-D0A67CCB8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8050" y="4968876"/>
              <a:ext cx="650875" cy="258763"/>
            </a:xfrm>
            <a:custGeom>
              <a:avLst/>
              <a:gdLst>
                <a:gd name="T0" fmla="*/ 160 w 173"/>
                <a:gd name="T1" fmla="*/ 35 h 69"/>
                <a:gd name="T2" fmla="*/ 122 w 173"/>
                <a:gd name="T3" fmla="*/ 35 h 69"/>
                <a:gd name="T4" fmla="*/ 102 w 173"/>
                <a:gd name="T5" fmla="*/ 30 h 69"/>
                <a:gd name="T6" fmla="*/ 130 w 173"/>
                <a:gd name="T7" fmla="*/ 31 h 69"/>
                <a:gd name="T8" fmla="*/ 138 w 173"/>
                <a:gd name="T9" fmla="*/ 22 h 69"/>
                <a:gd name="T10" fmla="*/ 127 w 173"/>
                <a:gd name="T11" fmla="*/ 14 h 69"/>
                <a:gd name="T12" fmla="*/ 84 w 173"/>
                <a:gd name="T13" fmla="*/ 6 h 69"/>
                <a:gd name="T14" fmla="*/ 54 w 173"/>
                <a:gd name="T15" fmla="*/ 12 h 69"/>
                <a:gd name="T16" fmla="*/ 54 w 173"/>
                <a:gd name="T17" fmla="*/ 7 h 69"/>
                <a:gd name="T18" fmla="*/ 48 w 173"/>
                <a:gd name="T19" fmla="*/ 7 h 69"/>
                <a:gd name="T20" fmla="*/ 48 w 173"/>
                <a:gd name="T21" fmla="*/ 0 h 69"/>
                <a:gd name="T22" fmla="*/ 0 w 173"/>
                <a:gd name="T23" fmla="*/ 0 h 69"/>
                <a:gd name="T24" fmla="*/ 0 w 173"/>
                <a:gd name="T25" fmla="*/ 69 h 69"/>
                <a:gd name="T26" fmla="*/ 48 w 173"/>
                <a:gd name="T27" fmla="*/ 69 h 69"/>
                <a:gd name="T28" fmla="*/ 48 w 173"/>
                <a:gd name="T29" fmla="*/ 61 h 69"/>
                <a:gd name="T30" fmla="*/ 54 w 173"/>
                <a:gd name="T31" fmla="*/ 61 h 69"/>
                <a:gd name="T32" fmla="*/ 54 w 173"/>
                <a:gd name="T33" fmla="*/ 58 h 69"/>
                <a:gd name="T34" fmla="*/ 108 w 173"/>
                <a:gd name="T35" fmla="*/ 66 h 69"/>
                <a:gd name="T36" fmla="*/ 123 w 173"/>
                <a:gd name="T37" fmla="*/ 58 h 69"/>
                <a:gd name="T38" fmla="*/ 164 w 173"/>
                <a:gd name="T39" fmla="*/ 47 h 69"/>
                <a:gd name="T40" fmla="*/ 160 w 173"/>
                <a:gd name="T41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69">
                  <a:moveTo>
                    <a:pt x="160" y="35"/>
                  </a:moveTo>
                  <a:cubicBezTo>
                    <a:pt x="122" y="35"/>
                    <a:pt x="122" y="35"/>
                    <a:pt x="122" y="35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8" y="31"/>
                    <a:pt x="138" y="22"/>
                  </a:cubicBezTo>
                  <a:cubicBezTo>
                    <a:pt x="138" y="12"/>
                    <a:pt x="130" y="14"/>
                    <a:pt x="127" y="14"/>
                  </a:cubicBezTo>
                  <a:cubicBezTo>
                    <a:pt x="106" y="12"/>
                    <a:pt x="109" y="15"/>
                    <a:pt x="84" y="6"/>
                  </a:cubicBezTo>
                  <a:cubicBezTo>
                    <a:pt x="73" y="2"/>
                    <a:pt x="60" y="8"/>
                    <a:pt x="54" y="12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7" y="61"/>
                    <a:pt x="100" y="66"/>
                    <a:pt x="108" y="66"/>
                  </a:cubicBezTo>
                  <a:cubicBezTo>
                    <a:pt x="118" y="66"/>
                    <a:pt x="123" y="58"/>
                    <a:pt x="123" y="58"/>
                  </a:cubicBezTo>
                  <a:cubicBezTo>
                    <a:pt x="160" y="58"/>
                    <a:pt x="155" y="54"/>
                    <a:pt x="164" y="47"/>
                  </a:cubicBezTo>
                  <a:cubicBezTo>
                    <a:pt x="173" y="39"/>
                    <a:pt x="160" y="35"/>
                    <a:pt x="16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9">
              <a:extLst>
                <a:ext uri="{FF2B5EF4-FFF2-40B4-BE49-F238E27FC236}">
                  <a16:creationId xmlns:a16="http://schemas.microsoft.com/office/drawing/2014/main" id="{C992E0EC-AFBE-B9D1-6781-69195B5F98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1088" y="4641851"/>
              <a:ext cx="217488" cy="214313"/>
            </a:xfrm>
            <a:custGeom>
              <a:avLst/>
              <a:gdLst>
                <a:gd name="T0" fmla="*/ 54 w 58"/>
                <a:gd name="T1" fmla="*/ 57 h 57"/>
                <a:gd name="T2" fmla="*/ 49 w 58"/>
                <a:gd name="T3" fmla="*/ 57 h 57"/>
                <a:gd name="T4" fmla="*/ 11 w 58"/>
                <a:gd name="T5" fmla="*/ 41 h 57"/>
                <a:gd name="T6" fmla="*/ 1 w 58"/>
                <a:gd name="T7" fmla="*/ 9 h 57"/>
                <a:gd name="T8" fmla="*/ 1 w 58"/>
                <a:gd name="T9" fmla="*/ 5 h 57"/>
                <a:gd name="T10" fmla="*/ 4 w 58"/>
                <a:gd name="T11" fmla="*/ 4 h 57"/>
                <a:gd name="T12" fmla="*/ 25 w 58"/>
                <a:gd name="T13" fmla="*/ 0 h 57"/>
                <a:gd name="T14" fmla="*/ 48 w 58"/>
                <a:gd name="T15" fmla="*/ 9 h 57"/>
                <a:gd name="T16" fmla="*/ 55 w 58"/>
                <a:gd name="T17" fmla="*/ 52 h 57"/>
                <a:gd name="T18" fmla="*/ 54 w 58"/>
                <a:gd name="T19" fmla="*/ 57 h 57"/>
                <a:gd name="T20" fmla="*/ 13 w 58"/>
                <a:gd name="T21" fmla="*/ 14 h 57"/>
                <a:gd name="T22" fmla="*/ 20 w 58"/>
                <a:gd name="T23" fmla="*/ 33 h 57"/>
                <a:gd name="T24" fmla="*/ 44 w 58"/>
                <a:gd name="T25" fmla="*/ 44 h 57"/>
                <a:gd name="T26" fmla="*/ 39 w 58"/>
                <a:gd name="T27" fmla="*/ 17 h 57"/>
                <a:gd name="T28" fmla="*/ 25 w 58"/>
                <a:gd name="T29" fmla="*/ 12 h 57"/>
                <a:gd name="T30" fmla="*/ 13 w 58"/>
                <a:gd name="T31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57">
                  <a:moveTo>
                    <a:pt x="54" y="5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8" y="57"/>
                    <a:pt x="25" y="56"/>
                    <a:pt x="11" y="41"/>
                  </a:cubicBezTo>
                  <a:cubicBezTo>
                    <a:pt x="3" y="33"/>
                    <a:pt x="0" y="22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14" y="0"/>
                    <a:pt x="25" y="0"/>
                  </a:cubicBezTo>
                  <a:cubicBezTo>
                    <a:pt x="35" y="0"/>
                    <a:pt x="42" y="3"/>
                    <a:pt x="48" y="9"/>
                  </a:cubicBezTo>
                  <a:cubicBezTo>
                    <a:pt x="55" y="18"/>
                    <a:pt x="58" y="32"/>
                    <a:pt x="55" y="52"/>
                  </a:cubicBezTo>
                  <a:lnTo>
                    <a:pt x="54" y="57"/>
                  </a:lnTo>
                  <a:close/>
                  <a:moveTo>
                    <a:pt x="13" y="14"/>
                  </a:moveTo>
                  <a:cubicBezTo>
                    <a:pt x="13" y="21"/>
                    <a:pt x="15" y="28"/>
                    <a:pt x="20" y="33"/>
                  </a:cubicBezTo>
                  <a:cubicBezTo>
                    <a:pt x="27" y="40"/>
                    <a:pt x="37" y="43"/>
                    <a:pt x="44" y="44"/>
                  </a:cubicBezTo>
                  <a:cubicBezTo>
                    <a:pt x="45" y="32"/>
                    <a:pt x="43" y="22"/>
                    <a:pt x="39" y="17"/>
                  </a:cubicBezTo>
                  <a:cubicBezTo>
                    <a:pt x="36" y="13"/>
                    <a:pt x="31" y="12"/>
                    <a:pt x="25" y="12"/>
                  </a:cubicBezTo>
                  <a:cubicBezTo>
                    <a:pt x="20" y="12"/>
                    <a:pt x="16" y="13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id="{EDBEF69D-6D65-D770-9E73-3C063E3007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82063" y="4649788"/>
              <a:ext cx="236538" cy="217488"/>
            </a:xfrm>
            <a:custGeom>
              <a:avLst/>
              <a:gdLst>
                <a:gd name="T0" fmla="*/ 20 w 63"/>
                <a:gd name="T1" fmla="*/ 58 h 58"/>
                <a:gd name="T2" fmla="*/ 5 w 63"/>
                <a:gd name="T3" fmla="*/ 57 h 58"/>
                <a:gd name="T4" fmla="*/ 0 w 63"/>
                <a:gd name="T5" fmla="*/ 56 h 58"/>
                <a:gd name="T6" fmla="*/ 0 w 63"/>
                <a:gd name="T7" fmla="*/ 51 h 58"/>
                <a:gd name="T8" fmla="*/ 48 w 63"/>
                <a:gd name="T9" fmla="*/ 3 h 58"/>
                <a:gd name="T10" fmla="*/ 52 w 63"/>
                <a:gd name="T11" fmla="*/ 3 h 58"/>
                <a:gd name="T12" fmla="*/ 53 w 63"/>
                <a:gd name="T13" fmla="*/ 6 h 58"/>
                <a:gd name="T14" fmla="*/ 53 w 63"/>
                <a:gd name="T15" fmla="*/ 45 h 58"/>
                <a:gd name="T16" fmla="*/ 20 w 63"/>
                <a:gd name="T17" fmla="*/ 58 h 58"/>
                <a:gd name="T18" fmla="*/ 13 w 63"/>
                <a:gd name="T19" fmla="*/ 46 h 58"/>
                <a:gd name="T20" fmla="*/ 43 w 63"/>
                <a:gd name="T21" fmla="*/ 38 h 58"/>
                <a:gd name="T22" fmla="*/ 43 w 63"/>
                <a:gd name="T23" fmla="*/ 15 h 58"/>
                <a:gd name="T24" fmla="*/ 13 w 63"/>
                <a:gd name="T25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58">
                  <a:moveTo>
                    <a:pt x="20" y="58"/>
                  </a:moveTo>
                  <a:cubicBezTo>
                    <a:pt x="15" y="58"/>
                    <a:pt x="10" y="58"/>
                    <a:pt x="5" y="5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34"/>
                    <a:pt x="11" y="0"/>
                    <a:pt x="48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7"/>
                    <a:pt x="63" y="29"/>
                    <a:pt x="53" y="45"/>
                  </a:cubicBezTo>
                  <a:cubicBezTo>
                    <a:pt x="47" y="54"/>
                    <a:pt x="36" y="58"/>
                    <a:pt x="20" y="58"/>
                  </a:cubicBezTo>
                  <a:close/>
                  <a:moveTo>
                    <a:pt x="13" y="46"/>
                  </a:moveTo>
                  <a:cubicBezTo>
                    <a:pt x="28" y="47"/>
                    <a:pt x="38" y="45"/>
                    <a:pt x="43" y="38"/>
                  </a:cubicBezTo>
                  <a:cubicBezTo>
                    <a:pt x="47" y="31"/>
                    <a:pt x="45" y="21"/>
                    <a:pt x="43" y="15"/>
                  </a:cubicBezTo>
                  <a:cubicBezTo>
                    <a:pt x="20" y="15"/>
                    <a:pt x="14" y="36"/>
                    <a:pt x="1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id="{2AAF7A02-2195-E90A-32F3-938CA29EC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3013" y="4811713"/>
              <a:ext cx="44450" cy="157163"/>
            </a:xfrm>
            <a:custGeom>
              <a:avLst/>
              <a:gdLst>
                <a:gd name="T0" fmla="*/ 6 w 12"/>
                <a:gd name="T1" fmla="*/ 42 h 42"/>
                <a:gd name="T2" fmla="*/ 0 w 12"/>
                <a:gd name="T3" fmla="*/ 36 h 42"/>
                <a:gd name="T4" fmla="*/ 0 w 12"/>
                <a:gd name="T5" fmla="*/ 6 h 42"/>
                <a:gd name="T6" fmla="*/ 6 w 12"/>
                <a:gd name="T7" fmla="*/ 0 h 42"/>
                <a:gd name="T8" fmla="*/ 12 w 12"/>
                <a:gd name="T9" fmla="*/ 6 h 42"/>
                <a:gd name="T10" fmla="*/ 12 w 12"/>
                <a:gd name="T11" fmla="*/ 36 h 42"/>
                <a:gd name="T12" fmla="*/ 6 w 1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2">
                  <a:moveTo>
                    <a:pt x="6" y="42"/>
                  </a:moveTo>
                  <a:cubicBezTo>
                    <a:pt x="3" y="42"/>
                    <a:pt x="0" y="39"/>
                    <a:pt x="0" y="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9"/>
                    <a:pt x="9" y="42"/>
                    <a:pt x="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2">
              <a:extLst>
                <a:ext uri="{FF2B5EF4-FFF2-40B4-BE49-F238E27FC236}">
                  <a16:creationId xmlns:a16="http://schemas.microsoft.com/office/drawing/2014/main" id="{0FF01076-6975-CDA9-D5E4-3A6154D11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9188" y="4886326"/>
              <a:ext cx="327025" cy="127000"/>
            </a:xfrm>
            <a:custGeom>
              <a:avLst/>
              <a:gdLst>
                <a:gd name="T0" fmla="*/ 0 w 87"/>
                <a:gd name="T1" fmla="*/ 21 h 34"/>
                <a:gd name="T2" fmla="*/ 6 w 87"/>
                <a:gd name="T3" fmla="*/ 21 h 34"/>
                <a:gd name="T4" fmla="*/ 6 w 87"/>
                <a:gd name="T5" fmla="*/ 21 h 34"/>
                <a:gd name="T6" fmla="*/ 31 w 87"/>
                <a:gd name="T7" fmla="*/ 20 h 34"/>
                <a:gd name="T8" fmla="*/ 59 w 87"/>
                <a:gd name="T9" fmla="*/ 27 h 34"/>
                <a:gd name="T10" fmla="*/ 72 w 87"/>
                <a:gd name="T11" fmla="*/ 28 h 34"/>
                <a:gd name="T12" fmla="*/ 73 w 87"/>
                <a:gd name="T13" fmla="*/ 28 h 34"/>
                <a:gd name="T14" fmla="*/ 87 w 87"/>
                <a:gd name="T15" fmla="*/ 34 h 34"/>
                <a:gd name="T16" fmla="*/ 37 w 87"/>
                <a:gd name="T17" fmla="*/ 0 h 34"/>
                <a:gd name="T18" fmla="*/ 0 w 87"/>
                <a:gd name="T1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34">
                  <a:moveTo>
                    <a:pt x="0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4" y="18"/>
                    <a:pt x="23" y="17"/>
                    <a:pt x="31" y="20"/>
                  </a:cubicBezTo>
                  <a:cubicBezTo>
                    <a:pt x="48" y="27"/>
                    <a:pt x="51" y="27"/>
                    <a:pt x="59" y="27"/>
                  </a:cubicBezTo>
                  <a:cubicBezTo>
                    <a:pt x="62" y="27"/>
                    <a:pt x="66" y="27"/>
                    <a:pt x="72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1" y="28"/>
                    <a:pt x="85" y="31"/>
                    <a:pt x="87" y="34"/>
                  </a:cubicBezTo>
                  <a:cubicBezTo>
                    <a:pt x="77" y="5"/>
                    <a:pt x="54" y="0"/>
                    <a:pt x="37" y="0"/>
                  </a:cubicBezTo>
                  <a:cubicBezTo>
                    <a:pt x="20" y="0"/>
                    <a:pt x="6" y="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66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26C151-2B89-378F-6E61-4090C5E7B1F1}"/>
              </a:ext>
            </a:extLst>
          </p:cNvPr>
          <p:cNvGrpSpPr/>
          <p:nvPr/>
        </p:nvGrpSpPr>
        <p:grpSpPr>
          <a:xfrm>
            <a:off x="-1" y="2377"/>
            <a:ext cx="8102833" cy="2581165"/>
            <a:chOff x="0" y="2377"/>
            <a:chExt cx="10756900" cy="3426621"/>
          </a:xfrm>
        </p:grpSpPr>
        <p:sp>
          <p:nvSpPr>
            <p:cNvPr id="6" name="Freeform 30+">
              <a:extLst>
                <a:ext uri="{FF2B5EF4-FFF2-40B4-BE49-F238E27FC236}">
                  <a16:creationId xmlns:a16="http://schemas.microsoft.com/office/drawing/2014/main" id="{E8C06A6E-CD55-1F0F-83D0-FD198C520005}"/>
                </a:ext>
              </a:extLst>
            </p:cNvPr>
            <p:cNvSpPr/>
            <p:nvPr/>
          </p:nvSpPr>
          <p:spPr>
            <a:xfrm>
              <a:off x="0" y="2377"/>
              <a:ext cx="10756900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9F49F6-1AA6-B205-1B00-973F956626AD}"/>
                </a:ext>
              </a:extLst>
            </p:cNvPr>
            <p:cNvSpPr/>
            <p:nvPr/>
          </p:nvSpPr>
          <p:spPr>
            <a:xfrm>
              <a:off x="0" y="2377"/>
              <a:ext cx="7053943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928D-E3DF-B7DE-6ED5-D3E6652633CF}"/>
              </a:ext>
            </a:extLst>
          </p:cNvPr>
          <p:cNvGrpSpPr/>
          <p:nvPr/>
        </p:nvGrpSpPr>
        <p:grpSpPr>
          <a:xfrm>
            <a:off x="5878287" y="4850344"/>
            <a:ext cx="6313714" cy="2019792"/>
            <a:chOff x="5257801" y="4286249"/>
            <a:chExt cx="6934200" cy="2569373"/>
          </a:xfrm>
        </p:grpSpPr>
        <p:sp>
          <p:nvSpPr>
            <p:cNvPr id="7" name="Freeform 4+">
              <a:extLst>
                <a:ext uri="{FF2B5EF4-FFF2-40B4-BE49-F238E27FC236}">
                  <a16:creationId xmlns:a16="http://schemas.microsoft.com/office/drawing/2014/main" id="{DD7F458C-4109-999E-1D0C-46A3DAB012C2}"/>
                </a:ext>
              </a:extLst>
            </p:cNvPr>
            <p:cNvSpPr/>
            <p:nvPr/>
          </p:nvSpPr>
          <p:spPr>
            <a:xfrm>
              <a:off x="5257801" y="4286249"/>
              <a:ext cx="6934200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1000">
                  <a:srgbClr val="CBAF6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1A58D4E-AE0E-701E-6EA3-74150B0BCD5F}"/>
                </a:ext>
              </a:extLst>
            </p:cNvPr>
            <p:cNvSpPr/>
            <p:nvPr/>
          </p:nvSpPr>
          <p:spPr>
            <a:xfrm>
              <a:off x="6505775" y="4286249"/>
              <a:ext cx="5686225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96F8AF-0E67-E7DE-882D-F83BE316CB8F}"/>
              </a:ext>
            </a:extLst>
          </p:cNvPr>
          <p:cNvGrpSpPr/>
          <p:nvPr/>
        </p:nvGrpSpPr>
        <p:grpSpPr>
          <a:xfrm>
            <a:off x="10549108" y="420487"/>
            <a:ext cx="1160547" cy="478968"/>
            <a:chOff x="8244408" y="263825"/>
            <a:chExt cx="575796" cy="237636"/>
          </a:xfrm>
          <a:solidFill>
            <a:srgbClr val="CBAF6D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6F4149D-1B58-092E-EB4C-CFA941ACCE0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9510C9-BEA1-169A-9117-B1E8D93791B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8" name="文本框-2_矢量">
              <a:extLst>
                <a:ext uri="{FF2B5EF4-FFF2-40B4-BE49-F238E27FC236}">
                  <a16:creationId xmlns:a16="http://schemas.microsoft.com/office/drawing/2014/main" id="{4BC09497-3825-BB4A-FFAF-4DD13171BDA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D28A160-132E-62C8-0C42-70A2BB49499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CAF8494-9EEC-BFF5-45E1-762486594163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4856F08-35D1-21A0-E06C-49FA2EFEF8A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2C5EAA-03DA-48AC-E4B7-B150E70ECAA5}"/>
              </a:ext>
            </a:extLst>
          </p:cNvPr>
          <p:cNvGrpSpPr/>
          <p:nvPr/>
        </p:nvGrpSpPr>
        <p:grpSpPr>
          <a:xfrm>
            <a:off x="5786669" y="2011048"/>
            <a:ext cx="618668" cy="176212"/>
            <a:chOff x="5786669" y="1296098"/>
            <a:chExt cx="618668" cy="176212"/>
          </a:xfrm>
        </p:grpSpPr>
        <p:sp>
          <p:nvSpPr>
            <p:cNvPr id="1669" name="椭圆 1668">
              <a:extLst>
                <a:ext uri="{FF2B5EF4-FFF2-40B4-BE49-F238E27FC236}">
                  <a16:creationId xmlns:a16="http://schemas.microsoft.com/office/drawing/2014/main" id="{B175E1F1-B365-375A-03F7-1D107F972328}"/>
                </a:ext>
              </a:extLst>
            </p:cNvPr>
            <p:cNvSpPr/>
            <p:nvPr/>
          </p:nvSpPr>
          <p:spPr>
            <a:xfrm>
              <a:off x="5786669" y="1323654"/>
              <a:ext cx="121099" cy="121099"/>
            </a:xfrm>
            <a:prstGeom prst="ellipse">
              <a:avLst/>
            </a:prstGeom>
            <a:solidFill>
              <a:srgbClr val="2F396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0" name="椭圆 1669">
              <a:extLst>
                <a:ext uri="{FF2B5EF4-FFF2-40B4-BE49-F238E27FC236}">
                  <a16:creationId xmlns:a16="http://schemas.microsoft.com/office/drawing/2014/main" id="{62514B87-A916-CD9F-A250-7032F9CDF41A}"/>
                </a:ext>
              </a:extLst>
            </p:cNvPr>
            <p:cNvSpPr/>
            <p:nvPr/>
          </p:nvSpPr>
          <p:spPr>
            <a:xfrm>
              <a:off x="6007897" y="1296098"/>
              <a:ext cx="176212" cy="176212"/>
            </a:xfrm>
            <a:prstGeom prst="ellipse">
              <a:avLst/>
            </a:prstGeom>
            <a:solidFill>
              <a:srgbClr val="CBAF6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1" name="椭圆 1670">
              <a:extLst>
                <a:ext uri="{FF2B5EF4-FFF2-40B4-BE49-F238E27FC236}">
                  <a16:creationId xmlns:a16="http://schemas.microsoft.com/office/drawing/2014/main" id="{BFF13D4D-5868-EF37-D621-6C49F7445463}"/>
                </a:ext>
              </a:extLst>
            </p:cNvPr>
            <p:cNvSpPr/>
            <p:nvPr/>
          </p:nvSpPr>
          <p:spPr>
            <a:xfrm>
              <a:off x="6284238" y="1323654"/>
              <a:ext cx="121099" cy="121099"/>
            </a:xfrm>
            <a:prstGeom prst="ellipse">
              <a:avLst/>
            </a:prstGeom>
            <a:solidFill>
              <a:srgbClr val="D8DBE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B25F18-7D41-F895-A2E4-52F93F0A6F8D}"/>
              </a:ext>
            </a:extLst>
          </p:cNvPr>
          <p:cNvGrpSpPr/>
          <p:nvPr/>
        </p:nvGrpSpPr>
        <p:grpSpPr>
          <a:xfrm>
            <a:off x="4093981" y="2620903"/>
            <a:ext cx="4008851" cy="595848"/>
            <a:chOff x="1777818" y="2732334"/>
            <a:chExt cx="4008851" cy="59584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61DBBE-A47F-46C1-156D-97F9C122E436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D1642F-9732-BC6E-08EC-858E2EBC5F53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D30AFF3-F0C4-75AB-839D-35C7C29168D7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4ED0C7-C49A-08A6-7B49-CC5AEABC42EA}"/>
                </a:ext>
              </a:extLst>
            </p:cNvPr>
            <p:cNvSpPr txBox="1"/>
            <p:nvPr/>
          </p:nvSpPr>
          <p:spPr>
            <a:xfrm>
              <a:off x="1999203" y="2743407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A51741-187F-AD2C-9987-F3BA4C4A42AA}"/>
              </a:ext>
            </a:extLst>
          </p:cNvPr>
          <p:cNvSpPr txBox="1"/>
          <p:nvPr/>
        </p:nvSpPr>
        <p:spPr>
          <a:xfrm>
            <a:off x="2656114" y="3631625"/>
            <a:ext cx="687977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2677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2"/>
          <p:cNvSpPr/>
          <p:nvPr/>
        </p:nvSpPr>
        <p:spPr>
          <a:xfrm>
            <a:off x="1473590" y="1464512"/>
            <a:ext cx="4454941" cy="1766616"/>
          </a:xfrm>
          <a:prstGeom prst="roundRect">
            <a:avLst>
              <a:gd name="adj" fmla="val 5551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5" name="Rounded Rectangle 32"/>
          <p:cNvSpPr/>
          <p:nvPr/>
        </p:nvSpPr>
        <p:spPr>
          <a:xfrm>
            <a:off x="6236779" y="3536925"/>
            <a:ext cx="4419348" cy="1766616"/>
          </a:xfrm>
          <a:prstGeom prst="roundRect">
            <a:avLst>
              <a:gd name="adj" fmla="val 5551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5" name="Sev01"/>
          <p:cNvSpPr/>
          <p:nvPr/>
        </p:nvSpPr>
        <p:spPr>
          <a:xfrm>
            <a:off x="695325" y="1540498"/>
            <a:ext cx="1612996" cy="1612996"/>
          </a:xfrm>
          <a:prstGeom prst="roundRect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0" dirty="0">
              <a:cs typeface="+mn-ea"/>
              <a:sym typeface="+mn-lt"/>
            </a:endParaRPr>
          </a:p>
        </p:txBody>
      </p:sp>
      <p:sp>
        <p:nvSpPr>
          <p:cNvPr id="7" name="Freeform 42"/>
          <p:cNvSpPr>
            <a:spLocks noEditPoints="1"/>
          </p:cNvSpPr>
          <p:nvPr/>
        </p:nvSpPr>
        <p:spPr bwMode="auto">
          <a:xfrm>
            <a:off x="1165342" y="2057367"/>
            <a:ext cx="672960" cy="57925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9" name="Rounded Rectangle 20"/>
          <p:cNvSpPr/>
          <p:nvPr/>
        </p:nvSpPr>
        <p:spPr>
          <a:xfrm>
            <a:off x="6259992" y="1464512"/>
            <a:ext cx="4396135" cy="1766616"/>
          </a:xfrm>
          <a:prstGeom prst="roundRect">
            <a:avLst>
              <a:gd name="adj" fmla="val 5551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1" name="Sev02"/>
          <p:cNvSpPr/>
          <p:nvPr/>
        </p:nvSpPr>
        <p:spPr>
          <a:xfrm>
            <a:off x="9880202" y="1540496"/>
            <a:ext cx="1612996" cy="1612996"/>
          </a:xfrm>
          <a:prstGeom prst="roundRect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86" descr="D:\51PPT模板网\51pptmoban.com\图片.jpg"/>
          <p:cNvSpPr>
            <a:spLocks noEditPoints="1"/>
          </p:cNvSpPr>
          <p:nvPr/>
        </p:nvSpPr>
        <p:spPr bwMode="auto">
          <a:xfrm>
            <a:off x="10456271" y="1959292"/>
            <a:ext cx="460856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3" name="Rounded Rectangle 27"/>
          <p:cNvSpPr/>
          <p:nvPr/>
        </p:nvSpPr>
        <p:spPr>
          <a:xfrm>
            <a:off x="1473590" y="3536925"/>
            <a:ext cx="4454941" cy="1766616"/>
          </a:xfrm>
          <a:prstGeom prst="roundRect">
            <a:avLst>
              <a:gd name="adj" fmla="val 5551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2" name="Sev03"/>
          <p:cNvSpPr/>
          <p:nvPr/>
        </p:nvSpPr>
        <p:spPr>
          <a:xfrm>
            <a:off x="695325" y="3607759"/>
            <a:ext cx="1612996" cy="1612996"/>
          </a:xfrm>
          <a:prstGeom prst="roundRect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ev04"/>
          <p:cNvSpPr/>
          <p:nvPr/>
        </p:nvSpPr>
        <p:spPr>
          <a:xfrm>
            <a:off x="9880202" y="3607759"/>
            <a:ext cx="1612996" cy="1612996"/>
          </a:xfrm>
          <a:prstGeom prst="roundRect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0" dirty="0">
              <a:cs typeface="+mn-ea"/>
              <a:sym typeface="+mn-lt"/>
            </a:endParaRPr>
          </a:p>
        </p:txBody>
      </p:sp>
      <p:sp>
        <p:nvSpPr>
          <p:cNvPr id="19" name="Freeform 52" descr="D:\51PPT模板网\51pptmoban.com\图片.jpg"/>
          <p:cNvSpPr>
            <a:spLocks noEditPoints="1"/>
          </p:cNvSpPr>
          <p:nvPr/>
        </p:nvSpPr>
        <p:spPr bwMode="auto">
          <a:xfrm>
            <a:off x="10381778" y="4082037"/>
            <a:ext cx="617591" cy="664441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" name="Freeform 178"/>
          <p:cNvSpPr>
            <a:spLocks noEditPoints="1"/>
          </p:cNvSpPr>
          <p:nvPr/>
        </p:nvSpPr>
        <p:spPr bwMode="auto">
          <a:xfrm>
            <a:off x="1165342" y="4186497"/>
            <a:ext cx="672960" cy="50685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D815CF7-AD6D-7194-53A0-34DE85D4946F}"/>
              </a:ext>
            </a:extLst>
          </p:cNvPr>
          <p:cNvGrpSpPr/>
          <p:nvPr/>
        </p:nvGrpSpPr>
        <p:grpSpPr>
          <a:xfrm>
            <a:off x="6626509" y="1944833"/>
            <a:ext cx="2887177" cy="816522"/>
            <a:chOff x="283598" y="1906534"/>
            <a:chExt cx="2887177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FAA7E63-78C9-CFE5-504D-369883C81BA4}"/>
                </a:ext>
              </a:extLst>
            </p:cNvPr>
            <p:cNvSpPr txBox="1"/>
            <p:nvPr/>
          </p:nvSpPr>
          <p:spPr>
            <a:xfrm>
              <a:off x="283598" y="2190603"/>
              <a:ext cx="28871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90B6DC-BB66-ABA4-837A-096A889DEF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ADE0BCC-A446-668C-D33D-D4EE604496C0}"/>
              </a:ext>
            </a:extLst>
          </p:cNvPr>
          <p:cNvGrpSpPr/>
          <p:nvPr/>
        </p:nvGrpSpPr>
        <p:grpSpPr>
          <a:xfrm>
            <a:off x="2674837" y="1944833"/>
            <a:ext cx="2887176" cy="816522"/>
            <a:chOff x="380961" y="1906534"/>
            <a:chExt cx="2887176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FE0F3EF-5154-BC52-2559-6AFCC1FCAB18}"/>
                </a:ext>
              </a:extLst>
            </p:cNvPr>
            <p:cNvSpPr txBox="1"/>
            <p:nvPr/>
          </p:nvSpPr>
          <p:spPr>
            <a:xfrm>
              <a:off x="380961" y="2190603"/>
              <a:ext cx="28690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2E67AC-0CA8-90B4-DBC1-6227E87D05F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EE85BF-0CBD-B71C-8A1B-6E7475C99845}"/>
              </a:ext>
            </a:extLst>
          </p:cNvPr>
          <p:cNvGrpSpPr/>
          <p:nvPr/>
        </p:nvGrpSpPr>
        <p:grpSpPr>
          <a:xfrm>
            <a:off x="6626509" y="3976162"/>
            <a:ext cx="2887177" cy="816522"/>
            <a:chOff x="283598" y="1906534"/>
            <a:chExt cx="2887177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812EFF2-C973-529F-585C-F4C11E992C0D}"/>
                </a:ext>
              </a:extLst>
            </p:cNvPr>
            <p:cNvSpPr txBox="1"/>
            <p:nvPr/>
          </p:nvSpPr>
          <p:spPr>
            <a:xfrm>
              <a:off x="283598" y="2190603"/>
              <a:ext cx="28871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FC62715-E893-B9EE-0E3F-44E1C81AB18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C022DB0-A245-22E7-08E8-056DB279D46E}"/>
              </a:ext>
            </a:extLst>
          </p:cNvPr>
          <p:cNvGrpSpPr/>
          <p:nvPr/>
        </p:nvGrpSpPr>
        <p:grpSpPr>
          <a:xfrm>
            <a:off x="2674837" y="3976162"/>
            <a:ext cx="2887176" cy="816522"/>
            <a:chOff x="380961" y="1906534"/>
            <a:chExt cx="2887176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2D1553B-F972-F4E0-C228-8CBC2B3439EA}"/>
                </a:ext>
              </a:extLst>
            </p:cNvPr>
            <p:cNvSpPr txBox="1"/>
            <p:nvPr/>
          </p:nvSpPr>
          <p:spPr>
            <a:xfrm>
              <a:off x="380961" y="2190603"/>
              <a:ext cx="28690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E93440B-3F2B-0D3A-FCAF-5D919FF7ADE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262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26C151-2B89-378F-6E61-4090C5E7B1F1}"/>
              </a:ext>
            </a:extLst>
          </p:cNvPr>
          <p:cNvGrpSpPr/>
          <p:nvPr/>
        </p:nvGrpSpPr>
        <p:grpSpPr>
          <a:xfrm>
            <a:off x="-1" y="2377"/>
            <a:ext cx="8102833" cy="2581165"/>
            <a:chOff x="0" y="2377"/>
            <a:chExt cx="10756900" cy="3426621"/>
          </a:xfrm>
        </p:grpSpPr>
        <p:sp>
          <p:nvSpPr>
            <p:cNvPr id="6" name="Freeform 30+">
              <a:extLst>
                <a:ext uri="{FF2B5EF4-FFF2-40B4-BE49-F238E27FC236}">
                  <a16:creationId xmlns:a16="http://schemas.microsoft.com/office/drawing/2014/main" id="{E8C06A6E-CD55-1F0F-83D0-FD198C520005}"/>
                </a:ext>
              </a:extLst>
            </p:cNvPr>
            <p:cNvSpPr/>
            <p:nvPr/>
          </p:nvSpPr>
          <p:spPr>
            <a:xfrm>
              <a:off x="0" y="2377"/>
              <a:ext cx="10756900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9F49F6-1AA6-B205-1B00-973F956626AD}"/>
                </a:ext>
              </a:extLst>
            </p:cNvPr>
            <p:cNvSpPr/>
            <p:nvPr/>
          </p:nvSpPr>
          <p:spPr>
            <a:xfrm>
              <a:off x="0" y="2377"/>
              <a:ext cx="7053943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928D-E3DF-B7DE-6ED5-D3E6652633CF}"/>
              </a:ext>
            </a:extLst>
          </p:cNvPr>
          <p:cNvGrpSpPr/>
          <p:nvPr/>
        </p:nvGrpSpPr>
        <p:grpSpPr>
          <a:xfrm>
            <a:off x="5878287" y="4850344"/>
            <a:ext cx="6313714" cy="2019792"/>
            <a:chOff x="5257801" y="4286249"/>
            <a:chExt cx="6934200" cy="2569373"/>
          </a:xfrm>
        </p:grpSpPr>
        <p:sp>
          <p:nvSpPr>
            <p:cNvPr id="7" name="Freeform 4+">
              <a:extLst>
                <a:ext uri="{FF2B5EF4-FFF2-40B4-BE49-F238E27FC236}">
                  <a16:creationId xmlns:a16="http://schemas.microsoft.com/office/drawing/2014/main" id="{DD7F458C-4109-999E-1D0C-46A3DAB012C2}"/>
                </a:ext>
              </a:extLst>
            </p:cNvPr>
            <p:cNvSpPr/>
            <p:nvPr/>
          </p:nvSpPr>
          <p:spPr>
            <a:xfrm>
              <a:off x="5257801" y="4286249"/>
              <a:ext cx="6934200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1000">
                  <a:srgbClr val="CBAF6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1A58D4E-AE0E-701E-6EA3-74150B0BCD5F}"/>
                </a:ext>
              </a:extLst>
            </p:cNvPr>
            <p:cNvSpPr/>
            <p:nvPr/>
          </p:nvSpPr>
          <p:spPr>
            <a:xfrm>
              <a:off x="6505775" y="4286249"/>
              <a:ext cx="5686225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5245FEA-9CB0-91E2-C9C1-1C5BBA06C426}"/>
              </a:ext>
            </a:extLst>
          </p:cNvPr>
          <p:cNvSpPr txBox="1"/>
          <p:nvPr/>
        </p:nvSpPr>
        <p:spPr>
          <a:xfrm>
            <a:off x="5300615" y="740410"/>
            <a:ext cx="1556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CBAF6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 录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96F8AF-0E67-E7DE-882D-F83BE316CB8F}"/>
              </a:ext>
            </a:extLst>
          </p:cNvPr>
          <p:cNvGrpSpPr/>
          <p:nvPr/>
        </p:nvGrpSpPr>
        <p:grpSpPr>
          <a:xfrm>
            <a:off x="10549108" y="420487"/>
            <a:ext cx="1160547" cy="478968"/>
            <a:chOff x="8244408" y="263825"/>
            <a:chExt cx="575796" cy="237636"/>
          </a:xfrm>
          <a:solidFill>
            <a:srgbClr val="CBAF6D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6F4149D-1B58-092E-EB4C-CFA941ACCE0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9510C9-BEA1-169A-9117-B1E8D93791B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8" name="文本框-2_矢量">
              <a:extLst>
                <a:ext uri="{FF2B5EF4-FFF2-40B4-BE49-F238E27FC236}">
                  <a16:creationId xmlns:a16="http://schemas.microsoft.com/office/drawing/2014/main" id="{4BC09497-3825-BB4A-FFAF-4DD13171BDA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D28A160-132E-62C8-0C42-70A2BB49499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CAF8494-9EEC-BFF5-45E1-762486594163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4856F08-35D1-21A0-E06C-49FA2EFEF8A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2C5EAA-03DA-48AC-E4B7-B150E70ECAA5}"/>
              </a:ext>
            </a:extLst>
          </p:cNvPr>
          <p:cNvGrpSpPr/>
          <p:nvPr/>
        </p:nvGrpSpPr>
        <p:grpSpPr>
          <a:xfrm>
            <a:off x="5786669" y="2011048"/>
            <a:ext cx="618668" cy="176212"/>
            <a:chOff x="5786669" y="1296098"/>
            <a:chExt cx="618668" cy="176212"/>
          </a:xfrm>
        </p:grpSpPr>
        <p:sp>
          <p:nvSpPr>
            <p:cNvPr id="1669" name="椭圆 1668">
              <a:extLst>
                <a:ext uri="{FF2B5EF4-FFF2-40B4-BE49-F238E27FC236}">
                  <a16:creationId xmlns:a16="http://schemas.microsoft.com/office/drawing/2014/main" id="{B175E1F1-B365-375A-03F7-1D107F972328}"/>
                </a:ext>
              </a:extLst>
            </p:cNvPr>
            <p:cNvSpPr/>
            <p:nvPr/>
          </p:nvSpPr>
          <p:spPr>
            <a:xfrm>
              <a:off x="5786669" y="1323654"/>
              <a:ext cx="121099" cy="121099"/>
            </a:xfrm>
            <a:prstGeom prst="ellipse">
              <a:avLst/>
            </a:prstGeom>
            <a:solidFill>
              <a:srgbClr val="2F396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0" name="椭圆 1669">
              <a:extLst>
                <a:ext uri="{FF2B5EF4-FFF2-40B4-BE49-F238E27FC236}">
                  <a16:creationId xmlns:a16="http://schemas.microsoft.com/office/drawing/2014/main" id="{62514B87-A916-CD9F-A250-7032F9CDF41A}"/>
                </a:ext>
              </a:extLst>
            </p:cNvPr>
            <p:cNvSpPr/>
            <p:nvPr/>
          </p:nvSpPr>
          <p:spPr>
            <a:xfrm>
              <a:off x="6007897" y="1296098"/>
              <a:ext cx="176212" cy="176212"/>
            </a:xfrm>
            <a:prstGeom prst="ellipse">
              <a:avLst/>
            </a:prstGeom>
            <a:solidFill>
              <a:srgbClr val="CBAF6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1" name="椭圆 1670">
              <a:extLst>
                <a:ext uri="{FF2B5EF4-FFF2-40B4-BE49-F238E27FC236}">
                  <a16:creationId xmlns:a16="http://schemas.microsoft.com/office/drawing/2014/main" id="{BFF13D4D-5868-EF37-D621-6C49F7445463}"/>
                </a:ext>
              </a:extLst>
            </p:cNvPr>
            <p:cNvSpPr/>
            <p:nvPr/>
          </p:nvSpPr>
          <p:spPr>
            <a:xfrm>
              <a:off x="6284238" y="1323654"/>
              <a:ext cx="121099" cy="121099"/>
            </a:xfrm>
            <a:prstGeom prst="ellipse">
              <a:avLst/>
            </a:prstGeom>
            <a:solidFill>
              <a:srgbClr val="D8DBE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CDE9E84-FC74-1978-67AB-1FC52C85931A}"/>
              </a:ext>
            </a:extLst>
          </p:cNvPr>
          <p:cNvSpPr txBox="1"/>
          <p:nvPr/>
        </p:nvSpPr>
        <p:spPr>
          <a:xfrm>
            <a:off x="4562691" y="1476439"/>
            <a:ext cx="3066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  <a:alpha val="0"/>
                      </a:schemeClr>
                    </a:gs>
                    <a:gs pos="95000">
                      <a:srgbClr val="CBAF6D"/>
                    </a:gs>
                  </a:gsLst>
                  <a:lin ang="16200000" scaled="1"/>
                  <a:tileRect/>
                </a:gradFill>
              </a:rPr>
              <a:t>CONTENTS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B25F18-7D41-F895-A2E4-52F93F0A6F8D}"/>
              </a:ext>
            </a:extLst>
          </p:cNvPr>
          <p:cNvGrpSpPr/>
          <p:nvPr/>
        </p:nvGrpSpPr>
        <p:grpSpPr>
          <a:xfrm>
            <a:off x="1777818" y="2620903"/>
            <a:ext cx="4008851" cy="605473"/>
            <a:chOff x="1777818" y="2732334"/>
            <a:chExt cx="4008851" cy="60547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61DBBE-A47F-46C1-156D-97F9C122E436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D1642F-9732-BC6E-08EC-858E2EBC5F53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D30AFF3-F0C4-75AB-839D-35C7C29168D7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4ED0C7-C49A-08A6-7B49-CC5AEABC42EA}"/>
                </a:ext>
              </a:extLst>
            </p:cNvPr>
            <p:cNvSpPr txBox="1"/>
            <p:nvPr/>
          </p:nvSpPr>
          <p:spPr>
            <a:xfrm>
              <a:off x="1999203" y="2753032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B183E0-0709-BC3D-B83D-3BB4067982EC}"/>
              </a:ext>
            </a:extLst>
          </p:cNvPr>
          <p:cNvGrpSpPr/>
          <p:nvPr/>
        </p:nvGrpSpPr>
        <p:grpSpPr>
          <a:xfrm>
            <a:off x="6405337" y="2620903"/>
            <a:ext cx="4008851" cy="605473"/>
            <a:chOff x="1777818" y="2732334"/>
            <a:chExt cx="4008851" cy="605473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A6A0BEF-7EC9-90C5-CC6D-8AD734AC0B8A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945B9FD-AB6D-1BFF-8C69-4790178F9126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CB956C9-B157-27A8-6C5B-5F736CE7EF84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F10AD6-B6B1-75E8-6AE9-5B22F6DAAAA7}"/>
                </a:ext>
              </a:extLst>
            </p:cNvPr>
            <p:cNvSpPr txBox="1"/>
            <p:nvPr/>
          </p:nvSpPr>
          <p:spPr>
            <a:xfrm>
              <a:off x="1999203" y="2753032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80F3EE5-0DD2-3D94-10C7-D81AD36AECD2}"/>
              </a:ext>
            </a:extLst>
          </p:cNvPr>
          <p:cNvGrpSpPr/>
          <p:nvPr/>
        </p:nvGrpSpPr>
        <p:grpSpPr>
          <a:xfrm>
            <a:off x="1777818" y="4039894"/>
            <a:ext cx="4008851" cy="605473"/>
            <a:chOff x="1777818" y="2732334"/>
            <a:chExt cx="4008851" cy="605473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EFB5522-6D24-E7C4-BA47-DA3C0E7152D1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B50A841-6486-EB26-123D-4B6878B01282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1E50A3D-03C7-E93B-AFF5-321DAB73934B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A552DF5-080F-CE82-7C89-CCD3A88DE46D}"/>
                </a:ext>
              </a:extLst>
            </p:cNvPr>
            <p:cNvSpPr txBox="1"/>
            <p:nvPr/>
          </p:nvSpPr>
          <p:spPr>
            <a:xfrm>
              <a:off x="1999203" y="2753032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667" name="组合 1666">
            <a:extLst>
              <a:ext uri="{FF2B5EF4-FFF2-40B4-BE49-F238E27FC236}">
                <a16:creationId xmlns:a16="http://schemas.microsoft.com/office/drawing/2014/main" id="{D8D3EF7F-E953-E09B-8640-801C0580F330}"/>
              </a:ext>
            </a:extLst>
          </p:cNvPr>
          <p:cNvGrpSpPr/>
          <p:nvPr/>
        </p:nvGrpSpPr>
        <p:grpSpPr>
          <a:xfrm>
            <a:off x="6405337" y="4039894"/>
            <a:ext cx="4008851" cy="605473"/>
            <a:chOff x="1777818" y="2732334"/>
            <a:chExt cx="4008851" cy="605473"/>
          </a:xfrm>
        </p:grpSpPr>
        <p:sp>
          <p:nvSpPr>
            <p:cNvPr id="1668" name="任意多边形: 形状 1667">
              <a:extLst>
                <a:ext uri="{FF2B5EF4-FFF2-40B4-BE49-F238E27FC236}">
                  <a16:creationId xmlns:a16="http://schemas.microsoft.com/office/drawing/2014/main" id="{EDF63A61-9638-9FC4-85CD-129CFF1229E6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2" name="文本框 1671">
              <a:extLst>
                <a:ext uri="{FF2B5EF4-FFF2-40B4-BE49-F238E27FC236}">
                  <a16:creationId xmlns:a16="http://schemas.microsoft.com/office/drawing/2014/main" id="{33DA0853-C302-03DE-909A-F216EAE3BD69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674" name="任意多边形: 形状 1673">
              <a:extLst>
                <a:ext uri="{FF2B5EF4-FFF2-40B4-BE49-F238E27FC236}">
                  <a16:creationId xmlns:a16="http://schemas.microsoft.com/office/drawing/2014/main" id="{BBD0B206-2EB7-2F98-CD8F-B2F33F87C56C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5" name="文本框 1674">
              <a:extLst>
                <a:ext uri="{FF2B5EF4-FFF2-40B4-BE49-F238E27FC236}">
                  <a16:creationId xmlns:a16="http://schemas.microsoft.com/office/drawing/2014/main" id="{50C3B775-B019-ECE9-9FBE-0E9F97982457}"/>
                </a:ext>
              </a:extLst>
            </p:cNvPr>
            <p:cNvSpPr txBox="1"/>
            <p:nvPr/>
          </p:nvSpPr>
          <p:spPr>
            <a:xfrm>
              <a:off x="1999203" y="2753032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6" name="Freeform 3"/>
          <p:cNvSpPr/>
          <p:nvPr/>
        </p:nvSpPr>
        <p:spPr bwMode="gray">
          <a:xfrm rot="19490962">
            <a:off x="3975023" y="3384181"/>
            <a:ext cx="1819538" cy="219944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2" name="Freeform 4"/>
          <p:cNvSpPr/>
          <p:nvPr/>
        </p:nvSpPr>
        <p:spPr bwMode="gray">
          <a:xfrm rot="19490962" flipH="1" flipV="1">
            <a:off x="5971930" y="1182000"/>
            <a:ext cx="1819538" cy="219944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gray">
          <a:xfrm>
            <a:off x="4178128" y="2271511"/>
            <a:ext cx="1577921" cy="1578492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标题</a:t>
            </a:r>
          </a:p>
        </p:txBody>
      </p:sp>
      <p:sp>
        <p:nvSpPr>
          <p:cNvPr id="19" name="Oval 6"/>
          <p:cNvSpPr>
            <a:spLocks noChangeArrowheads="1"/>
          </p:cNvSpPr>
          <p:nvPr/>
        </p:nvSpPr>
        <p:spPr bwMode="gray">
          <a:xfrm>
            <a:off x="6062060" y="3372683"/>
            <a:ext cx="1577921" cy="1578492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lt1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26" name="直接连接符 25"/>
          <p:cNvCxnSpPr>
            <a:cxnSpLocks/>
          </p:cNvCxnSpPr>
          <p:nvPr/>
        </p:nvCxnSpPr>
        <p:spPr>
          <a:xfrm>
            <a:off x="695325" y="2271511"/>
            <a:ext cx="4330400" cy="0"/>
          </a:xfrm>
          <a:prstGeom prst="line">
            <a:avLst/>
          </a:prstGeom>
          <a:noFill/>
          <a:ln>
            <a:solidFill>
              <a:srgbClr val="41445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>
            <a:off x="7008681" y="4951167"/>
            <a:ext cx="4487994" cy="0"/>
          </a:xfrm>
          <a:prstGeom prst="line">
            <a:avLst/>
          </a:prstGeom>
          <a:noFill/>
          <a:ln>
            <a:solidFill>
              <a:srgbClr val="41445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115E13A-7CC1-D43E-D33D-C4DF2E60A883}"/>
              </a:ext>
            </a:extLst>
          </p:cNvPr>
          <p:cNvGrpSpPr/>
          <p:nvPr/>
        </p:nvGrpSpPr>
        <p:grpSpPr>
          <a:xfrm>
            <a:off x="8143066" y="4604616"/>
            <a:ext cx="3166023" cy="864647"/>
            <a:chOff x="283598" y="1858409"/>
            <a:chExt cx="3166023" cy="86464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77F4E8D-4F88-0D75-FF18-B23067C82234}"/>
                </a:ext>
              </a:extLst>
            </p:cNvPr>
            <p:cNvSpPr txBox="1"/>
            <p:nvPr/>
          </p:nvSpPr>
          <p:spPr>
            <a:xfrm>
              <a:off x="283598" y="2190603"/>
              <a:ext cx="31660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9000F7C-B8C3-49F0-CD25-DAB2109E90E3}"/>
                </a:ext>
              </a:extLst>
            </p:cNvPr>
            <p:cNvSpPr txBox="1"/>
            <p:nvPr/>
          </p:nvSpPr>
          <p:spPr>
            <a:xfrm>
              <a:off x="283599" y="185840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4D2B5B6-633B-D481-9424-4C159D2A4262}"/>
              </a:ext>
            </a:extLst>
          </p:cNvPr>
          <p:cNvGrpSpPr/>
          <p:nvPr/>
        </p:nvGrpSpPr>
        <p:grpSpPr>
          <a:xfrm>
            <a:off x="516176" y="1948044"/>
            <a:ext cx="3166022" cy="864647"/>
            <a:chOff x="102115" y="1858409"/>
            <a:chExt cx="3166022" cy="86464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EE078E8-C3D6-D1C3-A1EC-E55007058720}"/>
                </a:ext>
              </a:extLst>
            </p:cNvPr>
            <p:cNvSpPr txBox="1"/>
            <p:nvPr/>
          </p:nvSpPr>
          <p:spPr>
            <a:xfrm>
              <a:off x="102115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45B82D8-2760-3593-26B3-7CF48454424A}"/>
                </a:ext>
              </a:extLst>
            </p:cNvPr>
            <p:cNvSpPr txBox="1"/>
            <p:nvPr/>
          </p:nvSpPr>
          <p:spPr>
            <a:xfrm>
              <a:off x="1032570" y="185840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876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" name="右箭头 55"/>
          <p:cNvSpPr/>
          <p:nvPr/>
        </p:nvSpPr>
        <p:spPr bwMode="auto">
          <a:xfrm>
            <a:off x="8128231" y="2373758"/>
            <a:ext cx="2226443" cy="2146797"/>
          </a:xfrm>
          <a:custGeom>
            <a:avLst/>
            <a:gdLst>
              <a:gd name="T0" fmla="*/ 0 w 1671177"/>
              <a:gd name="T1" fmla="*/ 354510 h 1609411"/>
              <a:gd name="T2" fmla="*/ 556334 w 1671177"/>
              <a:gd name="T3" fmla="*/ 353057 h 1609411"/>
              <a:gd name="T4" fmla="*/ 850996 w 1671177"/>
              <a:gd name="T5" fmla="*/ 94099 h 1609411"/>
              <a:gd name="T6" fmla="*/ 1004876 w 1671177"/>
              <a:gd name="T7" fmla="*/ 34278 h 1609411"/>
              <a:gd name="T8" fmla="*/ 1577267 w 1671177"/>
              <a:gd name="T9" fmla="*/ 619386 h 1609411"/>
              <a:gd name="T10" fmla="*/ 1589104 w 1671177"/>
              <a:gd name="T11" fmla="*/ 982488 h 1609411"/>
              <a:gd name="T12" fmla="*/ 1013753 w 1671177"/>
              <a:gd name="T13" fmla="*/ 1548957 h 1609411"/>
              <a:gd name="T14" fmla="*/ 853956 w 1671177"/>
              <a:gd name="T15" fmla="*/ 1495056 h 1609411"/>
              <a:gd name="T16" fmla="*/ 582967 w 1671177"/>
              <a:gd name="T17" fmla="*/ 1267456 h 1609411"/>
              <a:gd name="T18" fmla="*/ 0 w 1671177"/>
              <a:gd name="T19" fmla="*/ 1267196 h 1609411"/>
              <a:gd name="T20" fmla="*/ 266330 w 1671177"/>
              <a:gd name="T21" fmla="*/ 989289 h 1609411"/>
              <a:gd name="T22" fmla="*/ 287045 w 1671177"/>
              <a:gd name="T23" fmla="*/ 646020 h 1609411"/>
              <a:gd name="T24" fmla="*/ 0 w 1671177"/>
              <a:gd name="T25" fmla="*/ 354510 h 160941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71177" h="1609411">
                <a:moveTo>
                  <a:pt x="0" y="354510"/>
                </a:moveTo>
                <a:lnTo>
                  <a:pt x="556334" y="353057"/>
                </a:lnTo>
                <a:cubicBezTo>
                  <a:pt x="746291" y="355515"/>
                  <a:pt x="856347" y="257358"/>
                  <a:pt x="850996" y="94099"/>
                </a:cubicBezTo>
                <a:cubicBezTo>
                  <a:pt x="849023" y="-2780"/>
                  <a:pt x="929910" y="-28640"/>
                  <a:pt x="1004876" y="34278"/>
                </a:cubicBezTo>
                <a:lnTo>
                  <a:pt x="1577267" y="619386"/>
                </a:lnTo>
                <a:cubicBezTo>
                  <a:pt x="1720296" y="767053"/>
                  <a:pt x="1679854" y="873291"/>
                  <a:pt x="1589104" y="982488"/>
                </a:cubicBezTo>
                <a:lnTo>
                  <a:pt x="1013753" y="1548957"/>
                </a:lnTo>
                <a:cubicBezTo>
                  <a:pt x="927935" y="1643440"/>
                  <a:pt x="868752" y="1628432"/>
                  <a:pt x="853956" y="1495056"/>
                </a:cubicBezTo>
                <a:cubicBezTo>
                  <a:pt x="849443" y="1377760"/>
                  <a:pt x="794625" y="1269343"/>
                  <a:pt x="582967" y="1267456"/>
                </a:cubicBezTo>
                <a:lnTo>
                  <a:pt x="0" y="1267196"/>
                </a:lnTo>
                <a:lnTo>
                  <a:pt x="266330" y="989289"/>
                </a:lnTo>
                <a:cubicBezTo>
                  <a:pt x="347215" y="886703"/>
                  <a:pt x="398509" y="775239"/>
                  <a:pt x="287045" y="646020"/>
                </a:cubicBezTo>
                <a:lnTo>
                  <a:pt x="0" y="354510"/>
                </a:lnTo>
                <a:close/>
              </a:path>
            </a:pathLst>
          </a:cu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9035022" y="3098194"/>
            <a:ext cx="710451" cy="661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37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右箭头 55"/>
          <p:cNvSpPr/>
          <p:nvPr/>
        </p:nvSpPr>
        <p:spPr bwMode="auto">
          <a:xfrm>
            <a:off x="6540118" y="2852467"/>
            <a:ext cx="2227264" cy="1215232"/>
          </a:xfrm>
          <a:custGeom>
            <a:avLst/>
            <a:gdLst>
              <a:gd name="T0" fmla="*/ 3880 w 1671177"/>
              <a:gd name="T1" fmla="*/ 0 h 911035"/>
              <a:gd name="T2" fmla="*/ 1322002 w 1671177"/>
              <a:gd name="T3" fmla="*/ 0 h 911035"/>
              <a:gd name="T4" fmla="*/ 1577267 w 1671177"/>
              <a:gd name="T5" fmla="*/ 260936 h 911035"/>
              <a:gd name="T6" fmla="*/ 1589104 w 1671177"/>
              <a:gd name="T7" fmla="*/ 624038 h 911035"/>
              <a:gd name="T8" fmla="*/ 1297607 w 1671177"/>
              <a:gd name="T9" fmla="*/ 911035 h 911035"/>
              <a:gd name="T10" fmla="*/ 609562 w 1671177"/>
              <a:gd name="T11" fmla="*/ 911035 h 911035"/>
              <a:gd name="T12" fmla="*/ 582967 w 1671177"/>
              <a:gd name="T13" fmla="*/ 909006 h 911035"/>
              <a:gd name="T14" fmla="*/ 0 w 1671177"/>
              <a:gd name="T15" fmla="*/ 908746 h 911035"/>
              <a:gd name="T16" fmla="*/ 266330 w 1671177"/>
              <a:gd name="T17" fmla="*/ 630839 h 911035"/>
              <a:gd name="T18" fmla="*/ 287045 w 1671177"/>
              <a:gd name="T19" fmla="*/ 287570 h 911035"/>
              <a:gd name="T20" fmla="*/ 3880 w 1671177"/>
              <a:gd name="T21" fmla="*/ 0 h 9110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671177" h="911035">
                <a:moveTo>
                  <a:pt x="3880" y="0"/>
                </a:moveTo>
                <a:lnTo>
                  <a:pt x="1322002" y="0"/>
                </a:lnTo>
                <a:lnTo>
                  <a:pt x="1577267" y="260936"/>
                </a:lnTo>
                <a:cubicBezTo>
                  <a:pt x="1720296" y="408603"/>
                  <a:pt x="1679854" y="514841"/>
                  <a:pt x="1589104" y="624038"/>
                </a:cubicBezTo>
                <a:lnTo>
                  <a:pt x="1297607" y="911035"/>
                </a:lnTo>
                <a:lnTo>
                  <a:pt x="609562" y="911035"/>
                </a:lnTo>
                <a:cubicBezTo>
                  <a:pt x="601030" y="909370"/>
                  <a:pt x="592146" y="909088"/>
                  <a:pt x="582967" y="909006"/>
                </a:cubicBezTo>
                <a:lnTo>
                  <a:pt x="0" y="908746"/>
                </a:lnTo>
                <a:lnTo>
                  <a:pt x="266330" y="630839"/>
                </a:lnTo>
                <a:cubicBezTo>
                  <a:pt x="347215" y="528253"/>
                  <a:pt x="398509" y="416789"/>
                  <a:pt x="287045" y="287570"/>
                </a:cubicBezTo>
                <a:lnTo>
                  <a:pt x="388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右箭头 55"/>
          <p:cNvSpPr/>
          <p:nvPr/>
        </p:nvSpPr>
        <p:spPr bwMode="auto">
          <a:xfrm>
            <a:off x="6403372" y="2373758"/>
            <a:ext cx="2227264" cy="2146797"/>
          </a:xfrm>
          <a:custGeom>
            <a:avLst/>
            <a:gdLst>
              <a:gd name="T0" fmla="*/ 0 w 1671177"/>
              <a:gd name="T1" fmla="*/ 354510 h 1609411"/>
              <a:gd name="T2" fmla="*/ 556334 w 1671177"/>
              <a:gd name="T3" fmla="*/ 353057 h 1609411"/>
              <a:gd name="T4" fmla="*/ 850996 w 1671177"/>
              <a:gd name="T5" fmla="*/ 94099 h 1609411"/>
              <a:gd name="T6" fmla="*/ 1004876 w 1671177"/>
              <a:gd name="T7" fmla="*/ 34278 h 1609411"/>
              <a:gd name="T8" fmla="*/ 1577267 w 1671177"/>
              <a:gd name="T9" fmla="*/ 619386 h 1609411"/>
              <a:gd name="T10" fmla="*/ 1589104 w 1671177"/>
              <a:gd name="T11" fmla="*/ 982488 h 1609411"/>
              <a:gd name="T12" fmla="*/ 1013753 w 1671177"/>
              <a:gd name="T13" fmla="*/ 1548957 h 1609411"/>
              <a:gd name="T14" fmla="*/ 853956 w 1671177"/>
              <a:gd name="T15" fmla="*/ 1495056 h 1609411"/>
              <a:gd name="T16" fmla="*/ 582967 w 1671177"/>
              <a:gd name="T17" fmla="*/ 1267456 h 1609411"/>
              <a:gd name="T18" fmla="*/ 0 w 1671177"/>
              <a:gd name="T19" fmla="*/ 1267196 h 1609411"/>
              <a:gd name="T20" fmla="*/ 266330 w 1671177"/>
              <a:gd name="T21" fmla="*/ 989289 h 1609411"/>
              <a:gd name="T22" fmla="*/ 287045 w 1671177"/>
              <a:gd name="T23" fmla="*/ 646020 h 1609411"/>
              <a:gd name="T24" fmla="*/ 0 w 1671177"/>
              <a:gd name="T25" fmla="*/ 354510 h 160941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71177" h="1609411">
                <a:moveTo>
                  <a:pt x="0" y="354510"/>
                </a:moveTo>
                <a:lnTo>
                  <a:pt x="556334" y="353057"/>
                </a:lnTo>
                <a:cubicBezTo>
                  <a:pt x="746291" y="355515"/>
                  <a:pt x="856347" y="257358"/>
                  <a:pt x="850996" y="94099"/>
                </a:cubicBezTo>
                <a:cubicBezTo>
                  <a:pt x="849023" y="-2780"/>
                  <a:pt x="929910" y="-28640"/>
                  <a:pt x="1004876" y="34278"/>
                </a:cubicBezTo>
                <a:lnTo>
                  <a:pt x="1577267" y="619386"/>
                </a:lnTo>
                <a:cubicBezTo>
                  <a:pt x="1720296" y="767053"/>
                  <a:pt x="1679854" y="873291"/>
                  <a:pt x="1589104" y="982488"/>
                </a:cubicBezTo>
                <a:lnTo>
                  <a:pt x="1013753" y="1548957"/>
                </a:lnTo>
                <a:cubicBezTo>
                  <a:pt x="927935" y="1643440"/>
                  <a:pt x="868752" y="1628432"/>
                  <a:pt x="853956" y="1495056"/>
                </a:cubicBezTo>
                <a:cubicBezTo>
                  <a:pt x="849443" y="1377760"/>
                  <a:pt x="794625" y="1269343"/>
                  <a:pt x="582967" y="1267456"/>
                </a:cubicBezTo>
                <a:lnTo>
                  <a:pt x="0" y="1267196"/>
                </a:lnTo>
                <a:lnTo>
                  <a:pt x="266330" y="989289"/>
                </a:lnTo>
                <a:cubicBezTo>
                  <a:pt x="347215" y="886703"/>
                  <a:pt x="398509" y="775239"/>
                  <a:pt x="287045" y="646020"/>
                </a:cubicBezTo>
                <a:lnTo>
                  <a:pt x="0" y="354510"/>
                </a:lnTo>
                <a:close/>
              </a:path>
            </a:pathLst>
          </a:cu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7311710" y="3098194"/>
            <a:ext cx="710451" cy="661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7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21"/>
          <p:cNvGrpSpPr/>
          <p:nvPr/>
        </p:nvGrpSpPr>
        <p:grpSpPr bwMode="auto">
          <a:xfrm>
            <a:off x="4784334" y="2373758"/>
            <a:ext cx="2364008" cy="2146797"/>
            <a:chOff x="0" y="0"/>
            <a:chExt cx="1773781" cy="160941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" name="右箭头 55"/>
            <p:cNvSpPr/>
            <p:nvPr/>
          </p:nvSpPr>
          <p:spPr bwMode="auto">
            <a:xfrm>
              <a:off x="102604" y="358879"/>
              <a:ext cx="1671177" cy="911035"/>
            </a:xfrm>
            <a:custGeom>
              <a:avLst/>
              <a:gdLst>
                <a:gd name="T0" fmla="*/ 3880 w 1671177"/>
                <a:gd name="T1" fmla="*/ 0 h 911035"/>
                <a:gd name="T2" fmla="*/ 1322002 w 1671177"/>
                <a:gd name="T3" fmla="*/ 0 h 911035"/>
                <a:gd name="T4" fmla="*/ 1577267 w 1671177"/>
                <a:gd name="T5" fmla="*/ 260936 h 911035"/>
                <a:gd name="T6" fmla="*/ 1589104 w 1671177"/>
                <a:gd name="T7" fmla="*/ 624038 h 911035"/>
                <a:gd name="T8" fmla="*/ 1297607 w 1671177"/>
                <a:gd name="T9" fmla="*/ 911035 h 911035"/>
                <a:gd name="T10" fmla="*/ 609562 w 1671177"/>
                <a:gd name="T11" fmla="*/ 911035 h 911035"/>
                <a:gd name="T12" fmla="*/ 582967 w 1671177"/>
                <a:gd name="T13" fmla="*/ 909006 h 911035"/>
                <a:gd name="T14" fmla="*/ 0 w 1671177"/>
                <a:gd name="T15" fmla="*/ 908746 h 911035"/>
                <a:gd name="T16" fmla="*/ 266330 w 1671177"/>
                <a:gd name="T17" fmla="*/ 630839 h 911035"/>
                <a:gd name="T18" fmla="*/ 287045 w 1671177"/>
                <a:gd name="T19" fmla="*/ 287570 h 911035"/>
                <a:gd name="T20" fmla="*/ 3880 w 1671177"/>
                <a:gd name="T21" fmla="*/ 0 h 9110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71177" h="911035">
                  <a:moveTo>
                    <a:pt x="3880" y="0"/>
                  </a:moveTo>
                  <a:lnTo>
                    <a:pt x="1322002" y="0"/>
                  </a:lnTo>
                  <a:lnTo>
                    <a:pt x="1577267" y="260936"/>
                  </a:lnTo>
                  <a:cubicBezTo>
                    <a:pt x="1720296" y="408603"/>
                    <a:pt x="1679854" y="514841"/>
                    <a:pt x="1589104" y="624038"/>
                  </a:cubicBezTo>
                  <a:lnTo>
                    <a:pt x="1297607" y="911035"/>
                  </a:lnTo>
                  <a:lnTo>
                    <a:pt x="609562" y="911035"/>
                  </a:lnTo>
                  <a:cubicBezTo>
                    <a:pt x="601030" y="909370"/>
                    <a:pt x="592146" y="909088"/>
                    <a:pt x="582967" y="909006"/>
                  </a:cubicBezTo>
                  <a:lnTo>
                    <a:pt x="0" y="908746"/>
                  </a:lnTo>
                  <a:lnTo>
                    <a:pt x="266330" y="630839"/>
                  </a:lnTo>
                  <a:cubicBezTo>
                    <a:pt x="347215" y="528253"/>
                    <a:pt x="398509" y="416789"/>
                    <a:pt x="287045" y="287570"/>
                  </a:cubicBezTo>
                  <a:lnTo>
                    <a:pt x="388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右箭头 55"/>
            <p:cNvSpPr/>
            <p:nvPr/>
          </p:nvSpPr>
          <p:spPr bwMode="auto">
            <a:xfrm>
              <a:off x="0" y="0"/>
              <a:ext cx="1671177" cy="1609411"/>
            </a:xfrm>
            <a:custGeom>
              <a:avLst/>
              <a:gdLst>
                <a:gd name="T0" fmla="*/ 0 w 1671177"/>
                <a:gd name="T1" fmla="*/ 354510 h 1609411"/>
                <a:gd name="T2" fmla="*/ 556334 w 1671177"/>
                <a:gd name="T3" fmla="*/ 353057 h 1609411"/>
                <a:gd name="T4" fmla="*/ 850996 w 1671177"/>
                <a:gd name="T5" fmla="*/ 94099 h 1609411"/>
                <a:gd name="T6" fmla="*/ 1004876 w 1671177"/>
                <a:gd name="T7" fmla="*/ 34278 h 1609411"/>
                <a:gd name="T8" fmla="*/ 1577267 w 1671177"/>
                <a:gd name="T9" fmla="*/ 619386 h 1609411"/>
                <a:gd name="T10" fmla="*/ 1589104 w 1671177"/>
                <a:gd name="T11" fmla="*/ 982488 h 1609411"/>
                <a:gd name="T12" fmla="*/ 1013753 w 1671177"/>
                <a:gd name="T13" fmla="*/ 1548957 h 1609411"/>
                <a:gd name="T14" fmla="*/ 853956 w 1671177"/>
                <a:gd name="T15" fmla="*/ 1495056 h 1609411"/>
                <a:gd name="T16" fmla="*/ 582967 w 1671177"/>
                <a:gd name="T17" fmla="*/ 1267456 h 1609411"/>
                <a:gd name="T18" fmla="*/ 0 w 1671177"/>
                <a:gd name="T19" fmla="*/ 1267196 h 1609411"/>
                <a:gd name="T20" fmla="*/ 266330 w 1671177"/>
                <a:gd name="T21" fmla="*/ 989289 h 1609411"/>
                <a:gd name="T22" fmla="*/ 287045 w 1671177"/>
                <a:gd name="T23" fmla="*/ 646020 h 1609411"/>
                <a:gd name="T24" fmla="*/ 0 w 1671177"/>
                <a:gd name="T25" fmla="*/ 354510 h 16094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5692672" y="3098194"/>
            <a:ext cx="710451" cy="661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7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右箭头 55"/>
          <p:cNvSpPr/>
          <p:nvPr/>
        </p:nvSpPr>
        <p:spPr bwMode="auto">
          <a:xfrm>
            <a:off x="3302039" y="2847387"/>
            <a:ext cx="2227264" cy="1215232"/>
          </a:xfrm>
          <a:custGeom>
            <a:avLst/>
            <a:gdLst>
              <a:gd name="T0" fmla="*/ 3880 w 1671177"/>
              <a:gd name="T1" fmla="*/ 0 h 911035"/>
              <a:gd name="T2" fmla="*/ 1322002 w 1671177"/>
              <a:gd name="T3" fmla="*/ 0 h 911035"/>
              <a:gd name="T4" fmla="*/ 1577267 w 1671177"/>
              <a:gd name="T5" fmla="*/ 260936 h 911035"/>
              <a:gd name="T6" fmla="*/ 1589104 w 1671177"/>
              <a:gd name="T7" fmla="*/ 624038 h 911035"/>
              <a:gd name="T8" fmla="*/ 1297607 w 1671177"/>
              <a:gd name="T9" fmla="*/ 911035 h 911035"/>
              <a:gd name="T10" fmla="*/ 609562 w 1671177"/>
              <a:gd name="T11" fmla="*/ 911035 h 911035"/>
              <a:gd name="T12" fmla="*/ 582967 w 1671177"/>
              <a:gd name="T13" fmla="*/ 909006 h 911035"/>
              <a:gd name="T14" fmla="*/ 0 w 1671177"/>
              <a:gd name="T15" fmla="*/ 908746 h 911035"/>
              <a:gd name="T16" fmla="*/ 266330 w 1671177"/>
              <a:gd name="T17" fmla="*/ 630839 h 911035"/>
              <a:gd name="T18" fmla="*/ 287045 w 1671177"/>
              <a:gd name="T19" fmla="*/ 287570 h 911035"/>
              <a:gd name="T20" fmla="*/ 3880 w 1671177"/>
              <a:gd name="T21" fmla="*/ 0 h 9110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671177" h="911035">
                <a:moveTo>
                  <a:pt x="3880" y="0"/>
                </a:moveTo>
                <a:lnTo>
                  <a:pt x="1322002" y="0"/>
                </a:lnTo>
                <a:lnTo>
                  <a:pt x="1577267" y="260936"/>
                </a:lnTo>
                <a:cubicBezTo>
                  <a:pt x="1720296" y="408603"/>
                  <a:pt x="1679854" y="514841"/>
                  <a:pt x="1589104" y="624038"/>
                </a:cubicBezTo>
                <a:lnTo>
                  <a:pt x="1297607" y="911035"/>
                </a:lnTo>
                <a:lnTo>
                  <a:pt x="609562" y="911035"/>
                </a:lnTo>
                <a:cubicBezTo>
                  <a:pt x="601030" y="909370"/>
                  <a:pt x="592146" y="909088"/>
                  <a:pt x="582967" y="909006"/>
                </a:cubicBezTo>
                <a:lnTo>
                  <a:pt x="0" y="908746"/>
                </a:lnTo>
                <a:lnTo>
                  <a:pt x="266330" y="630839"/>
                </a:lnTo>
                <a:cubicBezTo>
                  <a:pt x="347215" y="528253"/>
                  <a:pt x="398509" y="416789"/>
                  <a:pt x="287045" y="287570"/>
                </a:cubicBezTo>
                <a:lnTo>
                  <a:pt x="388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右箭头 55"/>
          <p:cNvSpPr/>
          <p:nvPr/>
        </p:nvSpPr>
        <p:spPr bwMode="auto">
          <a:xfrm>
            <a:off x="3165293" y="2373758"/>
            <a:ext cx="2227264" cy="2146797"/>
          </a:xfrm>
          <a:custGeom>
            <a:avLst/>
            <a:gdLst>
              <a:gd name="T0" fmla="*/ 0 w 1671177"/>
              <a:gd name="T1" fmla="*/ 354510 h 1609411"/>
              <a:gd name="T2" fmla="*/ 556334 w 1671177"/>
              <a:gd name="T3" fmla="*/ 353057 h 1609411"/>
              <a:gd name="T4" fmla="*/ 850996 w 1671177"/>
              <a:gd name="T5" fmla="*/ 94099 h 1609411"/>
              <a:gd name="T6" fmla="*/ 1004876 w 1671177"/>
              <a:gd name="T7" fmla="*/ 34278 h 1609411"/>
              <a:gd name="T8" fmla="*/ 1577267 w 1671177"/>
              <a:gd name="T9" fmla="*/ 619386 h 1609411"/>
              <a:gd name="T10" fmla="*/ 1589104 w 1671177"/>
              <a:gd name="T11" fmla="*/ 982488 h 1609411"/>
              <a:gd name="T12" fmla="*/ 1013753 w 1671177"/>
              <a:gd name="T13" fmla="*/ 1548957 h 1609411"/>
              <a:gd name="T14" fmla="*/ 853956 w 1671177"/>
              <a:gd name="T15" fmla="*/ 1495056 h 1609411"/>
              <a:gd name="T16" fmla="*/ 582967 w 1671177"/>
              <a:gd name="T17" fmla="*/ 1267456 h 1609411"/>
              <a:gd name="T18" fmla="*/ 0 w 1671177"/>
              <a:gd name="T19" fmla="*/ 1267196 h 1609411"/>
              <a:gd name="T20" fmla="*/ 266330 w 1671177"/>
              <a:gd name="T21" fmla="*/ 989289 h 1609411"/>
              <a:gd name="T22" fmla="*/ 287045 w 1671177"/>
              <a:gd name="T23" fmla="*/ 646020 h 1609411"/>
              <a:gd name="T24" fmla="*/ 0 w 1671177"/>
              <a:gd name="T25" fmla="*/ 354510 h 160941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71177" h="1609411">
                <a:moveTo>
                  <a:pt x="0" y="354510"/>
                </a:moveTo>
                <a:lnTo>
                  <a:pt x="556334" y="353057"/>
                </a:lnTo>
                <a:cubicBezTo>
                  <a:pt x="746291" y="355515"/>
                  <a:pt x="856347" y="257358"/>
                  <a:pt x="850996" y="94099"/>
                </a:cubicBezTo>
                <a:cubicBezTo>
                  <a:pt x="849023" y="-2780"/>
                  <a:pt x="929910" y="-28640"/>
                  <a:pt x="1004876" y="34278"/>
                </a:cubicBezTo>
                <a:lnTo>
                  <a:pt x="1577267" y="619386"/>
                </a:lnTo>
                <a:cubicBezTo>
                  <a:pt x="1720296" y="767053"/>
                  <a:pt x="1679854" y="873291"/>
                  <a:pt x="1589104" y="982488"/>
                </a:cubicBezTo>
                <a:lnTo>
                  <a:pt x="1013753" y="1548957"/>
                </a:lnTo>
                <a:cubicBezTo>
                  <a:pt x="927935" y="1643440"/>
                  <a:pt x="868752" y="1628432"/>
                  <a:pt x="853956" y="1495056"/>
                </a:cubicBezTo>
                <a:cubicBezTo>
                  <a:pt x="849443" y="1377760"/>
                  <a:pt x="794625" y="1269343"/>
                  <a:pt x="582967" y="1267456"/>
                </a:cubicBezTo>
                <a:lnTo>
                  <a:pt x="0" y="1267196"/>
                </a:lnTo>
                <a:lnTo>
                  <a:pt x="266330" y="989289"/>
                </a:lnTo>
                <a:cubicBezTo>
                  <a:pt x="347215" y="886703"/>
                  <a:pt x="398509" y="775239"/>
                  <a:pt x="287045" y="646020"/>
                </a:cubicBezTo>
                <a:lnTo>
                  <a:pt x="0" y="354510"/>
                </a:lnTo>
                <a:close/>
              </a:path>
            </a:pathLst>
          </a:cu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4073631" y="3098194"/>
            <a:ext cx="710451" cy="661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7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右箭头 55"/>
          <p:cNvSpPr/>
          <p:nvPr/>
        </p:nvSpPr>
        <p:spPr bwMode="auto">
          <a:xfrm>
            <a:off x="1683124" y="2849079"/>
            <a:ext cx="2229257" cy="1215232"/>
          </a:xfrm>
          <a:custGeom>
            <a:avLst/>
            <a:gdLst>
              <a:gd name="T0" fmla="*/ 3880 w 1671177"/>
              <a:gd name="T1" fmla="*/ 0 h 911035"/>
              <a:gd name="T2" fmla="*/ 1322002 w 1671177"/>
              <a:gd name="T3" fmla="*/ 0 h 911035"/>
              <a:gd name="T4" fmla="*/ 1577267 w 1671177"/>
              <a:gd name="T5" fmla="*/ 260936 h 911035"/>
              <a:gd name="T6" fmla="*/ 1589104 w 1671177"/>
              <a:gd name="T7" fmla="*/ 624038 h 911035"/>
              <a:gd name="T8" fmla="*/ 1297607 w 1671177"/>
              <a:gd name="T9" fmla="*/ 911035 h 911035"/>
              <a:gd name="T10" fmla="*/ 609562 w 1671177"/>
              <a:gd name="T11" fmla="*/ 911035 h 911035"/>
              <a:gd name="T12" fmla="*/ 582967 w 1671177"/>
              <a:gd name="T13" fmla="*/ 909006 h 911035"/>
              <a:gd name="T14" fmla="*/ 0 w 1671177"/>
              <a:gd name="T15" fmla="*/ 908746 h 911035"/>
              <a:gd name="T16" fmla="*/ 266330 w 1671177"/>
              <a:gd name="T17" fmla="*/ 630839 h 911035"/>
              <a:gd name="T18" fmla="*/ 287045 w 1671177"/>
              <a:gd name="T19" fmla="*/ 287570 h 911035"/>
              <a:gd name="T20" fmla="*/ 3880 w 1671177"/>
              <a:gd name="T21" fmla="*/ 0 h 9110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671177" h="911035">
                <a:moveTo>
                  <a:pt x="3880" y="0"/>
                </a:moveTo>
                <a:lnTo>
                  <a:pt x="1322002" y="0"/>
                </a:lnTo>
                <a:lnTo>
                  <a:pt x="1577267" y="260936"/>
                </a:lnTo>
                <a:cubicBezTo>
                  <a:pt x="1720296" y="408603"/>
                  <a:pt x="1679854" y="514841"/>
                  <a:pt x="1589104" y="624038"/>
                </a:cubicBezTo>
                <a:lnTo>
                  <a:pt x="1297607" y="911035"/>
                </a:lnTo>
                <a:lnTo>
                  <a:pt x="609562" y="911035"/>
                </a:lnTo>
                <a:cubicBezTo>
                  <a:pt x="601030" y="909370"/>
                  <a:pt x="592146" y="909088"/>
                  <a:pt x="582967" y="909006"/>
                </a:cubicBezTo>
                <a:lnTo>
                  <a:pt x="0" y="908746"/>
                </a:lnTo>
                <a:lnTo>
                  <a:pt x="266330" y="630839"/>
                </a:lnTo>
                <a:cubicBezTo>
                  <a:pt x="347215" y="528253"/>
                  <a:pt x="398509" y="416789"/>
                  <a:pt x="287045" y="287570"/>
                </a:cubicBezTo>
                <a:lnTo>
                  <a:pt x="388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右箭头 55"/>
          <p:cNvSpPr/>
          <p:nvPr/>
        </p:nvSpPr>
        <p:spPr bwMode="auto">
          <a:xfrm>
            <a:off x="1546256" y="2373758"/>
            <a:ext cx="2229257" cy="2146797"/>
          </a:xfrm>
          <a:custGeom>
            <a:avLst/>
            <a:gdLst>
              <a:gd name="T0" fmla="*/ 0 w 1671177"/>
              <a:gd name="T1" fmla="*/ 354510 h 1609411"/>
              <a:gd name="T2" fmla="*/ 556334 w 1671177"/>
              <a:gd name="T3" fmla="*/ 353057 h 1609411"/>
              <a:gd name="T4" fmla="*/ 850996 w 1671177"/>
              <a:gd name="T5" fmla="*/ 94099 h 1609411"/>
              <a:gd name="T6" fmla="*/ 1004876 w 1671177"/>
              <a:gd name="T7" fmla="*/ 34278 h 1609411"/>
              <a:gd name="T8" fmla="*/ 1577267 w 1671177"/>
              <a:gd name="T9" fmla="*/ 619386 h 1609411"/>
              <a:gd name="T10" fmla="*/ 1589104 w 1671177"/>
              <a:gd name="T11" fmla="*/ 982488 h 1609411"/>
              <a:gd name="T12" fmla="*/ 1013753 w 1671177"/>
              <a:gd name="T13" fmla="*/ 1548957 h 1609411"/>
              <a:gd name="T14" fmla="*/ 853956 w 1671177"/>
              <a:gd name="T15" fmla="*/ 1495056 h 1609411"/>
              <a:gd name="T16" fmla="*/ 582967 w 1671177"/>
              <a:gd name="T17" fmla="*/ 1267456 h 1609411"/>
              <a:gd name="T18" fmla="*/ 0 w 1671177"/>
              <a:gd name="T19" fmla="*/ 1267196 h 1609411"/>
              <a:gd name="T20" fmla="*/ 266330 w 1671177"/>
              <a:gd name="T21" fmla="*/ 989289 h 1609411"/>
              <a:gd name="T22" fmla="*/ 287045 w 1671177"/>
              <a:gd name="T23" fmla="*/ 646020 h 1609411"/>
              <a:gd name="T24" fmla="*/ 0 w 1671177"/>
              <a:gd name="T25" fmla="*/ 354510 h 160941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71177" h="1609411">
                <a:moveTo>
                  <a:pt x="0" y="354510"/>
                </a:moveTo>
                <a:lnTo>
                  <a:pt x="556334" y="353057"/>
                </a:lnTo>
                <a:cubicBezTo>
                  <a:pt x="746291" y="355515"/>
                  <a:pt x="856347" y="257358"/>
                  <a:pt x="850996" y="94099"/>
                </a:cubicBezTo>
                <a:cubicBezTo>
                  <a:pt x="849023" y="-2780"/>
                  <a:pt x="929910" y="-28640"/>
                  <a:pt x="1004876" y="34278"/>
                </a:cubicBezTo>
                <a:lnTo>
                  <a:pt x="1577267" y="619386"/>
                </a:lnTo>
                <a:cubicBezTo>
                  <a:pt x="1720296" y="767053"/>
                  <a:pt x="1679854" y="873291"/>
                  <a:pt x="1589104" y="982488"/>
                </a:cubicBezTo>
                <a:lnTo>
                  <a:pt x="1013753" y="1548957"/>
                </a:lnTo>
                <a:cubicBezTo>
                  <a:pt x="927935" y="1643440"/>
                  <a:pt x="868752" y="1628432"/>
                  <a:pt x="853956" y="1495056"/>
                </a:cubicBezTo>
                <a:cubicBezTo>
                  <a:pt x="849443" y="1377760"/>
                  <a:pt x="794625" y="1269343"/>
                  <a:pt x="582967" y="1267456"/>
                </a:cubicBezTo>
                <a:lnTo>
                  <a:pt x="0" y="1267196"/>
                </a:lnTo>
                <a:lnTo>
                  <a:pt x="266330" y="989289"/>
                </a:lnTo>
                <a:cubicBezTo>
                  <a:pt x="347215" y="886703"/>
                  <a:pt x="398509" y="775239"/>
                  <a:pt x="287045" y="646020"/>
                </a:cubicBezTo>
                <a:lnTo>
                  <a:pt x="0" y="354510"/>
                </a:lnTo>
                <a:close/>
              </a:path>
            </a:pathLst>
          </a:cu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TextBox 33"/>
          <p:cNvSpPr txBox="1">
            <a:spLocks noChangeArrowheads="1"/>
          </p:cNvSpPr>
          <p:nvPr/>
        </p:nvSpPr>
        <p:spPr bwMode="auto">
          <a:xfrm>
            <a:off x="2455407" y="3098194"/>
            <a:ext cx="710451" cy="661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7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1" name="直接连接符 36"/>
          <p:cNvCxnSpPr>
            <a:cxnSpLocks noChangeShapeType="1"/>
          </p:cNvCxnSpPr>
          <p:nvPr/>
        </p:nvCxnSpPr>
        <p:spPr bwMode="auto">
          <a:xfrm flipV="1">
            <a:off x="2026675" y="1414686"/>
            <a:ext cx="0" cy="1166554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  <a:alpha val="98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8"/>
          <p:cNvCxnSpPr>
            <a:cxnSpLocks noChangeShapeType="1"/>
          </p:cNvCxnSpPr>
          <p:nvPr/>
        </p:nvCxnSpPr>
        <p:spPr bwMode="auto">
          <a:xfrm flipV="1">
            <a:off x="3609735" y="4440102"/>
            <a:ext cx="0" cy="1166553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  <a:alpha val="98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40"/>
          <p:cNvCxnSpPr>
            <a:cxnSpLocks noChangeShapeType="1"/>
          </p:cNvCxnSpPr>
          <p:nvPr/>
        </p:nvCxnSpPr>
        <p:spPr bwMode="auto">
          <a:xfrm flipV="1">
            <a:off x="5027717" y="1414686"/>
            <a:ext cx="0" cy="1166554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  <a:alpha val="98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43"/>
          <p:cNvCxnSpPr>
            <a:cxnSpLocks noChangeShapeType="1"/>
          </p:cNvCxnSpPr>
          <p:nvPr/>
        </p:nvCxnSpPr>
        <p:spPr bwMode="auto">
          <a:xfrm flipV="1">
            <a:off x="6602312" y="4440102"/>
            <a:ext cx="0" cy="1166553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  <a:alpha val="98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51"/>
          <p:cNvCxnSpPr>
            <a:cxnSpLocks noChangeShapeType="1"/>
          </p:cNvCxnSpPr>
          <p:nvPr/>
        </p:nvCxnSpPr>
        <p:spPr bwMode="auto">
          <a:xfrm flipV="1">
            <a:off x="8128231" y="1414686"/>
            <a:ext cx="0" cy="1166554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  <a:alpha val="98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1769E8F2-2A3B-E8B4-4D0C-EE709FE1D35A}"/>
              </a:ext>
            </a:extLst>
          </p:cNvPr>
          <p:cNvGrpSpPr/>
          <p:nvPr/>
        </p:nvGrpSpPr>
        <p:grpSpPr>
          <a:xfrm>
            <a:off x="8225176" y="1367721"/>
            <a:ext cx="2235568" cy="1047355"/>
            <a:chOff x="283598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C15609E-C181-A6EE-3427-351D700C8B75}"/>
                </a:ext>
              </a:extLst>
            </p:cNvPr>
            <p:cNvSpPr txBox="1"/>
            <p:nvPr/>
          </p:nvSpPr>
          <p:spPr>
            <a:xfrm>
              <a:off x="283598" y="2190603"/>
              <a:ext cx="21101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0DB604-D3FD-1ABE-5654-B82DF33A8F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B9205CD-8AB7-3D48-A72B-E54C78CCC444}"/>
              </a:ext>
            </a:extLst>
          </p:cNvPr>
          <p:cNvGrpSpPr/>
          <p:nvPr/>
        </p:nvGrpSpPr>
        <p:grpSpPr>
          <a:xfrm>
            <a:off x="5118477" y="1367721"/>
            <a:ext cx="2235568" cy="1047355"/>
            <a:chOff x="283598" y="1906534"/>
            <a:chExt cx="2235568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53513E3-C305-3CF1-7A7C-4A667DB6D5B1}"/>
                </a:ext>
              </a:extLst>
            </p:cNvPr>
            <p:cNvSpPr txBox="1"/>
            <p:nvPr/>
          </p:nvSpPr>
          <p:spPr>
            <a:xfrm>
              <a:off x="283598" y="2190603"/>
              <a:ext cx="21101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D42C60B-C63A-C894-2013-6ABA21C670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0606EC7-9DD7-91C2-81D2-3E29DFD7AE64}"/>
              </a:ext>
            </a:extLst>
          </p:cNvPr>
          <p:cNvGrpSpPr/>
          <p:nvPr/>
        </p:nvGrpSpPr>
        <p:grpSpPr>
          <a:xfrm>
            <a:off x="3701707" y="4569166"/>
            <a:ext cx="2235568" cy="1047355"/>
            <a:chOff x="283598" y="1906534"/>
            <a:chExt cx="2235568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D15D75B-877F-5EC1-0302-7FD452E6D85F}"/>
                </a:ext>
              </a:extLst>
            </p:cNvPr>
            <p:cNvSpPr txBox="1"/>
            <p:nvPr/>
          </p:nvSpPr>
          <p:spPr>
            <a:xfrm>
              <a:off x="283598" y="2190603"/>
              <a:ext cx="21101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9F70537-929A-29CB-FDCA-C363B39F02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9A2D8F8-467B-4C57-0A90-E9631983348A}"/>
              </a:ext>
            </a:extLst>
          </p:cNvPr>
          <p:cNvGrpSpPr/>
          <p:nvPr/>
        </p:nvGrpSpPr>
        <p:grpSpPr>
          <a:xfrm>
            <a:off x="6694284" y="4569166"/>
            <a:ext cx="2235568" cy="1047355"/>
            <a:chOff x="283598" y="1906534"/>
            <a:chExt cx="2235568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6861DD4-A8F9-3C0A-10D9-E80A6507D17A}"/>
                </a:ext>
              </a:extLst>
            </p:cNvPr>
            <p:cNvSpPr txBox="1"/>
            <p:nvPr/>
          </p:nvSpPr>
          <p:spPr>
            <a:xfrm>
              <a:off x="283598" y="2190603"/>
              <a:ext cx="21101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DEB000E-8DCD-B5B5-983E-6F118E1C86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ABA4BC-FE92-4C2B-B7F7-B791C7EB49D4}"/>
              </a:ext>
            </a:extLst>
          </p:cNvPr>
          <p:cNvGrpSpPr/>
          <p:nvPr/>
        </p:nvGrpSpPr>
        <p:grpSpPr>
          <a:xfrm>
            <a:off x="2120531" y="1367721"/>
            <a:ext cx="2235568" cy="1047355"/>
            <a:chOff x="283598" y="1906534"/>
            <a:chExt cx="2235568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9974858-368C-6130-ECAB-7876183F8304}"/>
                </a:ext>
              </a:extLst>
            </p:cNvPr>
            <p:cNvSpPr txBox="1"/>
            <p:nvPr/>
          </p:nvSpPr>
          <p:spPr>
            <a:xfrm>
              <a:off x="283598" y="2190603"/>
              <a:ext cx="21101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733EC33-7006-7997-4ECA-131DA22A29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969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2" name="Group 19">
            <a:extLst>
              <a:ext uri="{FF2B5EF4-FFF2-40B4-BE49-F238E27FC236}">
                <a16:creationId xmlns:a16="http://schemas.microsoft.com/office/drawing/2014/main" id="{46D94DC2-6A9E-6EAB-1444-379C646F78BA}"/>
              </a:ext>
            </a:extLst>
          </p:cNvPr>
          <p:cNvGrpSpPr/>
          <p:nvPr/>
        </p:nvGrpSpPr>
        <p:grpSpPr>
          <a:xfrm>
            <a:off x="1225462" y="2078615"/>
            <a:ext cx="9741075" cy="1465624"/>
            <a:chOff x="1212082" y="2089253"/>
            <a:chExt cx="5401827" cy="812594"/>
          </a:xfrm>
          <a:solidFill>
            <a:srgbClr val="E00019"/>
          </a:solidFill>
        </p:grpSpPr>
        <p:sp>
          <p:nvSpPr>
            <p:cNvPr id="3" name="Freeform 15">
              <a:extLst>
                <a:ext uri="{FF2B5EF4-FFF2-40B4-BE49-F238E27FC236}">
                  <a16:creationId xmlns:a16="http://schemas.microsoft.com/office/drawing/2014/main" id="{A13C5535-FBFA-0D7F-2FEB-BB4A340A3F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6109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CBAF6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B12ECA74-65F8-382F-844A-83CD54E88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48100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B1D0E074-7906-F867-92CA-161298860E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0091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CBAF6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cs typeface="+mn-ea"/>
                <a:sym typeface="+mn-lt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EF0AC513-1D22-A2F3-50C0-D02801DD0F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12082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cs typeface="+mn-ea"/>
                <a:sym typeface="+mn-lt"/>
              </a:endParaRPr>
            </a:p>
          </p:txBody>
        </p:sp>
      </p:grpSp>
      <p:sp>
        <p:nvSpPr>
          <p:cNvPr id="7" name="Oval 20">
            <a:extLst>
              <a:ext uri="{FF2B5EF4-FFF2-40B4-BE49-F238E27FC236}">
                <a16:creationId xmlns:a16="http://schemas.microsoft.com/office/drawing/2014/main" id="{0FD1B2D1-BE07-FE06-992C-E07F45924B69}"/>
              </a:ext>
            </a:extLst>
          </p:cNvPr>
          <p:cNvSpPr>
            <a:spLocks noChangeAspect="1"/>
          </p:cNvSpPr>
          <p:nvPr/>
        </p:nvSpPr>
        <p:spPr>
          <a:xfrm>
            <a:off x="2105205" y="1679954"/>
            <a:ext cx="905632" cy="921717"/>
          </a:xfrm>
          <a:prstGeom prst="ellipse">
            <a:avLst/>
          </a:prstGeom>
          <a:solidFill>
            <a:srgbClr val="D8DBE5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/>
            <a:r>
              <a: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8" name="Oval 21">
            <a:extLst>
              <a:ext uri="{FF2B5EF4-FFF2-40B4-BE49-F238E27FC236}">
                <a16:creationId xmlns:a16="http://schemas.microsoft.com/office/drawing/2014/main" id="{A1593B96-DC9F-54DB-5F4E-DB296F97F8E9}"/>
              </a:ext>
            </a:extLst>
          </p:cNvPr>
          <p:cNvSpPr>
            <a:spLocks noChangeAspect="1"/>
          </p:cNvSpPr>
          <p:nvPr/>
        </p:nvSpPr>
        <p:spPr>
          <a:xfrm>
            <a:off x="4549368" y="1679954"/>
            <a:ext cx="905632" cy="921717"/>
          </a:xfrm>
          <a:prstGeom prst="ellipse">
            <a:avLst/>
          </a:prstGeom>
          <a:solidFill>
            <a:srgbClr val="D8DBE5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/>
            <a:r>
              <a: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9" name="Oval 22">
            <a:extLst>
              <a:ext uri="{FF2B5EF4-FFF2-40B4-BE49-F238E27FC236}">
                <a16:creationId xmlns:a16="http://schemas.microsoft.com/office/drawing/2014/main" id="{85EC4437-4C75-D0A6-DAAA-AF13C31A7A87}"/>
              </a:ext>
            </a:extLst>
          </p:cNvPr>
          <p:cNvSpPr>
            <a:spLocks noChangeAspect="1"/>
          </p:cNvSpPr>
          <p:nvPr/>
        </p:nvSpPr>
        <p:spPr>
          <a:xfrm>
            <a:off x="6927875" y="1679954"/>
            <a:ext cx="905632" cy="921717"/>
          </a:xfrm>
          <a:prstGeom prst="ellipse">
            <a:avLst/>
          </a:prstGeom>
          <a:solidFill>
            <a:srgbClr val="D8DBE5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/>
            <a:r>
              <a: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0" name="Oval 23">
            <a:extLst>
              <a:ext uri="{FF2B5EF4-FFF2-40B4-BE49-F238E27FC236}">
                <a16:creationId xmlns:a16="http://schemas.microsoft.com/office/drawing/2014/main" id="{EBD26D45-713E-0C3D-C0D2-DB9CE8121B65}"/>
              </a:ext>
            </a:extLst>
          </p:cNvPr>
          <p:cNvSpPr>
            <a:spLocks noChangeAspect="1"/>
          </p:cNvSpPr>
          <p:nvPr/>
        </p:nvSpPr>
        <p:spPr>
          <a:xfrm>
            <a:off x="9290077" y="1679954"/>
            <a:ext cx="905632" cy="921717"/>
          </a:xfrm>
          <a:prstGeom prst="ellipse">
            <a:avLst/>
          </a:prstGeom>
          <a:solidFill>
            <a:srgbClr val="D8DBE5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/>
            <a:r>
              <a: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CD3F347-D341-1361-9F27-BE10BA78D022}"/>
              </a:ext>
            </a:extLst>
          </p:cNvPr>
          <p:cNvGrpSpPr/>
          <p:nvPr/>
        </p:nvGrpSpPr>
        <p:grpSpPr>
          <a:xfrm>
            <a:off x="1608805" y="4133231"/>
            <a:ext cx="1844120" cy="1044815"/>
            <a:chOff x="-94764" y="1909074"/>
            <a:chExt cx="1844120" cy="104481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EAB7A79-160D-CC5F-2CAC-C0A93B30E316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67D4EAB-B25C-6EFC-24DD-83E773831073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1AB9A9-350B-3F36-20F2-D7BCD8789599}"/>
              </a:ext>
            </a:extLst>
          </p:cNvPr>
          <p:cNvGrpSpPr/>
          <p:nvPr/>
        </p:nvGrpSpPr>
        <p:grpSpPr>
          <a:xfrm>
            <a:off x="4080124" y="4133231"/>
            <a:ext cx="1844120" cy="1044815"/>
            <a:chOff x="-94764" y="1909074"/>
            <a:chExt cx="1844120" cy="104481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D02EB75-66C5-9C87-DD5C-275B3DBCBE10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0C940E1-69C7-38FB-F74F-8F103A9467D9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215CF9D-C613-6287-0F73-8722869ECDF7}"/>
              </a:ext>
            </a:extLst>
          </p:cNvPr>
          <p:cNvGrpSpPr/>
          <p:nvPr/>
        </p:nvGrpSpPr>
        <p:grpSpPr>
          <a:xfrm>
            <a:off x="6458631" y="4133231"/>
            <a:ext cx="1844120" cy="1044815"/>
            <a:chOff x="-94764" y="1909074"/>
            <a:chExt cx="1844120" cy="104481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20CE52A-7458-CBA6-0DF8-EE517F702345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3DD9204-35FC-4A27-8618-5A08CFFF72FE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22074C-EBBC-98BB-277B-922464D18A4B}"/>
              </a:ext>
            </a:extLst>
          </p:cNvPr>
          <p:cNvGrpSpPr/>
          <p:nvPr/>
        </p:nvGrpSpPr>
        <p:grpSpPr>
          <a:xfrm>
            <a:off x="8820833" y="4133231"/>
            <a:ext cx="1844120" cy="1044815"/>
            <a:chOff x="-94764" y="1909074"/>
            <a:chExt cx="1844120" cy="10448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7BCC9E5-D067-4FA5-E77F-2F07AD553507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251F7EF-C4C3-35E2-2E67-95886A9E801A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D525BF6-13B8-F1A5-F1C3-DA2C83970BC7}"/>
              </a:ext>
            </a:extLst>
          </p:cNvPr>
          <p:cNvGrpSpPr/>
          <p:nvPr/>
        </p:nvGrpSpPr>
        <p:grpSpPr>
          <a:xfrm>
            <a:off x="4583771" y="3099468"/>
            <a:ext cx="657225" cy="666750"/>
            <a:chOff x="4583771" y="2847840"/>
            <a:chExt cx="657225" cy="666750"/>
          </a:xfrm>
          <a:solidFill>
            <a:srgbClr val="CBAF6D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5F47EC0-D5FD-0005-FF6E-542FCAED5ABC}"/>
                </a:ext>
              </a:extLst>
            </p:cNvPr>
            <p:cNvSpPr/>
            <p:nvPr/>
          </p:nvSpPr>
          <p:spPr>
            <a:xfrm>
              <a:off x="4583771" y="2847840"/>
              <a:ext cx="657225" cy="666750"/>
            </a:xfrm>
            <a:custGeom>
              <a:avLst/>
              <a:gdLst>
                <a:gd name="connsiteX0" fmla="*/ 57150 w 657225"/>
                <a:gd name="connsiteY0" fmla="*/ 0 h 666750"/>
                <a:gd name="connsiteX1" fmla="*/ 0 w 657225"/>
                <a:gd name="connsiteY1" fmla="*/ 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609600 h 666750"/>
                <a:gd name="connsiteX5" fmla="*/ 57150 w 657225"/>
                <a:gd name="connsiteY5" fmla="*/ 609600 h 666750"/>
                <a:gd name="connsiteX6" fmla="*/ 57150 w 6572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57150" y="0"/>
                  </a:moveTo>
                  <a:lnTo>
                    <a:pt x="0" y="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609600"/>
                  </a:lnTo>
                  <a:lnTo>
                    <a:pt x="57150" y="609600"/>
                  </a:lnTo>
                  <a:lnTo>
                    <a:pt x="571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3A36588-B10B-C79E-62CD-49EC42EBA891}"/>
                </a:ext>
              </a:extLst>
            </p:cNvPr>
            <p:cNvSpPr/>
            <p:nvPr/>
          </p:nvSpPr>
          <p:spPr>
            <a:xfrm rot="10800000">
              <a:off x="5098121" y="2847840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D33B34B-C640-09FA-E2FF-F0A1AAA083EB}"/>
                </a:ext>
              </a:extLst>
            </p:cNvPr>
            <p:cNvSpPr/>
            <p:nvPr/>
          </p:nvSpPr>
          <p:spPr>
            <a:xfrm rot="10800000">
              <a:off x="4898096" y="3038340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BD35618-096F-EA95-5416-2218E6C25320}"/>
                </a:ext>
              </a:extLst>
            </p:cNvPr>
            <p:cNvSpPr/>
            <p:nvPr/>
          </p:nvSpPr>
          <p:spPr>
            <a:xfrm rot="10800000">
              <a:off x="4698071" y="3209790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1C3F325-55A6-5022-3510-B0D2ABF2F568}"/>
                </a:ext>
              </a:extLst>
            </p:cNvPr>
            <p:cNvSpPr/>
            <p:nvPr/>
          </p:nvSpPr>
          <p:spPr>
            <a:xfrm>
              <a:off x="4694165" y="2847840"/>
              <a:ext cx="308705" cy="308705"/>
            </a:xfrm>
            <a:custGeom>
              <a:avLst/>
              <a:gdLst>
                <a:gd name="connsiteX0" fmla="*/ 308705 w 308705"/>
                <a:gd name="connsiteY0" fmla="*/ 130874 h 308705"/>
                <a:gd name="connsiteX1" fmla="*/ 308705 w 308705"/>
                <a:gd name="connsiteY1" fmla="*/ 0 h 308705"/>
                <a:gd name="connsiteX2" fmla="*/ 177832 w 308705"/>
                <a:gd name="connsiteY2" fmla="*/ 0 h 308705"/>
                <a:gd name="connsiteX3" fmla="*/ 229838 w 308705"/>
                <a:gd name="connsiteY3" fmla="*/ 52006 h 308705"/>
                <a:gd name="connsiteX4" fmla="*/ 0 w 308705"/>
                <a:gd name="connsiteY4" fmla="*/ 281845 h 308705"/>
                <a:gd name="connsiteX5" fmla="*/ 26860 w 308705"/>
                <a:gd name="connsiteY5" fmla="*/ 308705 h 308705"/>
                <a:gd name="connsiteX6" fmla="*/ 256699 w 308705"/>
                <a:gd name="connsiteY6" fmla="*/ 78962 h 308705"/>
                <a:gd name="connsiteX7" fmla="*/ 308705 w 308705"/>
                <a:gd name="connsiteY7" fmla="*/ 130874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308705" y="130874"/>
                  </a:moveTo>
                  <a:lnTo>
                    <a:pt x="308705" y="0"/>
                  </a:lnTo>
                  <a:lnTo>
                    <a:pt x="177832" y="0"/>
                  </a:lnTo>
                  <a:lnTo>
                    <a:pt x="229838" y="52006"/>
                  </a:lnTo>
                  <a:lnTo>
                    <a:pt x="0" y="281845"/>
                  </a:lnTo>
                  <a:lnTo>
                    <a:pt x="26860" y="308705"/>
                  </a:lnTo>
                  <a:lnTo>
                    <a:pt x="256699" y="78962"/>
                  </a:lnTo>
                  <a:lnTo>
                    <a:pt x="308705" y="1308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图形 27" descr="书籍 纯色填充">
            <a:extLst>
              <a:ext uri="{FF2B5EF4-FFF2-40B4-BE49-F238E27FC236}">
                <a16:creationId xmlns:a16="http://schemas.microsoft.com/office/drawing/2014/main" id="{333258B9-02D6-179B-6B9A-3C4F252D55F8}"/>
              </a:ext>
            </a:extLst>
          </p:cNvPr>
          <p:cNvSpPr/>
          <p:nvPr/>
        </p:nvSpPr>
        <p:spPr>
          <a:xfrm>
            <a:off x="2108455" y="3068531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2F39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E1F9C74-68FA-4BCF-73B0-EE3794BD069F}"/>
              </a:ext>
            </a:extLst>
          </p:cNvPr>
          <p:cNvGrpSpPr/>
          <p:nvPr/>
        </p:nvGrpSpPr>
        <p:grpSpPr>
          <a:xfrm>
            <a:off x="6924784" y="3083419"/>
            <a:ext cx="752475" cy="752475"/>
            <a:chOff x="6924784" y="2831791"/>
            <a:chExt cx="752475" cy="752475"/>
          </a:xfrm>
          <a:solidFill>
            <a:srgbClr val="2F396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A7283D2-BC18-3F9D-BF57-7613599D17FE}"/>
                </a:ext>
              </a:extLst>
            </p:cNvPr>
            <p:cNvSpPr/>
            <p:nvPr/>
          </p:nvSpPr>
          <p:spPr>
            <a:xfrm>
              <a:off x="7190532" y="2831791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303AB1-5739-D69F-9258-40C5AEDF2B6D}"/>
                </a:ext>
              </a:extLst>
            </p:cNvPr>
            <p:cNvSpPr/>
            <p:nvPr/>
          </p:nvSpPr>
          <p:spPr>
            <a:xfrm>
              <a:off x="6924784" y="2860366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A9F6D85-BD87-DADC-5635-297B640E1EEE}"/>
                </a:ext>
              </a:extLst>
            </p:cNvPr>
            <p:cNvSpPr/>
            <p:nvPr/>
          </p:nvSpPr>
          <p:spPr>
            <a:xfrm>
              <a:off x="7058134" y="2993716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 descr="D:\51PPT模板网\51pptmoban.com\图片.jpg">
            <a:extLst>
              <a:ext uri="{FF2B5EF4-FFF2-40B4-BE49-F238E27FC236}">
                <a16:creationId xmlns:a16="http://schemas.microsoft.com/office/drawing/2014/main" id="{A24DD34A-C7E9-7088-2B42-F497F35B5C71}"/>
              </a:ext>
            </a:extLst>
          </p:cNvPr>
          <p:cNvGrpSpPr/>
          <p:nvPr/>
        </p:nvGrpSpPr>
        <p:grpSpPr>
          <a:xfrm>
            <a:off x="9252463" y="3044367"/>
            <a:ext cx="883919" cy="830579"/>
            <a:chOff x="9252463" y="2792739"/>
            <a:chExt cx="883919" cy="830579"/>
          </a:xfrm>
          <a:solidFill>
            <a:srgbClr val="CBAF6D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362C465-F333-A1DA-C25A-9ADFE69D7667}"/>
                </a:ext>
              </a:extLst>
            </p:cNvPr>
            <p:cNvSpPr/>
            <p:nvPr/>
          </p:nvSpPr>
          <p:spPr>
            <a:xfrm>
              <a:off x="9563192" y="3247081"/>
              <a:ext cx="274462" cy="376237"/>
            </a:xfrm>
            <a:custGeom>
              <a:avLst/>
              <a:gdLst>
                <a:gd name="connsiteX0" fmla="*/ 272201 w 274462"/>
                <a:gd name="connsiteY0" fmla="*/ 87630 h 376237"/>
                <a:gd name="connsiteX1" fmla="*/ 264581 w 274462"/>
                <a:gd name="connsiteY1" fmla="*/ 61913 h 376237"/>
                <a:gd name="connsiteX2" fmla="*/ 238863 w 274462"/>
                <a:gd name="connsiteY2" fmla="*/ 69533 h 376237"/>
                <a:gd name="connsiteX3" fmla="*/ 200763 w 274462"/>
                <a:gd name="connsiteY3" fmla="*/ 137160 h 376237"/>
                <a:gd name="connsiteX4" fmla="*/ 226481 w 274462"/>
                <a:gd name="connsiteY4" fmla="*/ 35243 h 376237"/>
                <a:gd name="connsiteX5" fmla="*/ 212193 w 274462"/>
                <a:gd name="connsiteY5" fmla="*/ 12383 h 376237"/>
                <a:gd name="connsiteX6" fmla="*/ 189333 w 274462"/>
                <a:gd name="connsiteY6" fmla="*/ 26670 h 376237"/>
                <a:gd name="connsiteX7" fmla="*/ 167426 w 274462"/>
                <a:gd name="connsiteY7" fmla="*/ 114300 h 376237"/>
                <a:gd name="connsiteX8" fmla="*/ 167426 w 274462"/>
                <a:gd name="connsiteY8" fmla="*/ 19050 h 376237"/>
                <a:gd name="connsiteX9" fmla="*/ 148376 w 274462"/>
                <a:gd name="connsiteY9" fmla="*/ 0 h 376237"/>
                <a:gd name="connsiteX10" fmla="*/ 129326 w 274462"/>
                <a:gd name="connsiteY10" fmla="*/ 19050 h 376237"/>
                <a:gd name="connsiteX11" fmla="*/ 129326 w 274462"/>
                <a:gd name="connsiteY11" fmla="*/ 120968 h 376237"/>
                <a:gd name="connsiteX12" fmla="*/ 107418 w 274462"/>
                <a:gd name="connsiteY12" fmla="*/ 26670 h 376237"/>
                <a:gd name="connsiteX13" fmla="*/ 84558 w 274462"/>
                <a:gd name="connsiteY13" fmla="*/ 12383 h 376237"/>
                <a:gd name="connsiteX14" fmla="*/ 70271 w 274462"/>
                <a:gd name="connsiteY14" fmla="*/ 35243 h 376237"/>
                <a:gd name="connsiteX15" fmla="*/ 96941 w 274462"/>
                <a:gd name="connsiteY15" fmla="*/ 148590 h 376237"/>
                <a:gd name="connsiteX16" fmla="*/ 90273 w 274462"/>
                <a:gd name="connsiteY16" fmla="*/ 186690 h 376237"/>
                <a:gd name="connsiteX17" fmla="*/ 89321 w 274462"/>
                <a:gd name="connsiteY17" fmla="*/ 185738 h 376237"/>
                <a:gd name="connsiteX18" fmla="*/ 22646 w 274462"/>
                <a:gd name="connsiteY18" fmla="*/ 132398 h 376237"/>
                <a:gd name="connsiteX19" fmla="*/ 738 w 274462"/>
                <a:gd name="connsiteY19" fmla="*/ 144780 h 376237"/>
                <a:gd name="connsiteX20" fmla="*/ 13121 w 274462"/>
                <a:gd name="connsiteY20" fmla="*/ 166688 h 376237"/>
                <a:gd name="connsiteX21" fmla="*/ 49316 w 274462"/>
                <a:gd name="connsiteY21" fmla="*/ 206693 h 376237"/>
                <a:gd name="connsiteX22" fmla="*/ 112181 w 274462"/>
                <a:gd name="connsiteY22" fmla="*/ 274320 h 376237"/>
                <a:gd name="connsiteX23" fmla="*/ 112181 w 274462"/>
                <a:gd name="connsiteY23" fmla="*/ 376238 h 376237"/>
                <a:gd name="connsiteX24" fmla="*/ 196001 w 274462"/>
                <a:gd name="connsiteY24" fmla="*/ 376238 h 376237"/>
                <a:gd name="connsiteX25" fmla="*/ 196001 w 274462"/>
                <a:gd name="connsiteY25" fmla="*/ 268605 h 376237"/>
                <a:gd name="connsiteX26" fmla="*/ 232196 w 274462"/>
                <a:gd name="connsiteY26" fmla="*/ 159068 h 376237"/>
                <a:gd name="connsiteX27" fmla="*/ 272201 w 274462"/>
                <a:gd name="connsiteY27" fmla="*/ 8763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4462" h="376237">
                  <a:moveTo>
                    <a:pt x="272201" y="87630"/>
                  </a:moveTo>
                  <a:cubicBezTo>
                    <a:pt x="276963" y="78105"/>
                    <a:pt x="274106" y="66675"/>
                    <a:pt x="264581" y="61913"/>
                  </a:cubicBezTo>
                  <a:cubicBezTo>
                    <a:pt x="255056" y="57150"/>
                    <a:pt x="243626" y="60008"/>
                    <a:pt x="238863" y="69533"/>
                  </a:cubicBezTo>
                  <a:lnTo>
                    <a:pt x="200763" y="137160"/>
                  </a:lnTo>
                  <a:lnTo>
                    <a:pt x="226481" y="35243"/>
                  </a:lnTo>
                  <a:cubicBezTo>
                    <a:pt x="229338" y="24765"/>
                    <a:pt x="222671" y="14288"/>
                    <a:pt x="212193" y="12383"/>
                  </a:cubicBezTo>
                  <a:cubicBezTo>
                    <a:pt x="201716" y="9525"/>
                    <a:pt x="191238" y="16193"/>
                    <a:pt x="189333" y="26670"/>
                  </a:cubicBezTo>
                  <a:lnTo>
                    <a:pt x="167426" y="114300"/>
                  </a:lnTo>
                  <a:lnTo>
                    <a:pt x="167426" y="19050"/>
                  </a:lnTo>
                  <a:cubicBezTo>
                    <a:pt x="167426" y="8573"/>
                    <a:pt x="158853" y="0"/>
                    <a:pt x="148376" y="0"/>
                  </a:cubicBezTo>
                  <a:cubicBezTo>
                    <a:pt x="137898" y="0"/>
                    <a:pt x="129326" y="8573"/>
                    <a:pt x="129326" y="19050"/>
                  </a:cubicBezTo>
                  <a:lnTo>
                    <a:pt x="129326" y="120968"/>
                  </a:lnTo>
                  <a:lnTo>
                    <a:pt x="107418" y="26670"/>
                  </a:lnTo>
                  <a:cubicBezTo>
                    <a:pt x="105513" y="16193"/>
                    <a:pt x="95036" y="10478"/>
                    <a:pt x="84558" y="12383"/>
                  </a:cubicBezTo>
                  <a:cubicBezTo>
                    <a:pt x="74081" y="14288"/>
                    <a:pt x="68366" y="24765"/>
                    <a:pt x="70271" y="35243"/>
                  </a:cubicBezTo>
                  <a:lnTo>
                    <a:pt x="96941" y="148590"/>
                  </a:lnTo>
                  <a:cubicBezTo>
                    <a:pt x="95988" y="161925"/>
                    <a:pt x="93131" y="175260"/>
                    <a:pt x="90273" y="186690"/>
                  </a:cubicBezTo>
                  <a:cubicBezTo>
                    <a:pt x="90273" y="186690"/>
                    <a:pt x="90273" y="185738"/>
                    <a:pt x="89321" y="185738"/>
                  </a:cubicBezTo>
                  <a:cubicBezTo>
                    <a:pt x="73128" y="160973"/>
                    <a:pt x="47411" y="139065"/>
                    <a:pt x="22646" y="132398"/>
                  </a:cubicBezTo>
                  <a:cubicBezTo>
                    <a:pt x="13121" y="129540"/>
                    <a:pt x="3596" y="135255"/>
                    <a:pt x="738" y="144780"/>
                  </a:cubicBezTo>
                  <a:cubicBezTo>
                    <a:pt x="-2119" y="154305"/>
                    <a:pt x="3596" y="163830"/>
                    <a:pt x="13121" y="166688"/>
                  </a:cubicBezTo>
                  <a:cubicBezTo>
                    <a:pt x="25503" y="169545"/>
                    <a:pt x="36933" y="187643"/>
                    <a:pt x="49316" y="206693"/>
                  </a:cubicBezTo>
                  <a:cubicBezTo>
                    <a:pt x="64556" y="230505"/>
                    <a:pt x="83606" y="258127"/>
                    <a:pt x="112181" y="274320"/>
                  </a:cubicBezTo>
                  <a:lnTo>
                    <a:pt x="112181" y="376238"/>
                  </a:lnTo>
                  <a:lnTo>
                    <a:pt x="196001" y="376238"/>
                  </a:lnTo>
                  <a:lnTo>
                    <a:pt x="196001" y="268605"/>
                  </a:lnTo>
                  <a:cubicBezTo>
                    <a:pt x="227433" y="252413"/>
                    <a:pt x="231243" y="184785"/>
                    <a:pt x="232196" y="159068"/>
                  </a:cubicBezTo>
                  <a:lnTo>
                    <a:pt x="272201" y="876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03D6C9C-76CE-D04B-EC78-EA5E3FEE2E7D}"/>
                </a:ext>
              </a:extLst>
            </p:cNvPr>
            <p:cNvSpPr/>
            <p:nvPr/>
          </p:nvSpPr>
          <p:spPr>
            <a:xfrm>
              <a:off x="9252463" y="3130511"/>
              <a:ext cx="367445" cy="282304"/>
            </a:xfrm>
            <a:custGeom>
              <a:avLst/>
              <a:gdLst>
                <a:gd name="connsiteX0" fmla="*/ 246698 w 367445"/>
                <a:gd name="connsiteY0" fmla="*/ 211820 h 282304"/>
                <a:gd name="connsiteX1" fmla="*/ 329565 w 367445"/>
                <a:gd name="connsiteY1" fmla="*/ 212773 h 282304"/>
                <a:gd name="connsiteX2" fmla="*/ 329565 w 367445"/>
                <a:gd name="connsiteY2" fmla="*/ 212773 h 282304"/>
                <a:gd name="connsiteX3" fmla="*/ 348615 w 367445"/>
                <a:gd name="connsiteY3" fmla="*/ 193723 h 282304"/>
                <a:gd name="connsiteX4" fmla="*/ 329565 w 367445"/>
                <a:gd name="connsiteY4" fmla="*/ 174673 h 282304"/>
                <a:gd name="connsiteX5" fmla="*/ 252413 w 367445"/>
                <a:gd name="connsiteY5" fmla="*/ 173720 h 282304"/>
                <a:gd name="connsiteX6" fmla="*/ 353378 w 367445"/>
                <a:gd name="connsiteY6" fmla="*/ 148003 h 282304"/>
                <a:gd name="connsiteX7" fmla="*/ 366713 w 367445"/>
                <a:gd name="connsiteY7" fmla="*/ 125142 h 282304"/>
                <a:gd name="connsiteX8" fmla="*/ 343853 w 367445"/>
                <a:gd name="connsiteY8" fmla="*/ 111807 h 282304"/>
                <a:gd name="connsiteX9" fmla="*/ 256223 w 367445"/>
                <a:gd name="connsiteY9" fmla="*/ 134667 h 282304"/>
                <a:gd name="connsiteX10" fmla="*/ 340043 w 367445"/>
                <a:gd name="connsiteY10" fmla="*/ 88948 h 282304"/>
                <a:gd name="connsiteX11" fmla="*/ 347663 w 367445"/>
                <a:gd name="connsiteY11" fmla="*/ 63230 h 282304"/>
                <a:gd name="connsiteX12" fmla="*/ 321945 w 367445"/>
                <a:gd name="connsiteY12" fmla="*/ 55610 h 282304"/>
                <a:gd name="connsiteX13" fmla="*/ 232410 w 367445"/>
                <a:gd name="connsiteY13" fmla="*/ 103235 h 282304"/>
                <a:gd name="connsiteX14" fmla="*/ 304800 w 367445"/>
                <a:gd name="connsiteY14" fmla="*/ 39417 h 282304"/>
                <a:gd name="connsiteX15" fmla="*/ 306705 w 367445"/>
                <a:gd name="connsiteY15" fmla="*/ 12747 h 282304"/>
                <a:gd name="connsiteX16" fmla="*/ 280035 w 367445"/>
                <a:gd name="connsiteY16" fmla="*/ 10842 h 282304"/>
                <a:gd name="connsiteX17" fmla="*/ 192405 w 367445"/>
                <a:gd name="connsiteY17" fmla="*/ 87042 h 282304"/>
                <a:gd name="connsiteX18" fmla="*/ 155258 w 367445"/>
                <a:gd name="connsiteY18" fmla="*/ 98473 h 282304"/>
                <a:gd name="connsiteX19" fmla="*/ 156210 w 367445"/>
                <a:gd name="connsiteY19" fmla="*/ 97520 h 282304"/>
                <a:gd name="connsiteX20" fmla="*/ 171450 w 367445"/>
                <a:gd name="connsiteY20" fmla="*/ 13700 h 282304"/>
                <a:gd name="connsiteX21" fmla="*/ 149543 w 367445"/>
                <a:gd name="connsiteY21" fmla="*/ 365 h 282304"/>
                <a:gd name="connsiteX22" fmla="*/ 136208 w 367445"/>
                <a:gd name="connsiteY22" fmla="*/ 22272 h 282304"/>
                <a:gd name="connsiteX23" fmla="*/ 119063 w 367445"/>
                <a:gd name="connsiteY23" fmla="*/ 72755 h 282304"/>
                <a:gd name="connsiteX24" fmla="*/ 89535 w 367445"/>
                <a:gd name="connsiteY24" fmla="*/ 160385 h 282304"/>
                <a:gd name="connsiteX25" fmla="*/ 0 w 367445"/>
                <a:gd name="connsiteY25" fmla="*/ 208962 h 282304"/>
                <a:gd name="connsiteX26" fmla="*/ 40005 w 367445"/>
                <a:gd name="connsiteY26" fmla="*/ 282305 h 282304"/>
                <a:gd name="connsiteX27" fmla="*/ 134303 w 367445"/>
                <a:gd name="connsiteY27" fmla="*/ 231822 h 282304"/>
                <a:gd name="connsiteX28" fmla="*/ 246698 w 367445"/>
                <a:gd name="connsiteY28" fmla="*/ 211820 h 28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67445" h="282304">
                  <a:moveTo>
                    <a:pt x="246698" y="211820"/>
                  </a:moveTo>
                  <a:lnTo>
                    <a:pt x="329565" y="212773"/>
                  </a:lnTo>
                  <a:cubicBezTo>
                    <a:pt x="329565" y="212773"/>
                    <a:pt x="329565" y="212773"/>
                    <a:pt x="329565" y="212773"/>
                  </a:cubicBezTo>
                  <a:cubicBezTo>
                    <a:pt x="340043" y="212773"/>
                    <a:pt x="348615" y="204200"/>
                    <a:pt x="348615" y="193723"/>
                  </a:cubicBezTo>
                  <a:cubicBezTo>
                    <a:pt x="348615" y="183245"/>
                    <a:pt x="340043" y="174673"/>
                    <a:pt x="329565" y="174673"/>
                  </a:cubicBezTo>
                  <a:lnTo>
                    <a:pt x="252413" y="173720"/>
                  </a:lnTo>
                  <a:lnTo>
                    <a:pt x="353378" y="148003"/>
                  </a:lnTo>
                  <a:cubicBezTo>
                    <a:pt x="363855" y="145145"/>
                    <a:pt x="369570" y="134667"/>
                    <a:pt x="366713" y="125142"/>
                  </a:cubicBezTo>
                  <a:cubicBezTo>
                    <a:pt x="363855" y="114665"/>
                    <a:pt x="353378" y="108950"/>
                    <a:pt x="343853" y="111807"/>
                  </a:cubicBezTo>
                  <a:lnTo>
                    <a:pt x="256223" y="134667"/>
                  </a:lnTo>
                  <a:lnTo>
                    <a:pt x="340043" y="88948"/>
                  </a:lnTo>
                  <a:cubicBezTo>
                    <a:pt x="349568" y="84185"/>
                    <a:pt x="352425" y="72755"/>
                    <a:pt x="347663" y="63230"/>
                  </a:cubicBezTo>
                  <a:cubicBezTo>
                    <a:pt x="342900" y="53705"/>
                    <a:pt x="331470" y="50847"/>
                    <a:pt x="321945" y="55610"/>
                  </a:cubicBezTo>
                  <a:lnTo>
                    <a:pt x="232410" y="103235"/>
                  </a:lnTo>
                  <a:lnTo>
                    <a:pt x="304800" y="39417"/>
                  </a:lnTo>
                  <a:cubicBezTo>
                    <a:pt x="312420" y="32750"/>
                    <a:pt x="313373" y="20367"/>
                    <a:pt x="306705" y="12747"/>
                  </a:cubicBezTo>
                  <a:cubicBezTo>
                    <a:pt x="300038" y="5128"/>
                    <a:pt x="287655" y="4175"/>
                    <a:pt x="280035" y="10842"/>
                  </a:cubicBezTo>
                  <a:lnTo>
                    <a:pt x="192405" y="87042"/>
                  </a:lnTo>
                  <a:cubicBezTo>
                    <a:pt x="180023" y="92757"/>
                    <a:pt x="167640" y="96567"/>
                    <a:pt x="155258" y="98473"/>
                  </a:cubicBezTo>
                  <a:cubicBezTo>
                    <a:pt x="155258" y="98473"/>
                    <a:pt x="155258" y="97520"/>
                    <a:pt x="156210" y="97520"/>
                  </a:cubicBezTo>
                  <a:cubicBezTo>
                    <a:pt x="170498" y="70850"/>
                    <a:pt x="177165" y="38465"/>
                    <a:pt x="171450" y="13700"/>
                  </a:cubicBezTo>
                  <a:cubicBezTo>
                    <a:pt x="169545" y="4175"/>
                    <a:pt x="159068" y="-1540"/>
                    <a:pt x="149543" y="365"/>
                  </a:cubicBezTo>
                  <a:cubicBezTo>
                    <a:pt x="140018" y="2270"/>
                    <a:pt x="134303" y="12747"/>
                    <a:pt x="136208" y="22272"/>
                  </a:cubicBezTo>
                  <a:cubicBezTo>
                    <a:pt x="139065" y="34655"/>
                    <a:pt x="129540" y="52753"/>
                    <a:pt x="119063" y="72755"/>
                  </a:cubicBezTo>
                  <a:cubicBezTo>
                    <a:pt x="105728" y="97520"/>
                    <a:pt x="90488" y="127048"/>
                    <a:pt x="89535" y="160385"/>
                  </a:cubicBezTo>
                  <a:lnTo>
                    <a:pt x="0" y="208962"/>
                  </a:lnTo>
                  <a:lnTo>
                    <a:pt x="40005" y="282305"/>
                  </a:lnTo>
                  <a:lnTo>
                    <a:pt x="134303" y="231822"/>
                  </a:lnTo>
                  <a:cubicBezTo>
                    <a:pt x="162878" y="251825"/>
                    <a:pt x="223838" y="223250"/>
                    <a:pt x="246698" y="211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807858F-3F39-1E1F-A385-877AB8D6E0B9}"/>
                </a:ext>
              </a:extLst>
            </p:cNvPr>
            <p:cNvSpPr/>
            <p:nvPr/>
          </p:nvSpPr>
          <p:spPr>
            <a:xfrm>
              <a:off x="9390575" y="2792739"/>
              <a:ext cx="333784" cy="334327"/>
            </a:xfrm>
            <a:custGeom>
              <a:avLst/>
              <a:gdLst>
                <a:gd name="connsiteX0" fmla="*/ 119063 w 333784"/>
                <a:gd name="connsiteY0" fmla="*/ 239078 h 334327"/>
                <a:gd name="connsiteX1" fmla="*/ 139065 w 333784"/>
                <a:gd name="connsiteY1" fmla="*/ 319088 h 334327"/>
                <a:gd name="connsiteX2" fmla="*/ 157162 w 333784"/>
                <a:gd name="connsiteY2" fmla="*/ 333375 h 334327"/>
                <a:gd name="connsiteX3" fmla="*/ 161925 w 333784"/>
                <a:gd name="connsiteY3" fmla="*/ 332423 h 334327"/>
                <a:gd name="connsiteX4" fmla="*/ 176212 w 333784"/>
                <a:gd name="connsiteY4" fmla="*/ 309563 h 334327"/>
                <a:gd name="connsiteX5" fmla="*/ 158115 w 333784"/>
                <a:gd name="connsiteY5" fmla="*/ 234315 h 334327"/>
                <a:gd name="connsiteX6" fmla="*/ 208598 w 333784"/>
                <a:gd name="connsiteY6" fmla="*/ 324803 h 334327"/>
                <a:gd name="connsiteX7" fmla="*/ 225742 w 333784"/>
                <a:gd name="connsiteY7" fmla="*/ 334328 h 334327"/>
                <a:gd name="connsiteX8" fmla="*/ 235267 w 333784"/>
                <a:gd name="connsiteY8" fmla="*/ 331470 h 334327"/>
                <a:gd name="connsiteX9" fmla="*/ 242887 w 333784"/>
                <a:gd name="connsiteY9" fmla="*/ 305753 h 334327"/>
                <a:gd name="connsiteX10" fmla="*/ 199073 w 333784"/>
                <a:gd name="connsiteY10" fmla="*/ 226695 h 334327"/>
                <a:gd name="connsiteX11" fmla="*/ 263843 w 333784"/>
                <a:gd name="connsiteY11" fmla="*/ 296228 h 334327"/>
                <a:gd name="connsiteX12" fmla="*/ 278130 w 333784"/>
                <a:gd name="connsiteY12" fmla="*/ 301943 h 334327"/>
                <a:gd name="connsiteX13" fmla="*/ 291465 w 333784"/>
                <a:gd name="connsiteY13" fmla="*/ 297180 h 334327"/>
                <a:gd name="connsiteX14" fmla="*/ 292418 w 333784"/>
                <a:gd name="connsiteY14" fmla="*/ 270510 h 334327"/>
                <a:gd name="connsiteX15" fmla="*/ 222885 w 333784"/>
                <a:gd name="connsiteY15" fmla="*/ 196215 h 334327"/>
                <a:gd name="connsiteX16" fmla="*/ 303848 w 333784"/>
                <a:gd name="connsiteY16" fmla="*/ 250508 h 334327"/>
                <a:gd name="connsiteX17" fmla="*/ 314325 w 333784"/>
                <a:gd name="connsiteY17" fmla="*/ 253365 h 334327"/>
                <a:gd name="connsiteX18" fmla="*/ 330518 w 333784"/>
                <a:gd name="connsiteY18" fmla="*/ 244793 h 334327"/>
                <a:gd name="connsiteX19" fmla="*/ 325755 w 333784"/>
                <a:gd name="connsiteY19" fmla="*/ 218122 h 334327"/>
                <a:gd name="connsiteX20" fmla="*/ 228600 w 333784"/>
                <a:gd name="connsiteY20" fmla="*/ 153353 h 334327"/>
                <a:gd name="connsiteX21" fmla="*/ 207645 w 333784"/>
                <a:gd name="connsiteY21" fmla="*/ 120968 h 334327"/>
                <a:gd name="connsiteX22" fmla="*/ 208598 w 333784"/>
                <a:gd name="connsiteY22" fmla="*/ 120968 h 334327"/>
                <a:gd name="connsiteX23" fmla="*/ 293370 w 333784"/>
                <a:gd name="connsiteY23" fmla="*/ 114300 h 334327"/>
                <a:gd name="connsiteX24" fmla="*/ 300037 w 333784"/>
                <a:gd name="connsiteY24" fmla="*/ 90487 h 334327"/>
                <a:gd name="connsiteX25" fmla="*/ 276225 w 333784"/>
                <a:gd name="connsiteY25" fmla="*/ 83820 h 334327"/>
                <a:gd name="connsiteX26" fmla="*/ 222885 w 333784"/>
                <a:gd name="connsiteY26" fmla="*/ 80010 h 334327"/>
                <a:gd name="connsiteX27" fmla="*/ 130492 w 333784"/>
                <a:gd name="connsiteY27" fmla="*/ 74295 h 334327"/>
                <a:gd name="connsiteX28" fmla="*/ 60960 w 333784"/>
                <a:gd name="connsiteY28" fmla="*/ 0 h 334327"/>
                <a:gd name="connsiteX29" fmla="*/ 0 w 333784"/>
                <a:gd name="connsiteY29" fmla="*/ 57150 h 334327"/>
                <a:gd name="connsiteX30" fmla="*/ 73342 w 333784"/>
                <a:gd name="connsiteY30" fmla="*/ 135255 h 334327"/>
                <a:gd name="connsiteX31" fmla="*/ 119063 w 333784"/>
                <a:gd name="connsiteY31" fmla="*/ 239078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3784" h="334327">
                  <a:moveTo>
                    <a:pt x="119063" y="239078"/>
                  </a:moveTo>
                  <a:lnTo>
                    <a:pt x="139065" y="319088"/>
                  </a:lnTo>
                  <a:cubicBezTo>
                    <a:pt x="140970" y="327660"/>
                    <a:pt x="148590" y="333375"/>
                    <a:pt x="157162" y="333375"/>
                  </a:cubicBezTo>
                  <a:cubicBezTo>
                    <a:pt x="159067" y="333375"/>
                    <a:pt x="160020" y="333375"/>
                    <a:pt x="161925" y="332423"/>
                  </a:cubicBezTo>
                  <a:cubicBezTo>
                    <a:pt x="172403" y="329565"/>
                    <a:pt x="178117" y="320040"/>
                    <a:pt x="176212" y="309563"/>
                  </a:cubicBezTo>
                  <a:lnTo>
                    <a:pt x="158115" y="234315"/>
                  </a:lnTo>
                  <a:lnTo>
                    <a:pt x="208598" y="324803"/>
                  </a:lnTo>
                  <a:cubicBezTo>
                    <a:pt x="212408" y="331470"/>
                    <a:pt x="218123" y="334328"/>
                    <a:pt x="225742" y="334328"/>
                  </a:cubicBezTo>
                  <a:cubicBezTo>
                    <a:pt x="228600" y="334328"/>
                    <a:pt x="232410" y="333375"/>
                    <a:pt x="235267" y="331470"/>
                  </a:cubicBezTo>
                  <a:cubicBezTo>
                    <a:pt x="244792" y="326708"/>
                    <a:pt x="247650" y="314325"/>
                    <a:pt x="242887" y="305753"/>
                  </a:cubicBezTo>
                  <a:lnTo>
                    <a:pt x="199073" y="226695"/>
                  </a:lnTo>
                  <a:lnTo>
                    <a:pt x="263843" y="296228"/>
                  </a:lnTo>
                  <a:cubicBezTo>
                    <a:pt x="267653" y="300038"/>
                    <a:pt x="272415" y="301943"/>
                    <a:pt x="278130" y="301943"/>
                  </a:cubicBezTo>
                  <a:cubicBezTo>
                    <a:pt x="282893" y="301943"/>
                    <a:pt x="287655" y="300038"/>
                    <a:pt x="291465" y="297180"/>
                  </a:cubicBezTo>
                  <a:cubicBezTo>
                    <a:pt x="299085" y="289560"/>
                    <a:pt x="299085" y="278130"/>
                    <a:pt x="292418" y="270510"/>
                  </a:cubicBezTo>
                  <a:lnTo>
                    <a:pt x="222885" y="196215"/>
                  </a:lnTo>
                  <a:lnTo>
                    <a:pt x="303848" y="250508"/>
                  </a:lnTo>
                  <a:cubicBezTo>
                    <a:pt x="306705" y="252413"/>
                    <a:pt x="310515" y="253365"/>
                    <a:pt x="314325" y="253365"/>
                  </a:cubicBezTo>
                  <a:cubicBezTo>
                    <a:pt x="320040" y="253365"/>
                    <a:pt x="326708" y="250508"/>
                    <a:pt x="330518" y="244793"/>
                  </a:cubicBezTo>
                  <a:cubicBezTo>
                    <a:pt x="336233" y="236220"/>
                    <a:pt x="334328" y="223838"/>
                    <a:pt x="325755" y="218122"/>
                  </a:cubicBezTo>
                  <a:lnTo>
                    <a:pt x="228600" y="153353"/>
                  </a:lnTo>
                  <a:cubicBezTo>
                    <a:pt x="220028" y="142875"/>
                    <a:pt x="213360" y="131445"/>
                    <a:pt x="207645" y="120968"/>
                  </a:cubicBezTo>
                  <a:cubicBezTo>
                    <a:pt x="207645" y="120968"/>
                    <a:pt x="208598" y="120968"/>
                    <a:pt x="208598" y="120968"/>
                  </a:cubicBezTo>
                  <a:cubicBezTo>
                    <a:pt x="237173" y="127635"/>
                    <a:pt x="270510" y="126683"/>
                    <a:pt x="293370" y="114300"/>
                  </a:cubicBezTo>
                  <a:cubicBezTo>
                    <a:pt x="301943" y="109537"/>
                    <a:pt x="304800" y="99060"/>
                    <a:pt x="300037" y="90487"/>
                  </a:cubicBezTo>
                  <a:cubicBezTo>
                    <a:pt x="295275" y="81915"/>
                    <a:pt x="284798" y="79058"/>
                    <a:pt x="276225" y="83820"/>
                  </a:cubicBezTo>
                  <a:cubicBezTo>
                    <a:pt x="265748" y="89535"/>
                    <a:pt x="244792" y="84773"/>
                    <a:pt x="222885" y="80010"/>
                  </a:cubicBezTo>
                  <a:cubicBezTo>
                    <a:pt x="195262" y="73343"/>
                    <a:pt x="162878" y="65723"/>
                    <a:pt x="130492" y="74295"/>
                  </a:cubicBezTo>
                  <a:lnTo>
                    <a:pt x="60960" y="0"/>
                  </a:lnTo>
                  <a:lnTo>
                    <a:pt x="0" y="57150"/>
                  </a:lnTo>
                  <a:lnTo>
                    <a:pt x="73342" y="135255"/>
                  </a:lnTo>
                  <a:cubicBezTo>
                    <a:pt x="58103" y="168593"/>
                    <a:pt x="100965" y="220980"/>
                    <a:pt x="119063" y="2390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ADE69DC-25DE-30DC-40D6-DAC73D62E1DC}"/>
                </a:ext>
              </a:extLst>
            </p:cNvPr>
            <p:cNvSpPr/>
            <p:nvPr/>
          </p:nvSpPr>
          <p:spPr>
            <a:xfrm>
              <a:off x="9805456" y="3124804"/>
              <a:ext cx="330926" cy="338494"/>
            </a:xfrm>
            <a:custGeom>
              <a:avLst/>
              <a:gdLst>
                <a:gd name="connsiteX0" fmla="*/ 330927 w 330926"/>
                <a:gd name="connsiteY0" fmla="*/ 281345 h 338494"/>
                <a:gd name="connsiteX1" fmla="*/ 258537 w 330926"/>
                <a:gd name="connsiteY1" fmla="*/ 202287 h 338494"/>
                <a:gd name="connsiteX2" fmla="*/ 210912 w 330926"/>
                <a:gd name="connsiteY2" fmla="*/ 97512 h 338494"/>
                <a:gd name="connsiteX3" fmla="*/ 191862 w 330926"/>
                <a:gd name="connsiteY3" fmla="*/ 17502 h 338494"/>
                <a:gd name="connsiteX4" fmla="*/ 169002 w 330926"/>
                <a:gd name="connsiteY4" fmla="*/ 3215 h 338494"/>
                <a:gd name="connsiteX5" fmla="*/ 154714 w 330926"/>
                <a:gd name="connsiteY5" fmla="*/ 26075 h 338494"/>
                <a:gd name="connsiteX6" fmla="*/ 172812 w 330926"/>
                <a:gd name="connsiteY6" fmla="*/ 101322 h 338494"/>
                <a:gd name="connsiteX7" fmla="*/ 122329 w 330926"/>
                <a:gd name="connsiteY7" fmla="*/ 9882 h 338494"/>
                <a:gd name="connsiteX8" fmla="*/ 96612 w 330926"/>
                <a:gd name="connsiteY8" fmla="*/ 2262 h 338494"/>
                <a:gd name="connsiteX9" fmla="*/ 88992 w 330926"/>
                <a:gd name="connsiteY9" fmla="*/ 27980 h 338494"/>
                <a:gd name="connsiteX10" fmla="*/ 132807 w 330926"/>
                <a:gd name="connsiteY10" fmla="*/ 107990 h 338494"/>
                <a:gd name="connsiteX11" fmla="*/ 68037 w 330926"/>
                <a:gd name="connsiteY11" fmla="*/ 38457 h 338494"/>
                <a:gd name="connsiteX12" fmla="*/ 41367 w 330926"/>
                <a:gd name="connsiteY12" fmla="*/ 37505 h 338494"/>
                <a:gd name="connsiteX13" fmla="*/ 40414 w 330926"/>
                <a:gd name="connsiteY13" fmla="*/ 64175 h 338494"/>
                <a:gd name="connsiteX14" fmla="*/ 109947 w 330926"/>
                <a:gd name="connsiteY14" fmla="*/ 139422 h 338494"/>
                <a:gd name="connsiteX15" fmla="*/ 29937 w 330926"/>
                <a:gd name="connsiteY15" fmla="*/ 85130 h 338494"/>
                <a:gd name="connsiteX16" fmla="*/ 3267 w 330926"/>
                <a:gd name="connsiteY16" fmla="*/ 89892 h 338494"/>
                <a:gd name="connsiteX17" fmla="*/ 8029 w 330926"/>
                <a:gd name="connsiteY17" fmla="*/ 116562 h 338494"/>
                <a:gd name="connsiteX18" fmla="*/ 104232 w 330926"/>
                <a:gd name="connsiteY18" fmla="*/ 182285 h 338494"/>
                <a:gd name="connsiteX19" fmla="*/ 125187 w 330926"/>
                <a:gd name="connsiteY19" fmla="*/ 214670 h 338494"/>
                <a:gd name="connsiteX20" fmla="*/ 124234 w 330926"/>
                <a:gd name="connsiteY20" fmla="*/ 214670 h 338494"/>
                <a:gd name="connsiteX21" fmla="*/ 39462 w 330926"/>
                <a:gd name="connsiteY21" fmla="*/ 221337 h 338494"/>
                <a:gd name="connsiteX22" fmla="*/ 31842 w 330926"/>
                <a:gd name="connsiteY22" fmla="*/ 245150 h 338494"/>
                <a:gd name="connsiteX23" fmla="*/ 55654 w 330926"/>
                <a:gd name="connsiteY23" fmla="*/ 252770 h 338494"/>
                <a:gd name="connsiteX24" fmla="*/ 108994 w 330926"/>
                <a:gd name="connsiteY24" fmla="*/ 257532 h 338494"/>
                <a:gd name="connsiteX25" fmla="*/ 201387 w 330926"/>
                <a:gd name="connsiteY25" fmla="*/ 264200 h 338494"/>
                <a:gd name="connsiteX26" fmla="*/ 269967 w 330926"/>
                <a:gd name="connsiteY26" fmla="*/ 338495 h 338494"/>
                <a:gd name="connsiteX27" fmla="*/ 330927 w 330926"/>
                <a:gd name="connsiteY27" fmla="*/ 281345 h 33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0926" h="338494">
                  <a:moveTo>
                    <a:pt x="330927" y="281345"/>
                  </a:moveTo>
                  <a:lnTo>
                    <a:pt x="258537" y="202287"/>
                  </a:lnTo>
                  <a:cubicBezTo>
                    <a:pt x="270919" y="168950"/>
                    <a:pt x="228057" y="116562"/>
                    <a:pt x="210912" y="97512"/>
                  </a:cubicBezTo>
                  <a:lnTo>
                    <a:pt x="191862" y="17502"/>
                  </a:lnTo>
                  <a:cubicBezTo>
                    <a:pt x="189004" y="7025"/>
                    <a:pt x="179479" y="1310"/>
                    <a:pt x="169002" y="3215"/>
                  </a:cubicBezTo>
                  <a:cubicBezTo>
                    <a:pt x="158524" y="6072"/>
                    <a:pt x="152809" y="15597"/>
                    <a:pt x="154714" y="26075"/>
                  </a:cubicBezTo>
                  <a:lnTo>
                    <a:pt x="172812" y="101322"/>
                  </a:lnTo>
                  <a:lnTo>
                    <a:pt x="122329" y="9882"/>
                  </a:lnTo>
                  <a:cubicBezTo>
                    <a:pt x="117567" y="357"/>
                    <a:pt x="106137" y="-2500"/>
                    <a:pt x="96612" y="2262"/>
                  </a:cubicBezTo>
                  <a:cubicBezTo>
                    <a:pt x="87087" y="7025"/>
                    <a:pt x="84229" y="18455"/>
                    <a:pt x="88992" y="27980"/>
                  </a:cubicBezTo>
                  <a:lnTo>
                    <a:pt x="132807" y="107990"/>
                  </a:lnTo>
                  <a:lnTo>
                    <a:pt x="68037" y="38457"/>
                  </a:lnTo>
                  <a:cubicBezTo>
                    <a:pt x="60417" y="30837"/>
                    <a:pt x="48987" y="29885"/>
                    <a:pt x="41367" y="37505"/>
                  </a:cubicBezTo>
                  <a:cubicBezTo>
                    <a:pt x="33747" y="45125"/>
                    <a:pt x="32794" y="56555"/>
                    <a:pt x="40414" y="64175"/>
                  </a:cubicBezTo>
                  <a:lnTo>
                    <a:pt x="109947" y="139422"/>
                  </a:lnTo>
                  <a:lnTo>
                    <a:pt x="29937" y="85130"/>
                  </a:lnTo>
                  <a:cubicBezTo>
                    <a:pt x="21364" y="79415"/>
                    <a:pt x="8982" y="81320"/>
                    <a:pt x="3267" y="89892"/>
                  </a:cubicBezTo>
                  <a:cubicBezTo>
                    <a:pt x="-2448" y="98465"/>
                    <a:pt x="-543" y="110847"/>
                    <a:pt x="8029" y="116562"/>
                  </a:cubicBezTo>
                  <a:lnTo>
                    <a:pt x="104232" y="182285"/>
                  </a:lnTo>
                  <a:cubicBezTo>
                    <a:pt x="112804" y="192762"/>
                    <a:pt x="119472" y="204192"/>
                    <a:pt x="125187" y="214670"/>
                  </a:cubicBezTo>
                  <a:cubicBezTo>
                    <a:pt x="125187" y="214670"/>
                    <a:pt x="124234" y="214670"/>
                    <a:pt x="124234" y="214670"/>
                  </a:cubicBezTo>
                  <a:cubicBezTo>
                    <a:pt x="95659" y="208002"/>
                    <a:pt x="62322" y="208955"/>
                    <a:pt x="39462" y="221337"/>
                  </a:cubicBezTo>
                  <a:cubicBezTo>
                    <a:pt x="30889" y="226100"/>
                    <a:pt x="27079" y="236577"/>
                    <a:pt x="31842" y="245150"/>
                  </a:cubicBezTo>
                  <a:cubicBezTo>
                    <a:pt x="36604" y="253722"/>
                    <a:pt x="47082" y="257532"/>
                    <a:pt x="55654" y="252770"/>
                  </a:cubicBezTo>
                  <a:cubicBezTo>
                    <a:pt x="66132" y="247055"/>
                    <a:pt x="87087" y="251817"/>
                    <a:pt x="108994" y="257532"/>
                  </a:cubicBezTo>
                  <a:cubicBezTo>
                    <a:pt x="136617" y="264200"/>
                    <a:pt x="169002" y="271820"/>
                    <a:pt x="201387" y="264200"/>
                  </a:cubicBezTo>
                  <a:lnTo>
                    <a:pt x="269967" y="338495"/>
                  </a:lnTo>
                  <a:lnTo>
                    <a:pt x="330927" y="281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108C799-F46C-E783-B3A9-0EAECE110788}"/>
                </a:ext>
              </a:extLst>
            </p:cNvPr>
            <p:cNvSpPr/>
            <p:nvPr/>
          </p:nvSpPr>
          <p:spPr>
            <a:xfrm>
              <a:off x="9724662" y="2792739"/>
              <a:ext cx="323138" cy="350520"/>
            </a:xfrm>
            <a:custGeom>
              <a:avLst/>
              <a:gdLst>
                <a:gd name="connsiteX0" fmla="*/ 20243 w 323138"/>
                <a:gd name="connsiteY0" fmla="*/ 205740 h 350520"/>
                <a:gd name="connsiteX1" fmla="*/ 26911 w 323138"/>
                <a:gd name="connsiteY1" fmla="*/ 204788 h 350520"/>
                <a:gd name="connsiteX2" fmla="*/ 99301 w 323138"/>
                <a:gd name="connsiteY2" fmla="*/ 179070 h 350520"/>
                <a:gd name="connsiteX3" fmla="*/ 13576 w 323138"/>
                <a:gd name="connsiteY3" fmla="*/ 238125 h 350520"/>
                <a:gd name="connsiteX4" fmla="*/ 8813 w 323138"/>
                <a:gd name="connsiteY4" fmla="*/ 264795 h 350520"/>
                <a:gd name="connsiteX5" fmla="*/ 24053 w 323138"/>
                <a:gd name="connsiteY5" fmla="*/ 273368 h 350520"/>
                <a:gd name="connsiteX6" fmla="*/ 34531 w 323138"/>
                <a:gd name="connsiteY6" fmla="*/ 269558 h 350520"/>
                <a:gd name="connsiteX7" fmla="*/ 108826 w 323138"/>
                <a:gd name="connsiteY7" fmla="*/ 218122 h 350520"/>
                <a:gd name="connsiteX8" fmla="*/ 45961 w 323138"/>
                <a:gd name="connsiteY8" fmla="*/ 289560 h 350520"/>
                <a:gd name="connsiteX9" fmla="*/ 47866 w 323138"/>
                <a:gd name="connsiteY9" fmla="*/ 316230 h 350520"/>
                <a:gd name="connsiteX10" fmla="*/ 60248 w 323138"/>
                <a:gd name="connsiteY10" fmla="*/ 320993 h 350520"/>
                <a:gd name="connsiteX11" fmla="*/ 74536 w 323138"/>
                <a:gd name="connsiteY11" fmla="*/ 314325 h 350520"/>
                <a:gd name="connsiteX12" fmla="*/ 142163 w 323138"/>
                <a:gd name="connsiteY12" fmla="*/ 237172 h 350520"/>
                <a:gd name="connsiteX13" fmla="*/ 96443 w 323138"/>
                <a:gd name="connsiteY13" fmla="*/ 322898 h 350520"/>
                <a:gd name="connsiteX14" fmla="*/ 104063 w 323138"/>
                <a:gd name="connsiteY14" fmla="*/ 348615 h 350520"/>
                <a:gd name="connsiteX15" fmla="*/ 112636 w 323138"/>
                <a:gd name="connsiteY15" fmla="*/ 350520 h 350520"/>
                <a:gd name="connsiteX16" fmla="*/ 129781 w 323138"/>
                <a:gd name="connsiteY16" fmla="*/ 340043 h 350520"/>
                <a:gd name="connsiteX17" fmla="*/ 185026 w 323138"/>
                <a:gd name="connsiteY17" fmla="*/ 237172 h 350520"/>
                <a:gd name="connsiteX18" fmla="*/ 215506 w 323138"/>
                <a:gd name="connsiteY18" fmla="*/ 213360 h 350520"/>
                <a:gd name="connsiteX19" fmla="*/ 215506 w 323138"/>
                <a:gd name="connsiteY19" fmla="*/ 214313 h 350520"/>
                <a:gd name="connsiteX20" fmla="*/ 230746 w 323138"/>
                <a:gd name="connsiteY20" fmla="*/ 298133 h 350520"/>
                <a:gd name="connsiteX21" fmla="*/ 255511 w 323138"/>
                <a:gd name="connsiteY21" fmla="*/ 302895 h 350520"/>
                <a:gd name="connsiteX22" fmla="*/ 260273 w 323138"/>
                <a:gd name="connsiteY22" fmla="*/ 278130 h 350520"/>
                <a:gd name="connsiteX23" fmla="*/ 259321 w 323138"/>
                <a:gd name="connsiteY23" fmla="*/ 223838 h 350520"/>
                <a:gd name="connsiteX24" fmla="*/ 256463 w 323138"/>
                <a:gd name="connsiteY24" fmla="*/ 131445 h 350520"/>
                <a:gd name="connsiteX25" fmla="*/ 323138 w 323138"/>
                <a:gd name="connsiteY25" fmla="*/ 55245 h 350520"/>
                <a:gd name="connsiteX26" fmla="*/ 260273 w 323138"/>
                <a:gd name="connsiteY26" fmla="*/ 0 h 350520"/>
                <a:gd name="connsiteX27" fmla="*/ 189788 w 323138"/>
                <a:gd name="connsiteY27" fmla="*/ 80962 h 350520"/>
                <a:gd name="connsiteX28" fmla="*/ 90728 w 323138"/>
                <a:gd name="connsiteY28" fmla="*/ 139065 h 350520"/>
                <a:gd name="connsiteX29" fmla="*/ 12623 w 323138"/>
                <a:gd name="connsiteY29" fmla="*/ 166688 h 350520"/>
                <a:gd name="connsiteX30" fmla="*/ 1193 w 323138"/>
                <a:gd name="connsiteY30" fmla="*/ 191453 h 350520"/>
                <a:gd name="connsiteX31" fmla="*/ 20243 w 323138"/>
                <a:gd name="connsiteY31" fmla="*/ 20574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3138" h="350520">
                  <a:moveTo>
                    <a:pt x="20243" y="205740"/>
                  </a:moveTo>
                  <a:cubicBezTo>
                    <a:pt x="22148" y="205740"/>
                    <a:pt x="24053" y="205740"/>
                    <a:pt x="26911" y="204788"/>
                  </a:cubicBezTo>
                  <a:lnTo>
                    <a:pt x="99301" y="179070"/>
                  </a:lnTo>
                  <a:lnTo>
                    <a:pt x="13576" y="238125"/>
                  </a:lnTo>
                  <a:cubicBezTo>
                    <a:pt x="5003" y="243840"/>
                    <a:pt x="3098" y="256222"/>
                    <a:pt x="8813" y="264795"/>
                  </a:cubicBezTo>
                  <a:cubicBezTo>
                    <a:pt x="12623" y="270510"/>
                    <a:pt x="18338" y="273368"/>
                    <a:pt x="24053" y="273368"/>
                  </a:cubicBezTo>
                  <a:cubicBezTo>
                    <a:pt x="27863" y="273368"/>
                    <a:pt x="31673" y="272415"/>
                    <a:pt x="34531" y="269558"/>
                  </a:cubicBezTo>
                  <a:lnTo>
                    <a:pt x="108826" y="218122"/>
                  </a:lnTo>
                  <a:lnTo>
                    <a:pt x="45961" y="289560"/>
                  </a:lnTo>
                  <a:cubicBezTo>
                    <a:pt x="39293" y="297180"/>
                    <a:pt x="40246" y="309563"/>
                    <a:pt x="47866" y="316230"/>
                  </a:cubicBezTo>
                  <a:cubicBezTo>
                    <a:pt x="51676" y="319088"/>
                    <a:pt x="55486" y="320993"/>
                    <a:pt x="60248" y="320993"/>
                  </a:cubicBezTo>
                  <a:cubicBezTo>
                    <a:pt x="65963" y="320993"/>
                    <a:pt x="70726" y="319088"/>
                    <a:pt x="74536" y="314325"/>
                  </a:cubicBezTo>
                  <a:lnTo>
                    <a:pt x="142163" y="237172"/>
                  </a:lnTo>
                  <a:lnTo>
                    <a:pt x="96443" y="322898"/>
                  </a:lnTo>
                  <a:cubicBezTo>
                    <a:pt x="91681" y="332423"/>
                    <a:pt x="94538" y="343853"/>
                    <a:pt x="104063" y="348615"/>
                  </a:cubicBezTo>
                  <a:cubicBezTo>
                    <a:pt x="106921" y="350520"/>
                    <a:pt x="109778" y="350520"/>
                    <a:pt x="112636" y="350520"/>
                  </a:cubicBezTo>
                  <a:cubicBezTo>
                    <a:pt x="119303" y="350520"/>
                    <a:pt x="125971" y="346710"/>
                    <a:pt x="129781" y="340043"/>
                  </a:cubicBezTo>
                  <a:lnTo>
                    <a:pt x="185026" y="237172"/>
                  </a:lnTo>
                  <a:cubicBezTo>
                    <a:pt x="194551" y="227647"/>
                    <a:pt x="205028" y="220028"/>
                    <a:pt x="215506" y="213360"/>
                  </a:cubicBezTo>
                  <a:cubicBezTo>
                    <a:pt x="215506" y="213360"/>
                    <a:pt x="215506" y="214313"/>
                    <a:pt x="215506" y="214313"/>
                  </a:cubicBezTo>
                  <a:cubicBezTo>
                    <a:pt x="211696" y="243840"/>
                    <a:pt x="216458" y="277178"/>
                    <a:pt x="230746" y="298133"/>
                  </a:cubicBezTo>
                  <a:cubicBezTo>
                    <a:pt x="236461" y="306705"/>
                    <a:pt x="246938" y="308610"/>
                    <a:pt x="255511" y="302895"/>
                  </a:cubicBezTo>
                  <a:cubicBezTo>
                    <a:pt x="264083" y="297180"/>
                    <a:pt x="265988" y="286703"/>
                    <a:pt x="260273" y="278130"/>
                  </a:cubicBezTo>
                  <a:cubicBezTo>
                    <a:pt x="253606" y="267653"/>
                    <a:pt x="256463" y="246697"/>
                    <a:pt x="259321" y="223838"/>
                  </a:cubicBezTo>
                  <a:cubicBezTo>
                    <a:pt x="263131" y="196215"/>
                    <a:pt x="266941" y="162878"/>
                    <a:pt x="256463" y="131445"/>
                  </a:cubicBezTo>
                  <a:lnTo>
                    <a:pt x="323138" y="55245"/>
                  </a:lnTo>
                  <a:lnTo>
                    <a:pt x="260273" y="0"/>
                  </a:lnTo>
                  <a:lnTo>
                    <a:pt x="189788" y="80962"/>
                  </a:lnTo>
                  <a:cubicBezTo>
                    <a:pt x="155498" y="72390"/>
                    <a:pt x="107873" y="120968"/>
                    <a:pt x="90728" y="139065"/>
                  </a:cubicBezTo>
                  <a:lnTo>
                    <a:pt x="12623" y="166688"/>
                  </a:lnTo>
                  <a:cubicBezTo>
                    <a:pt x="3098" y="170497"/>
                    <a:pt x="-2617" y="180975"/>
                    <a:pt x="1193" y="191453"/>
                  </a:cubicBezTo>
                  <a:cubicBezTo>
                    <a:pt x="5003" y="200978"/>
                    <a:pt x="12623" y="205740"/>
                    <a:pt x="20243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681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26C151-2B89-378F-6E61-4090C5E7B1F1}"/>
              </a:ext>
            </a:extLst>
          </p:cNvPr>
          <p:cNvGrpSpPr/>
          <p:nvPr/>
        </p:nvGrpSpPr>
        <p:grpSpPr>
          <a:xfrm>
            <a:off x="-1" y="2377"/>
            <a:ext cx="8102833" cy="2581165"/>
            <a:chOff x="0" y="2377"/>
            <a:chExt cx="10756900" cy="3426621"/>
          </a:xfrm>
        </p:grpSpPr>
        <p:sp>
          <p:nvSpPr>
            <p:cNvPr id="6" name="Freeform 30+">
              <a:extLst>
                <a:ext uri="{FF2B5EF4-FFF2-40B4-BE49-F238E27FC236}">
                  <a16:creationId xmlns:a16="http://schemas.microsoft.com/office/drawing/2014/main" id="{E8C06A6E-CD55-1F0F-83D0-FD198C520005}"/>
                </a:ext>
              </a:extLst>
            </p:cNvPr>
            <p:cNvSpPr/>
            <p:nvPr/>
          </p:nvSpPr>
          <p:spPr>
            <a:xfrm>
              <a:off x="0" y="2377"/>
              <a:ext cx="10756900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9F49F6-1AA6-B205-1B00-973F956626AD}"/>
                </a:ext>
              </a:extLst>
            </p:cNvPr>
            <p:cNvSpPr/>
            <p:nvPr/>
          </p:nvSpPr>
          <p:spPr>
            <a:xfrm>
              <a:off x="0" y="2377"/>
              <a:ext cx="7053943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928D-E3DF-B7DE-6ED5-D3E6652633CF}"/>
              </a:ext>
            </a:extLst>
          </p:cNvPr>
          <p:cNvGrpSpPr/>
          <p:nvPr/>
        </p:nvGrpSpPr>
        <p:grpSpPr>
          <a:xfrm>
            <a:off x="5878287" y="4850344"/>
            <a:ext cx="6313714" cy="2019792"/>
            <a:chOff x="5257801" y="4286249"/>
            <a:chExt cx="6934200" cy="2569373"/>
          </a:xfrm>
        </p:grpSpPr>
        <p:sp>
          <p:nvSpPr>
            <p:cNvPr id="7" name="Freeform 4+">
              <a:extLst>
                <a:ext uri="{FF2B5EF4-FFF2-40B4-BE49-F238E27FC236}">
                  <a16:creationId xmlns:a16="http://schemas.microsoft.com/office/drawing/2014/main" id="{DD7F458C-4109-999E-1D0C-46A3DAB012C2}"/>
                </a:ext>
              </a:extLst>
            </p:cNvPr>
            <p:cNvSpPr/>
            <p:nvPr/>
          </p:nvSpPr>
          <p:spPr>
            <a:xfrm>
              <a:off x="5257801" y="4286249"/>
              <a:ext cx="6934200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1000">
                  <a:srgbClr val="CBAF6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1A58D4E-AE0E-701E-6EA3-74150B0BCD5F}"/>
                </a:ext>
              </a:extLst>
            </p:cNvPr>
            <p:cNvSpPr/>
            <p:nvPr/>
          </p:nvSpPr>
          <p:spPr>
            <a:xfrm>
              <a:off x="6505775" y="4286249"/>
              <a:ext cx="5686225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5245FEA-9CB0-91E2-C9C1-1C5BBA06C426}"/>
              </a:ext>
            </a:extLst>
          </p:cNvPr>
          <p:cNvSpPr txBox="1"/>
          <p:nvPr/>
        </p:nvSpPr>
        <p:spPr>
          <a:xfrm>
            <a:off x="4157007" y="184483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2F3968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谢谢</a:t>
            </a:r>
            <a:r>
              <a:rPr lang="zh-CN" altLang="en-US" sz="7200" b="1" dirty="0">
                <a:solidFill>
                  <a:srgbClr val="CBAF6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观看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96F8AF-0E67-E7DE-882D-F83BE316CB8F}"/>
              </a:ext>
            </a:extLst>
          </p:cNvPr>
          <p:cNvGrpSpPr/>
          <p:nvPr/>
        </p:nvGrpSpPr>
        <p:grpSpPr>
          <a:xfrm>
            <a:off x="10549108" y="420487"/>
            <a:ext cx="1160547" cy="478968"/>
            <a:chOff x="8244408" y="263825"/>
            <a:chExt cx="575796" cy="237636"/>
          </a:xfrm>
          <a:solidFill>
            <a:srgbClr val="CBAF6D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6F4149D-1B58-092E-EB4C-CFA941ACCE0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9510C9-BEA1-169A-9117-B1E8D93791B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8" name="文本框-2_矢量">
              <a:extLst>
                <a:ext uri="{FF2B5EF4-FFF2-40B4-BE49-F238E27FC236}">
                  <a16:creationId xmlns:a16="http://schemas.microsoft.com/office/drawing/2014/main" id="{4BC09497-3825-BB4A-FFAF-4DD13171BDA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D28A160-132E-62C8-0C42-70A2BB49499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CAF8494-9EEC-BFF5-45E1-762486594163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4856F08-35D1-21A0-E06C-49FA2EFEF8A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5FBA8C-CFFB-22B6-9D46-CB89FF1B4804}"/>
              </a:ext>
            </a:extLst>
          </p:cNvPr>
          <p:cNvSpPr/>
          <p:nvPr/>
        </p:nvSpPr>
        <p:spPr>
          <a:xfrm>
            <a:off x="2358390" y="3211889"/>
            <a:ext cx="7475220" cy="57195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95000">
                <a:srgbClr val="CBAF6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4FCCBA-6ECD-4927-C133-93D8627801CA}"/>
              </a:ext>
            </a:extLst>
          </p:cNvPr>
          <p:cNvGrpSpPr/>
          <p:nvPr/>
        </p:nvGrpSpPr>
        <p:grpSpPr>
          <a:xfrm>
            <a:off x="4029675" y="4900964"/>
            <a:ext cx="4378193" cy="315056"/>
            <a:chOff x="1356273" y="4705896"/>
            <a:chExt cx="4378193" cy="31505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325A4D4-C682-9459-4073-02777EF9BBEA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F3968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F3968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F3968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3" name="iconfont-10019-4889788">
              <a:extLst>
                <a:ext uri="{FF2B5EF4-FFF2-40B4-BE49-F238E27FC236}">
                  <a16:creationId xmlns:a16="http://schemas.microsoft.com/office/drawing/2014/main" id="{D7FBE8E8-CC82-34FD-060A-3DB107B4D08B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6D6544-A0C5-1694-B619-E78408026123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F3968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F3968"/>
                  </a:solidFill>
                  <a:sym typeface="+mn-lt"/>
                </a:rPr>
                <a:t>2024.01.19</a:t>
              </a:r>
              <a:endParaRPr lang="zh-CN" altLang="en-US" sz="1400" dirty="0">
                <a:solidFill>
                  <a:srgbClr val="2F3968"/>
                </a:solidFill>
                <a:sym typeface="+mn-lt"/>
              </a:endParaRPr>
            </a:p>
          </p:txBody>
        </p:sp>
        <p:sp>
          <p:nvSpPr>
            <p:cNvPr id="1665" name="iconfont-11899-5651509">
              <a:extLst>
                <a:ext uri="{FF2B5EF4-FFF2-40B4-BE49-F238E27FC236}">
                  <a16:creationId xmlns:a16="http://schemas.microsoft.com/office/drawing/2014/main" id="{53B9BD2B-494B-C3D4-6655-F43D7E45A00D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</a:endParaRPr>
            </a:p>
          </p:txBody>
        </p:sp>
      </p:grpSp>
      <p:sp>
        <p:nvSpPr>
          <p:cNvPr id="1666" name="文本框 1665">
            <a:extLst>
              <a:ext uri="{FF2B5EF4-FFF2-40B4-BE49-F238E27FC236}">
                <a16:creationId xmlns:a16="http://schemas.microsoft.com/office/drawing/2014/main" id="{87EC438E-CC77-4060-4BE7-C21CD1092ECD}"/>
              </a:ext>
            </a:extLst>
          </p:cNvPr>
          <p:cNvSpPr txBox="1"/>
          <p:nvPr/>
        </p:nvSpPr>
        <p:spPr>
          <a:xfrm>
            <a:off x="1962149" y="3950562"/>
            <a:ext cx="8267702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669" name="椭圆 1668">
            <a:extLst>
              <a:ext uri="{FF2B5EF4-FFF2-40B4-BE49-F238E27FC236}">
                <a16:creationId xmlns:a16="http://schemas.microsoft.com/office/drawing/2014/main" id="{B175E1F1-B365-375A-03F7-1D107F972328}"/>
              </a:ext>
            </a:extLst>
          </p:cNvPr>
          <p:cNvSpPr/>
          <p:nvPr/>
        </p:nvSpPr>
        <p:spPr>
          <a:xfrm>
            <a:off x="5786669" y="1323654"/>
            <a:ext cx="121099" cy="121099"/>
          </a:xfrm>
          <a:prstGeom prst="ellipse">
            <a:avLst/>
          </a:prstGeom>
          <a:solidFill>
            <a:srgbClr val="2F396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0" name="椭圆 1669">
            <a:extLst>
              <a:ext uri="{FF2B5EF4-FFF2-40B4-BE49-F238E27FC236}">
                <a16:creationId xmlns:a16="http://schemas.microsoft.com/office/drawing/2014/main" id="{62514B87-A916-CD9F-A250-7032F9CDF41A}"/>
              </a:ext>
            </a:extLst>
          </p:cNvPr>
          <p:cNvSpPr/>
          <p:nvPr/>
        </p:nvSpPr>
        <p:spPr>
          <a:xfrm>
            <a:off x="6007897" y="1296098"/>
            <a:ext cx="176212" cy="176212"/>
          </a:xfrm>
          <a:prstGeom prst="ellipse">
            <a:avLst/>
          </a:prstGeom>
          <a:solidFill>
            <a:srgbClr val="CBAF6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1" name="椭圆 1670">
            <a:extLst>
              <a:ext uri="{FF2B5EF4-FFF2-40B4-BE49-F238E27FC236}">
                <a16:creationId xmlns:a16="http://schemas.microsoft.com/office/drawing/2014/main" id="{BFF13D4D-5868-EF37-D621-6C49F7445463}"/>
              </a:ext>
            </a:extLst>
          </p:cNvPr>
          <p:cNvSpPr/>
          <p:nvPr/>
        </p:nvSpPr>
        <p:spPr>
          <a:xfrm>
            <a:off x="6284238" y="1323654"/>
            <a:ext cx="121099" cy="121099"/>
          </a:xfrm>
          <a:prstGeom prst="ellipse">
            <a:avLst/>
          </a:prstGeom>
          <a:solidFill>
            <a:srgbClr val="D8DB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3" name="文本框 1672">
            <a:extLst>
              <a:ext uri="{FF2B5EF4-FFF2-40B4-BE49-F238E27FC236}">
                <a16:creationId xmlns:a16="http://schemas.microsoft.com/office/drawing/2014/main" id="{47B885E2-6F08-5098-0364-CB6A1DDE0C48}"/>
              </a:ext>
            </a:extLst>
          </p:cNvPr>
          <p:cNvSpPr txBox="1"/>
          <p:nvPr/>
        </p:nvSpPr>
        <p:spPr>
          <a:xfrm>
            <a:off x="3680114" y="3313198"/>
            <a:ext cx="4831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工作总结  </a:t>
            </a:r>
            <a:r>
              <a:rPr lang="en-US" altLang="zh-CN" b="1" dirty="0">
                <a:solidFill>
                  <a:schemeClr val="bg1"/>
                </a:solidFill>
              </a:rPr>
              <a:t>/  </a:t>
            </a:r>
            <a:r>
              <a:rPr lang="zh-CN" altLang="en-US" b="1" dirty="0">
                <a:solidFill>
                  <a:schemeClr val="bg1"/>
                </a:solidFill>
              </a:rPr>
              <a:t>工作汇报  </a:t>
            </a:r>
            <a:r>
              <a:rPr lang="en-US" altLang="zh-CN" b="1" dirty="0">
                <a:solidFill>
                  <a:schemeClr val="bg1"/>
                </a:solidFill>
              </a:rPr>
              <a:t>/  </a:t>
            </a:r>
            <a:r>
              <a:rPr lang="zh-CN" altLang="en-US" b="1" dirty="0">
                <a:solidFill>
                  <a:schemeClr val="bg1"/>
                </a:solidFill>
              </a:rPr>
              <a:t>年终总结  </a:t>
            </a:r>
            <a:r>
              <a:rPr lang="en-US" altLang="zh-CN" b="1" dirty="0">
                <a:solidFill>
                  <a:schemeClr val="bg1"/>
                </a:solidFill>
              </a:rPr>
              <a:t>/  </a:t>
            </a:r>
            <a:r>
              <a:rPr lang="zh-CN" altLang="en-US" b="1" dirty="0">
                <a:solidFill>
                  <a:schemeClr val="bg1"/>
                </a:solidFill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254468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26C151-2B89-378F-6E61-4090C5E7B1F1}"/>
              </a:ext>
            </a:extLst>
          </p:cNvPr>
          <p:cNvGrpSpPr/>
          <p:nvPr/>
        </p:nvGrpSpPr>
        <p:grpSpPr>
          <a:xfrm>
            <a:off x="-1" y="2377"/>
            <a:ext cx="8102833" cy="2581165"/>
            <a:chOff x="0" y="2377"/>
            <a:chExt cx="10756900" cy="3426621"/>
          </a:xfrm>
        </p:grpSpPr>
        <p:sp>
          <p:nvSpPr>
            <p:cNvPr id="6" name="Freeform 30+">
              <a:extLst>
                <a:ext uri="{FF2B5EF4-FFF2-40B4-BE49-F238E27FC236}">
                  <a16:creationId xmlns:a16="http://schemas.microsoft.com/office/drawing/2014/main" id="{E8C06A6E-CD55-1F0F-83D0-FD198C520005}"/>
                </a:ext>
              </a:extLst>
            </p:cNvPr>
            <p:cNvSpPr/>
            <p:nvPr/>
          </p:nvSpPr>
          <p:spPr>
            <a:xfrm>
              <a:off x="0" y="2377"/>
              <a:ext cx="10756900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9F49F6-1AA6-B205-1B00-973F956626AD}"/>
                </a:ext>
              </a:extLst>
            </p:cNvPr>
            <p:cNvSpPr/>
            <p:nvPr/>
          </p:nvSpPr>
          <p:spPr>
            <a:xfrm>
              <a:off x="0" y="2377"/>
              <a:ext cx="7053943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928D-E3DF-B7DE-6ED5-D3E6652633CF}"/>
              </a:ext>
            </a:extLst>
          </p:cNvPr>
          <p:cNvGrpSpPr/>
          <p:nvPr/>
        </p:nvGrpSpPr>
        <p:grpSpPr>
          <a:xfrm>
            <a:off x="5878287" y="4850344"/>
            <a:ext cx="6313714" cy="2019792"/>
            <a:chOff x="5257801" y="4286249"/>
            <a:chExt cx="6934200" cy="2569373"/>
          </a:xfrm>
        </p:grpSpPr>
        <p:sp>
          <p:nvSpPr>
            <p:cNvPr id="7" name="Freeform 4+">
              <a:extLst>
                <a:ext uri="{FF2B5EF4-FFF2-40B4-BE49-F238E27FC236}">
                  <a16:creationId xmlns:a16="http://schemas.microsoft.com/office/drawing/2014/main" id="{DD7F458C-4109-999E-1D0C-46A3DAB012C2}"/>
                </a:ext>
              </a:extLst>
            </p:cNvPr>
            <p:cNvSpPr/>
            <p:nvPr/>
          </p:nvSpPr>
          <p:spPr>
            <a:xfrm>
              <a:off x="5257801" y="4286249"/>
              <a:ext cx="6934200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1000">
                  <a:srgbClr val="CBAF6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1A58D4E-AE0E-701E-6EA3-74150B0BCD5F}"/>
                </a:ext>
              </a:extLst>
            </p:cNvPr>
            <p:cNvSpPr/>
            <p:nvPr/>
          </p:nvSpPr>
          <p:spPr>
            <a:xfrm>
              <a:off x="6505775" y="4286249"/>
              <a:ext cx="5686225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96F8AF-0E67-E7DE-882D-F83BE316CB8F}"/>
              </a:ext>
            </a:extLst>
          </p:cNvPr>
          <p:cNvGrpSpPr/>
          <p:nvPr/>
        </p:nvGrpSpPr>
        <p:grpSpPr>
          <a:xfrm>
            <a:off x="10549108" y="420487"/>
            <a:ext cx="1160547" cy="478968"/>
            <a:chOff x="8244408" y="263825"/>
            <a:chExt cx="575796" cy="237636"/>
          </a:xfrm>
          <a:solidFill>
            <a:srgbClr val="CBAF6D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6F4149D-1B58-092E-EB4C-CFA941ACCE0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9510C9-BEA1-169A-9117-B1E8D93791B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8" name="文本框-2_矢量">
              <a:extLst>
                <a:ext uri="{FF2B5EF4-FFF2-40B4-BE49-F238E27FC236}">
                  <a16:creationId xmlns:a16="http://schemas.microsoft.com/office/drawing/2014/main" id="{4BC09497-3825-BB4A-FFAF-4DD13171BDA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D28A160-132E-62C8-0C42-70A2BB49499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CAF8494-9EEC-BFF5-45E1-762486594163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4856F08-35D1-21A0-E06C-49FA2EFEF8A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2C5EAA-03DA-48AC-E4B7-B150E70ECAA5}"/>
              </a:ext>
            </a:extLst>
          </p:cNvPr>
          <p:cNvGrpSpPr/>
          <p:nvPr/>
        </p:nvGrpSpPr>
        <p:grpSpPr>
          <a:xfrm>
            <a:off x="5786669" y="2011048"/>
            <a:ext cx="618668" cy="176212"/>
            <a:chOff x="5786669" y="1296098"/>
            <a:chExt cx="618668" cy="176212"/>
          </a:xfrm>
        </p:grpSpPr>
        <p:sp>
          <p:nvSpPr>
            <p:cNvPr id="1669" name="椭圆 1668">
              <a:extLst>
                <a:ext uri="{FF2B5EF4-FFF2-40B4-BE49-F238E27FC236}">
                  <a16:creationId xmlns:a16="http://schemas.microsoft.com/office/drawing/2014/main" id="{B175E1F1-B365-375A-03F7-1D107F972328}"/>
                </a:ext>
              </a:extLst>
            </p:cNvPr>
            <p:cNvSpPr/>
            <p:nvPr/>
          </p:nvSpPr>
          <p:spPr>
            <a:xfrm>
              <a:off x="5786669" y="1323654"/>
              <a:ext cx="121099" cy="121099"/>
            </a:xfrm>
            <a:prstGeom prst="ellipse">
              <a:avLst/>
            </a:prstGeom>
            <a:solidFill>
              <a:srgbClr val="2F396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0" name="椭圆 1669">
              <a:extLst>
                <a:ext uri="{FF2B5EF4-FFF2-40B4-BE49-F238E27FC236}">
                  <a16:creationId xmlns:a16="http://schemas.microsoft.com/office/drawing/2014/main" id="{62514B87-A916-CD9F-A250-7032F9CDF41A}"/>
                </a:ext>
              </a:extLst>
            </p:cNvPr>
            <p:cNvSpPr/>
            <p:nvPr/>
          </p:nvSpPr>
          <p:spPr>
            <a:xfrm>
              <a:off x="6007897" y="1296098"/>
              <a:ext cx="176212" cy="176212"/>
            </a:xfrm>
            <a:prstGeom prst="ellipse">
              <a:avLst/>
            </a:prstGeom>
            <a:solidFill>
              <a:srgbClr val="CBAF6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1" name="椭圆 1670">
              <a:extLst>
                <a:ext uri="{FF2B5EF4-FFF2-40B4-BE49-F238E27FC236}">
                  <a16:creationId xmlns:a16="http://schemas.microsoft.com/office/drawing/2014/main" id="{BFF13D4D-5868-EF37-D621-6C49F7445463}"/>
                </a:ext>
              </a:extLst>
            </p:cNvPr>
            <p:cNvSpPr/>
            <p:nvPr/>
          </p:nvSpPr>
          <p:spPr>
            <a:xfrm>
              <a:off x="6284238" y="1323654"/>
              <a:ext cx="121099" cy="121099"/>
            </a:xfrm>
            <a:prstGeom prst="ellipse">
              <a:avLst/>
            </a:prstGeom>
            <a:solidFill>
              <a:srgbClr val="D8DBE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B25F18-7D41-F895-A2E4-52F93F0A6F8D}"/>
              </a:ext>
            </a:extLst>
          </p:cNvPr>
          <p:cNvGrpSpPr/>
          <p:nvPr/>
        </p:nvGrpSpPr>
        <p:grpSpPr>
          <a:xfrm>
            <a:off x="4093981" y="2620903"/>
            <a:ext cx="4008851" cy="595848"/>
            <a:chOff x="1777818" y="2732334"/>
            <a:chExt cx="4008851" cy="59584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61DBBE-A47F-46C1-156D-97F9C122E436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D1642F-9732-BC6E-08EC-858E2EBC5F53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D30AFF3-F0C4-75AB-839D-35C7C29168D7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4ED0C7-C49A-08A6-7B49-CC5AEABC42EA}"/>
                </a:ext>
              </a:extLst>
            </p:cNvPr>
            <p:cNvSpPr txBox="1"/>
            <p:nvPr/>
          </p:nvSpPr>
          <p:spPr>
            <a:xfrm>
              <a:off x="1999203" y="2743407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A51741-187F-AD2C-9987-F3BA4C4A42AA}"/>
              </a:ext>
            </a:extLst>
          </p:cNvPr>
          <p:cNvSpPr txBox="1"/>
          <p:nvPr/>
        </p:nvSpPr>
        <p:spPr>
          <a:xfrm>
            <a:off x="2656114" y="3631625"/>
            <a:ext cx="687977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2080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502213" y="2945324"/>
            <a:ext cx="2068760" cy="1585997"/>
            <a:chOff x="1039965" y="3739108"/>
            <a:chExt cx="1551772" cy="1189221"/>
          </a:xfrm>
        </p:grpSpPr>
        <p:sp>
          <p:nvSpPr>
            <p:cNvPr id="27" name="椭圆 1"/>
            <p:cNvSpPr/>
            <p:nvPr/>
          </p:nvSpPr>
          <p:spPr>
            <a:xfrm>
              <a:off x="1039965" y="4152443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CBAF6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 rot="1267204">
              <a:off x="1402404" y="3739108"/>
              <a:ext cx="826088" cy="826090"/>
            </a:xfrm>
            <a:prstGeom prst="ellipse">
              <a:avLst/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0800000">
            <a:off x="4027240" y="2456261"/>
            <a:ext cx="2068760" cy="1574413"/>
            <a:chOff x="2902888" y="2296144"/>
            <a:chExt cx="1551772" cy="1180534"/>
          </a:xfrm>
        </p:grpSpPr>
        <p:sp>
          <p:nvSpPr>
            <p:cNvPr id="34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CBAF6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 rot="1267204">
              <a:off x="3278422" y="2296144"/>
              <a:ext cx="802497" cy="802498"/>
            </a:xfrm>
            <a:prstGeom prst="ellipse">
              <a:avLst/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96535C2-6971-6818-3C65-9A4A557A3E2A}"/>
              </a:ext>
            </a:extLst>
          </p:cNvPr>
          <p:cNvGrpSpPr/>
          <p:nvPr/>
        </p:nvGrpSpPr>
        <p:grpSpPr>
          <a:xfrm>
            <a:off x="1459829" y="1522181"/>
            <a:ext cx="2152450" cy="1047355"/>
            <a:chOff x="283599" y="1906534"/>
            <a:chExt cx="2152450" cy="104735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CC80717-8808-E66F-12FD-E51D4C4CB8AA}"/>
                </a:ext>
              </a:extLst>
            </p:cNvPr>
            <p:cNvSpPr txBox="1"/>
            <p:nvPr/>
          </p:nvSpPr>
          <p:spPr>
            <a:xfrm>
              <a:off x="283599" y="2190603"/>
              <a:ext cx="21524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8CB7DBA-FCC4-5FD2-AE39-3CB30C467B9B}"/>
                </a:ext>
              </a:extLst>
            </p:cNvPr>
            <p:cNvSpPr txBox="1"/>
            <p:nvPr/>
          </p:nvSpPr>
          <p:spPr>
            <a:xfrm>
              <a:off x="632849" y="1906534"/>
              <a:ext cx="1453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750AE62B-7AD7-A681-4767-0BA2107725F7}"/>
              </a:ext>
            </a:extLst>
          </p:cNvPr>
          <p:cNvSpPr/>
          <p:nvPr/>
        </p:nvSpPr>
        <p:spPr>
          <a:xfrm>
            <a:off x="2421754" y="2672678"/>
            <a:ext cx="228600" cy="197069"/>
          </a:xfrm>
          <a:prstGeom prst="triangl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9C1C6407-13B6-FA8F-194B-C416CCA39CF1}"/>
              </a:ext>
            </a:extLst>
          </p:cNvPr>
          <p:cNvSpPr/>
          <p:nvPr/>
        </p:nvSpPr>
        <p:spPr>
          <a:xfrm rot="10800000">
            <a:off x="4946124" y="4097407"/>
            <a:ext cx="228600" cy="197069"/>
          </a:xfrm>
          <a:prstGeom prst="triangl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89680FD-122A-C09F-9FE5-3FE2056B064D}"/>
              </a:ext>
            </a:extLst>
          </p:cNvPr>
          <p:cNvGrpSpPr/>
          <p:nvPr/>
        </p:nvGrpSpPr>
        <p:grpSpPr>
          <a:xfrm>
            <a:off x="3984198" y="4377187"/>
            <a:ext cx="2152450" cy="1047355"/>
            <a:chOff x="283599" y="1906534"/>
            <a:chExt cx="2152450" cy="10473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8612F5C-B70D-121C-E0A2-B348A15DB931}"/>
                </a:ext>
              </a:extLst>
            </p:cNvPr>
            <p:cNvSpPr txBox="1"/>
            <p:nvPr/>
          </p:nvSpPr>
          <p:spPr>
            <a:xfrm>
              <a:off x="283599" y="2190603"/>
              <a:ext cx="21524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35054C-EB84-C38E-6C0F-D02A9E823AD9}"/>
                </a:ext>
              </a:extLst>
            </p:cNvPr>
            <p:cNvSpPr txBox="1"/>
            <p:nvPr/>
          </p:nvSpPr>
          <p:spPr>
            <a:xfrm>
              <a:off x="632849" y="1906534"/>
              <a:ext cx="1453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4557FA6-0963-E991-CD50-3C24463B45ED}"/>
              </a:ext>
            </a:extLst>
          </p:cNvPr>
          <p:cNvGrpSpPr/>
          <p:nvPr/>
        </p:nvGrpSpPr>
        <p:grpSpPr>
          <a:xfrm>
            <a:off x="6553345" y="2945324"/>
            <a:ext cx="2068760" cy="1585997"/>
            <a:chOff x="1039965" y="3739108"/>
            <a:chExt cx="1551772" cy="1189221"/>
          </a:xfrm>
        </p:grpSpPr>
        <p:sp>
          <p:nvSpPr>
            <p:cNvPr id="11" name="椭圆 1">
              <a:extLst>
                <a:ext uri="{FF2B5EF4-FFF2-40B4-BE49-F238E27FC236}">
                  <a16:creationId xmlns:a16="http://schemas.microsoft.com/office/drawing/2014/main" id="{09867769-1DA7-F0A8-6B40-326C91385EDC}"/>
                </a:ext>
              </a:extLst>
            </p:cNvPr>
            <p:cNvSpPr/>
            <p:nvPr/>
          </p:nvSpPr>
          <p:spPr>
            <a:xfrm>
              <a:off x="1039965" y="4152443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CBAF6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A2F6095-3B74-FEA4-20C9-729921FF3AD0}"/>
                </a:ext>
              </a:extLst>
            </p:cNvPr>
            <p:cNvSpPr/>
            <p:nvPr/>
          </p:nvSpPr>
          <p:spPr bwMode="auto">
            <a:xfrm rot="1267204">
              <a:off x="1402404" y="3739108"/>
              <a:ext cx="826088" cy="826090"/>
            </a:xfrm>
            <a:prstGeom prst="ellipse">
              <a:avLst/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3A9366-98BF-A94F-5D96-C8BBC2BD9A86}"/>
              </a:ext>
            </a:extLst>
          </p:cNvPr>
          <p:cNvGrpSpPr/>
          <p:nvPr/>
        </p:nvGrpSpPr>
        <p:grpSpPr>
          <a:xfrm rot="10800000">
            <a:off x="9162062" y="2456261"/>
            <a:ext cx="2068760" cy="1574413"/>
            <a:chOff x="2902888" y="2296144"/>
            <a:chExt cx="1551772" cy="1180534"/>
          </a:xfrm>
        </p:grpSpPr>
        <p:sp>
          <p:nvSpPr>
            <p:cNvPr id="14" name="椭圆 1">
              <a:extLst>
                <a:ext uri="{FF2B5EF4-FFF2-40B4-BE49-F238E27FC236}">
                  <a16:creationId xmlns:a16="http://schemas.microsoft.com/office/drawing/2014/main" id="{FE86641D-EF27-05B5-3258-7B0CA0D503F9}"/>
                </a:ext>
              </a:extLst>
            </p:cNvPr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CBAF6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372F112-47A2-0828-3C41-1B633B7EB4FB}"/>
                </a:ext>
              </a:extLst>
            </p:cNvPr>
            <p:cNvSpPr/>
            <p:nvPr/>
          </p:nvSpPr>
          <p:spPr bwMode="auto">
            <a:xfrm rot="1267204">
              <a:off x="3278422" y="2296144"/>
              <a:ext cx="802497" cy="802498"/>
            </a:xfrm>
            <a:prstGeom prst="ellipse">
              <a:avLst/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97F2797-1AB4-4430-B920-06B2EA903321}"/>
              </a:ext>
            </a:extLst>
          </p:cNvPr>
          <p:cNvGrpSpPr/>
          <p:nvPr/>
        </p:nvGrpSpPr>
        <p:grpSpPr>
          <a:xfrm>
            <a:off x="6510961" y="1522181"/>
            <a:ext cx="2152450" cy="1047355"/>
            <a:chOff x="283599" y="1906534"/>
            <a:chExt cx="2152450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2C1CC88-7AD6-83FD-8378-DD6EADE39A96}"/>
                </a:ext>
              </a:extLst>
            </p:cNvPr>
            <p:cNvSpPr txBox="1"/>
            <p:nvPr/>
          </p:nvSpPr>
          <p:spPr>
            <a:xfrm>
              <a:off x="283599" y="2190603"/>
              <a:ext cx="21524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1288970-D40E-C1C6-3B87-5830E9B8962D}"/>
                </a:ext>
              </a:extLst>
            </p:cNvPr>
            <p:cNvSpPr txBox="1"/>
            <p:nvPr/>
          </p:nvSpPr>
          <p:spPr>
            <a:xfrm>
              <a:off x="632849" y="1906534"/>
              <a:ext cx="1453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A90E9AA8-DAFE-FE17-F07A-2F24393385B3}"/>
              </a:ext>
            </a:extLst>
          </p:cNvPr>
          <p:cNvSpPr/>
          <p:nvPr/>
        </p:nvSpPr>
        <p:spPr>
          <a:xfrm>
            <a:off x="7472886" y="2672678"/>
            <a:ext cx="228600" cy="197069"/>
          </a:xfrm>
          <a:prstGeom prst="triangl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9E4209B9-E4F4-FED2-9C9F-23F3D8AD44E1}"/>
              </a:ext>
            </a:extLst>
          </p:cNvPr>
          <p:cNvSpPr/>
          <p:nvPr/>
        </p:nvSpPr>
        <p:spPr>
          <a:xfrm rot="10800000">
            <a:off x="10080946" y="4097407"/>
            <a:ext cx="228600" cy="197069"/>
          </a:xfrm>
          <a:prstGeom prst="triangl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78F56C8-F4C0-D39E-7514-63D1C6E792B6}"/>
              </a:ext>
            </a:extLst>
          </p:cNvPr>
          <p:cNvGrpSpPr/>
          <p:nvPr/>
        </p:nvGrpSpPr>
        <p:grpSpPr>
          <a:xfrm>
            <a:off x="9119020" y="4377187"/>
            <a:ext cx="2152450" cy="1047355"/>
            <a:chOff x="283599" y="1906534"/>
            <a:chExt cx="2152450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433F304-A1B3-4DD2-3774-9D37628E4599}"/>
                </a:ext>
              </a:extLst>
            </p:cNvPr>
            <p:cNvSpPr txBox="1"/>
            <p:nvPr/>
          </p:nvSpPr>
          <p:spPr>
            <a:xfrm>
              <a:off x="283599" y="2190603"/>
              <a:ext cx="21524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B5C8927-A295-5B30-2A1A-7BDD384DBDCD}"/>
                </a:ext>
              </a:extLst>
            </p:cNvPr>
            <p:cNvSpPr txBox="1"/>
            <p:nvPr/>
          </p:nvSpPr>
          <p:spPr>
            <a:xfrm>
              <a:off x="632849" y="1906534"/>
              <a:ext cx="1453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Freeform 113">
            <a:extLst>
              <a:ext uri="{FF2B5EF4-FFF2-40B4-BE49-F238E27FC236}">
                <a16:creationId xmlns:a16="http://schemas.microsoft.com/office/drawing/2014/main" id="{3D0D9C97-C6A0-A3A8-4E4E-169C2795E6C9}"/>
              </a:ext>
            </a:extLst>
          </p:cNvPr>
          <p:cNvSpPr>
            <a:spLocks noEditPoints="1"/>
          </p:cNvSpPr>
          <p:nvPr/>
        </p:nvSpPr>
        <p:spPr bwMode="auto">
          <a:xfrm>
            <a:off x="2375757" y="3350774"/>
            <a:ext cx="320594" cy="362576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170" descr="D:\51PPT模板网\51pptmoban.com\图片.jpg">
            <a:extLst>
              <a:ext uri="{FF2B5EF4-FFF2-40B4-BE49-F238E27FC236}">
                <a16:creationId xmlns:a16="http://schemas.microsoft.com/office/drawing/2014/main" id="{9C7B62B6-5EFF-E8E6-2FEF-C86ABB304E0F}"/>
              </a:ext>
            </a:extLst>
          </p:cNvPr>
          <p:cNvSpPr>
            <a:spLocks noEditPoints="1"/>
          </p:cNvSpPr>
          <p:nvPr/>
        </p:nvSpPr>
        <p:spPr bwMode="auto">
          <a:xfrm>
            <a:off x="4866731" y="3253415"/>
            <a:ext cx="387383" cy="408375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195">
            <a:extLst>
              <a:ext uri="{FF2B5EF4-FFF2-40B4-BE49-F238E27FC236}">
                <a16:creationId xmlns:a16="http://schemas.microsoft.com/office/drawing/2014/main" id="{D6F4FAEA-56FC-FD0C-D0B1-13BC3979C336}"/>
              </a:ext>
            </a:extLst>
          </p:cNvPr>
          <p:cNvSpPr>
            <a:spLocks noEditPoints="1"/>
          </p:cNvSpPr>
          <p:nvPr/>
        </p:nvSpPr>
        <p:spPr bwMode="auto">
          <a:xfrm>
            <a:off x="7416394" y="3282190"/>
            <a:ext cx="341584" cy="461808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138" descr="D:\51PPT模板网\51pptmoban.com\图片.jpg">
            <a:extLst>
              <a:ext uri="{FF2B5EF4-FFF2-40B4-BE49-F238E27FC236}">
                <a16:creationId xmlns:a16="http://schemas.microsoft.com/office/drawing/2014/main" id="{A8506707-1BE1-D1D7-562C-A223AE23C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5034" y="3336128"/>
            <a:ext cx="333062" cy="325662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47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5325" y="1283725"/>
            <a:ext cx="2832485" cy="338555"/>
            <a:chOff x="889054" y="1630398"/>
            <a:chExt cx="2124640" cy="253857"/>
          </a:xfrm>
        </p:grpSpPr>
        <p:sp>
          <p:nvSpPr>
            <p:cNvPr id="10" name="Rectangle 5"/>
            <p:cNvSpPr/>
            <p:nvPr/>
          </p:nvSpPr>
          <p:spPr bwMode="auto">
            <a:xfrm>
              <a:off x="889054" y="1640227"/>
              <a:ext cx="2124640" cy="240263"/>
            </a:xfrm>
            <a:prstGeom prst="rect">
              <a:avLst/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TextBox 17"/>
            <p:cNvSpPr txBox="1">
              <a:spLocks noChangeArrowheads="1"/>
            </p:cNvSpPr>
            <p:nvPr/>
          </p:nvSpPr>
          <p:spPr bwMode="auto">
            <a:xfrm>
              <a:off x="1361625" y="1630398"/>
              <a:ext cx="1165334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" name="矩形 2" descr="D:\51PPT模板网\51pptmoban.com\图片.jpg">
            <a:extLst>
              <a:ext uri="{FF2B5EF4-FFF2-40B4-BE49-F238E27FC236}">
                <a16:creationId xmlns:a16="http://schemas.microsoft.com/office/drawing/2014/main" id="{0CB6FD6A-CB3B-FEF2-E452-D1313353B41F}"/>
              </a:ext>
            </a:extLst>
          </p:cNvPr>
          <p:cNvSpPr/>
          <p:nvPr/>
        </p:nvSpPr>
        <p:spPr>
          <a:xfrm>
            <a:off x="5302102" y="1283726"/>
            <a:ext cx="6194573" cy="301268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260D22-F937-16D7-F89F-DA691AE8B8C3}"/>
              </a:ext>
            </a:extLst>
          </p:cNvPr>
          <p:cNvSpPr txBox="1"/>
          <p:nvPr/>
        </p:nvSpPr>
        <p:spPr>
          <a:xfrm>
            <a:off x="597863" y="1665806"/>
            <a:ext cx="437799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62A8704-20CB-41E3-AE91-AB45ABDD18FB}"/>
              </a:ext>
            </a:extLst>
          </p:cNvPr>
          <p:cNvGrpSpPr/>
          <p:nvPr/>
        </p:nvGrpSpPr>
        <p:grpSpPr>
          <a:xfrm>
            <a:off x="695325" y="2370308"/>
            <a:ext cx="2832485" cy="338555"/>
            <a:chOff x="889054" y="1630398"/>
            <a:chExt cx="2124640" cy="253857"/>
          </a:xfrm>
        </p:grpSpPr>
        <p:sp>
          <p:nvSpPr>
            <p:cNvPr id="22" name="Rectangle 5">
              <a:extLst>
                <a:ext uri="{FF2B5EF4-FFF2-40B4-BE49-F238E27FC236}">
                  <a16:creationId xmlns:a16="http://schemas.microsoft.com/office/drawing/2014/main" id="{8817DCD6-B5CA-8E8F-A430-43CAFF710900}"/>
                </a:ext>
              </a:extLst>
            </p:cNvPr>
            <p:cNvSpPr/>
            <p:nvPr/>
          </p:nvSpPr>
          <p:spPr bwMode="auto">
            <a:xfrm>
              <a:off x="889054" y="1640227"/>
              <a:ext cx="2124640" cy="240263"/>
            </a:xfrm>
            <a:prstGeom prst="rect">
              <a:avLst/>
            </a:prstGeom>
            <a:solidFill>
              <a:srgbClr val="CBAF6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3E25C08E-008D-E292-9682-EB44775FFC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1625" y="1630398"/>
              <a:ext cx="1165334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B9A6478-4154-F3B1-AE3E-23A98F5088F2}"/>
              </a:ext>
            </a:extLst>
          </p:cNvPr>
          <p:cNvSpPr txBox="1"/>
          <p:nvPr/>
        </p:nvSpPr>
        <p:spPr>
          <a:xfrm>
            <a:off x="597863" y="2752389"/>
            <a:ext cx="437799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F0B3CA4-F40F-8621-11E3-CA072005C1BA}"/>
              </a:ext>
            </a:extLst>
          </p:cNvPr>
          <p:cNvGrpSpPr/>
          <p:nvPr/>
        </p:nvGrpSpPr>
        <p:grpSpPr>
          <a:xfrm>
            <a:off x="695325" y="3381875"/>
            <a:ext cx="2832485" cy="338555"/>
            <a:chOff x="889054" y="1630398"/>
            <a:chExt cx="2124640" cy="253857"/>
          </a:xfrm>
        </p:grpSpPr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A16EFEB6-F6B3-5860-FCE4-98931D207942}"/>
                </a:ext>
              </a:extLst>
            </p:cNvPr>
            <p:cNvSpPr/>
            <p:nvPr/>
          </p:nvSpPr>
          <p:spPr bwMode="auto">
            <a:xfrm>
              <a:off x="889054" y="1640227"/>
              <a:ext cx="2124640" cy="240263"/>
            </a:xfrm>
            <a:prstGeom prst="rect">
              <a:avLst/>
            </a:pr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BB8183B9-0035-9349-4D8B-6E6BB4C39F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1625" y="1630398"/>
              <a:ext cx="1165334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74C15237-2868-9274-8291-5D3892DC4DFD}"/>
              </a:ext>
            </a:extLst>
          </p:cNvPr>
          <p:cNvSpPr txBox="1"/>
          <p:nvPr/>
        </p:nvSpPr>
        <p:spPr>
          <a:xfrm>
            <a:off x="597863" y="3763956"/>
            <a:ext cx="437799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DA42880E-C6B8-D79D-C5C4-9A0FB93D5E1F}"/>
              </a:ext>
            </a:extLst>
          </p:cNvPr>
          <p:cNvSpPr/>
          <p:nvPr/>
        </p:nvSpPr>
        <p:spPr>
          <a:xfrm>
            <a:off x="695325" y="4611664"/>
            <a:ext cx="10801350" cy="1018043"/>
          </a:xfrm>
          <a:prstGeom prst="roundRect">
            <a:avLst>
              <a:gd name="adj" fmla="val 0"/>
            </a:avLst>
          </a:prstGeom>
          <a:solidFill>
            <a:srgbClr val="D8DB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7309E02-B59F-BEE3-C3E6-DA67EF65CA91}"/>
              </a:ext>
            </a:extLst>
          </p:cNvPr>
          <p:cNvSpPr txBox="1"/>
          <p:nvPr/>
        </p:nvSpPr>
        <p:spPr>
          <a:xfrm>
            <a:off x="993407" y="4746648"/>
            <a:ext cx="102051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2F3968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2734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E8F9FA2-24AC-6606-2097-C9C8E0FD18F1}"/>
              </a:ext>
            </a:extLst>
          </p:cNvPr>
          <p:cNvSpPr/>
          <p:nvPr/>
        </p:nvSpPr>
        <p:spPr>
          <a:xfrm>
            <a:off x="4859716" y="2166735"/>
            <a:ext cx="2472568" cy="2472560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2AC4A8A-B4F0-6283-DE34-E71610502648}"/>
              </a:ext>
            </a:extLst>
          </p:cNvPr>
          <p:cNvSpPr/>
          <p:nvPr/>
        </p:nvSpPr>
        <p:spPr>
          <a:xfrm>
            <a:off x="4672173" y="1979188"/>
            <a:ext cx="2847654" cy="2847654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A2270F87-5E66-D771-EDF1-82B512CD00F1}"/>
              </a:ext>
            </a:extLst>
          </p:cNvPr>
          <p:cNvSpPr/>
          <p:nvPr/>
        </p:nvSpPr>
        <p:spPr>
          <a:xfrm flipH="1" flipV="1">
            <a:off x="4672176" y="1979191"/>
            <a:ext cx="2847646" cy="2847646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FBC0EE12-05F4-E97C-2ADF-D0E058C935B7}"/>
              </a:ext>
            </a:extLst>
          </p:cNvPr>
          <p:cNvSpPr/>
          <p:nvPr/>
        </p:nvSpPr>
        <p:spPr>
          <a:xfrm flipH="1" flipV="1">
            <a:off x="4672176" y="1979189"/>
            <a:ext cx="2847646" cy="2847646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4EAD862-9C13-A4E0-B21B-A5C973790DD4}"/>
              </a:ext>
            </a:extLst>
          </p:cNvPr>
          <p:cNvSpPr/>
          <p:nvPr/>
        </p:nvSpPr>
        <p:spPr>
          <a:xfrm>
            <a:off x="4486275" y="1795328"/>
            <a:ext cx="3215368" cy="3215368"/>
          </a:xfrm>
          <a:prstGeom prst="ellipse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图形 472" descr="D:\51PPT模板网\51pptmoban.com\图片.jpg">
            <a:extLst>
              <a:ext uri="{FF2B5EF4-FFF2-40B4-BE49-F238E27FC236}">
                <a16:creationId xmlns:a16="http://schemas.microsoft.com/office/drawing/2014/main" id="{1A06E60E-465D-8299-5DC4-49CFD1E3FA7F}"/>
              </a:ext>
            </a:extLst>
          </p:cNvPr>
          <p:cNvSpPr/>
          <p:nvPr/>
        </p:nvSpPr>
        <p:spPr>
          <a:xfrm>
            <a:off x="5891126" y="2555219"/>
            <a:ext cx="409748" cy="411296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9A8F7A-132C-EB78-E9AC-3E6429BCEDC8}"/>
              </a:ext>
            </a:extLst>
          </p:cNvPr>
          <p:cNvSpPr txBox="1"/>
          <p:nvPr/>
        </p:nvSpPr>
        <p:spPr>
          <a:xfrm>
            <a:off x="5340554" y="3246643"/>
            <a:ext cx="1506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64069D3-BAF3-9762-E3C7-9F0E675CF27F}"/>
              </a:ext>
            </a:extLst>
          </p:cNvPr>
          <p:cNvSpPr txBox="1"/>
          <p:nvPr/>
        </p:nvSpPr>
        <p:spPr>
          <a:xfrm>
            <a:off x="5163230" y="3626965"/>
            <a:ext cx="1865540" cy="5202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阿里巴巴普惠体" panose="00020600040101010101" charset="-122"/>
              </a:rPr>
              <a:t>此处添加详细文本描述，文字内容建议与标题相关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阿里巴巴普惠体" panose="00020600040101010101" charset="-122"/>
              </a:rPr>
              <a:t>…</a:t>
            </a: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933841C3-0D18-39B9-E578-A4DA27C7E331}"/>
              </a:ext>
            </a:extLst>
          </p:cNvPr>
          <p:cNvSpPr/>
          <p:nvPr/>
        </p:nvSpPr>
        <p:spPr>
          <a:xfrm>
            <a:off x="7887541" y="1811814"/>
            <a:ext cx="929888" cy="567500"/>
          </a:xfrm>
          <a:prstGeom prst="rightArrow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16BDACCA-353C-7069-DAB7-CB0B2D425ED6}"/>
              </a:ext>
            </a:extLst>
          </p:cNvPr>
          <p:cNvSpPr/>
          <p:nvPr/>
        </p:nvSpPr>
        <p:spPr>
          <a:xfrm>
            <a:off x="7887541" y="4184318"/>
            <a:ext cx="929888" cy="567500"/>
          </a:xfrm>
          <a:prstGeom prst="rightArrow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8AF407DC-0B55-7204-0609-A5025441FA47}"/>
              </a:ext>
            </a:extLst>
          </p:cNvPr>
          <p:cNvSpPr/>
          <p:nvPr/>
        </p:nvSpPr>
        <p:spPr>
          <a:xfrm flipH="1">
            <a:off x="3467895" y="1811814"/>
            <a:ext cx="929888" cy="567500"/>
          </a:xfrm>
          <a:prstGeom prst="rightArrow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90AD89C5-9081-BD0C-86D7-8890A289F701}"/>
              </a:ext>
            </a:extLst>
          </p:cNvPr>
          <p:cNvSpPr/>
          <p:nvPr/>
        </p:nvSpPr>
        <p:spPr>
          <a:xfrm flipH="1">
            <a:off x="3467895" y="4184318"/>
            <a:ext cx="929888" cy="567500"/>
          </a:xfrm>
          <a:prstGeom prst="rightArrow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E9EBF17-2483-BE34-9E8C-8BE88A1903B5}"/>
              </a:ext>
            </a:extLst>
          </p:cNvPr>
          <p:cNvGrpSpPr/>
          <p:nvPr/>
        </p:nvGrpSpPr>
        <p:grpSpPr>
          <a:xfrm>
            <a:off x="8817430" y="1717813"/>
            <a:ext cx="2679246" cy="816522"/>
            <a:chOff x="283599" y="1906534"/>
            <a:chExt cx="2679246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7A16B7D-C74B-A683-838E-19CBF9B210E1}"/>
                </a:ext>
              </a:extLst>
            </p:cNvPr>
            <p:cNvSpPr txBox="1"/>
            <p:nvPr/>
          </p:nvSpPr>
          <p:spPr>
            <a:xfrm>
              <a:off x="283599" y="2190603"/>
              <a:ext cx="267924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DAECEE7-81E4-FA5E-595A-FC3E1EB369A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FE097E3-C14F-01CA-AC3A-687CA5F3EDC3}"/>
              </a:ext>
            </a:extLst>
          </p:cNvPr>
          <p:cNvGrpSpPr/>
          <p:nvPr/>
        </p:nvGrpSpPr>
        <p:grpSpPr>
          <a:xfrm>
            <a:off x="784161" y="1717813"/>
            <a:ext cx="2679246" cy="816522"/>
            <a:chOff x="588891" y="1906534"/>
            <a:chExt cx="2679246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17B04A5-0633-69DC-4E57-94F8B08C8171}"/>
                </a:ext>
              </a:extLst>
            </p:cNvPr>
            <p:cNvSpPr txBox="1"/>
            <p:nvPr/>
          </p:nvSpPr>
          <p:spPr>
            <a:xfrm>
              <a:off x="588891" y="2190603"/>
              <a:ext cx="26611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75AA7EA-0FC8-2CEF-86B5-4A02951708C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ECF746-4E91-A1DE-1516-E6C72B7B1424}"/>
              </a:ext>
            </a:extLst>
          </p:cNvPr>
          <p:cNvGrpSpPr/>
          <p:nvPr/>
        </p:nvGrpSpPr>
        <p:grpSpPr>
          <a:xfrm>
            <a:off x="8817430" y="4107030"/>
            <a:ext cx="2679246" cy="816522"/>
            <a:chOff x="283599" y="1906534"/>
            <a:chExt cx="2679246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255851-D04A-166A-2445-3BC1CD8854AC}"/>
                </a:ext>
              </a:extLst>
            </p:cNvPr>
            <p:cNvSpPr txBox="1"/>
            <p:nvPr/>
          </p:nvSpPr>
          <p:spPr>
            <a:xfrm>
              <a:off x="283599" y="2190603"/>
              <a:ext cx="267924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24C6455-3B8D-FC83-9BDE-010752BB779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2E8AE0E-BA0C-6E6F-2FA4-B920BBDD3F4C}"/>
              </a:ext>
            </a:extLst>
          </p:cNvPr>
          <p:cNvGrpSpPr/>
          <p:nvPr/>
        </p:nvGrpSpPr>
        <p:grpSpPr>
          <a:xfrm>
            <a:off x="784161" y="4107030"/>
            <a:ext cx="2679246" cy="816522"/>
            <a:chOff x="588891" y="1906534"/>
            <a:chExt cx="2679246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ED46834-4CA2-DE24-39BC-9A34774A2520}"/>
                </a:ext>
              </a:extLst>
            </p:cNvPr>
            <p:cNvSpPr txBox="1"/>
            <p:nvPr/>
          </p:nvSpPr>
          <p:spPr>
            <a:xfrm>
              <a:off x="588891" y="2190603"/>
              <a:ext cx="26611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4832ABA-1D1B-15AB-482A-2DAF39D0C16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77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193F2A-4A8A-102C-C793-0F37A82CE737}"/>
              </a:ext>
            </a:extLst>
          </p:cNvPr>
          <p:cNvGrpSpPr/>
          <p:nvPr/>
        </p:nvGrpSpPr>
        <p:grpSpPr>
          <a:xfrm>
            <a:off x="4676686" y="1668467"/>
            <a:ext cx="2837041" cy="3547500"/>
            <a:chOff x="4677295" y="2261167"/>
            <a:chExt cx="2837410" cy="354796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767D378-D9ED-87C3-8A79-EF8F6C4B686A}"/>
                </a:ext>
              </a:extLst>
            </p:cNvPr>
            <p:cNvGrpSpPr/>
            <p:nvPr/>
          </p:nvGrpSpPr>
          <p:grpSpPr>
            <a:xfrm>
              <a:off x="4677295" y="2261167"/>
              <a:ext cx="2837410" cy="3547962"/>
              <a:chOff x="3342336" y="2166202"/>
              <a:chExt cx="2989302" cy="3737892"/>
            </a:xfrm>
          </p:grpSpPr>
          <p:sp>
            <p:nvSpPr>
              <p:cNvPr id="8" name="六边形 7">
                <a:extLst>
                  <a:ext uri="{FF2B5EF4-FFF2-40B4-BE49-F238E27FC236}">
                    <a16:creationId xmlns:a16="http://schemas.microsoft.com/office/drawing/2014/main" id="{E12C41AF-4760-921B-6F85-8D053D248380}"/>
                  </a:ext>
                </a:extLst>
              </p:cNvPr>
              <p:cNvSpPr/>
              <p:nvPr/>
            </p:nvSpPr>
            <p:spPr>
              <a:xfrm>
                <a:off x="3342336" y="2166202"/>
                <a:ext cx="1592764" cy="1373072"/>
              </a:xfrm>
              <a:prstGeom prst="hexagon">
                <a:avLst/>
              </a:prstGeom>
              <a:solidFill>
                <a:srgbClr val="CBAF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六边形 8">
                <a:extLst>
                  <a:ext uri="{FF2B5EF4-FFF2-40B4-BE49-F238E27FC236}">
                    <a16:creationId xmlns:a16="http://schemas.microsoft.com/office/drawing/2014/main" id="{FFFF05A5-D5CB-0EE3-4C20-4D407C57843E}"/>
                  </a:ext>
                </a:extLst>
              </p:cNvPr>
              <p:cNvSpPr/>
              <p:nvPr/>
            </p:nvSpPr>
            <p:spPr>
              <a:xfrm>
                <a:off x="3342336" y="3742749"/>
                <a:ext cx="1592764" cy="1373072"/>
              </a:xfrm>
              <a:prstGeom prst="hexagon">
                <a:avLst/>
              </a:prstGeom>
              <a:solidFill>
                <a:srgbClr val="2F3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六边形 9">
                <a:extLst>
                  <a:ext uri="{FF2B5EF4-FFF2-40B4-BE49-F238E27FC236}">
                    <a16:creationId xmlns:a16="http://schemas.microsoft.com/office/drawing/2014/main" id="{54796A66-3428-FFF4-617D-B53B8F54EE67}"/>
                  </a:ext>
                </a:extLst>
              </p:cNvPr>
              <p:cNvSpPr/>
              <p:nvPr/>
            </p:nvSpPr>
            <p:spPr>
              <a:xfrm>
                <a:off x="4738874" y="2954475"/>
                <a:ext cx="1592764" cy="1373072"/>
              </a:xfrm>
              <a:prstGeom prst="hexagon">
                <a:avLst/>
              </a:prstGeom>
              <a:solidFill>
                <a:srgbClr val="2F3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六边形 10">
                <a:extLst>
                  <a:ext uri="{FF2B5EF4-FFF2-40B4-BE49-F238E27FC236}">
                    <a16:creationId xmlns:a16="http://schemas.microsoft.com/office/drawing/2014/main" id="{6DD18A5F-B3D1-D1C6-9DA7-E79F4BE8A7CC}"/>
                  </a:ext>
                </a:extLst>
              </p:cNvPr>
              <p:cNvSpPr/>
              <p:nvPr/>
            </p:nvSpPr>
            <p:spPr>
              <a:xfrm>
                <a:off x="4738874" y="4531022"/>
                <a:ext cx="1592764" cy="1373072"/>
              </a:xfrm>
              <a:prstGeom prst="hexagon">
                <a:avLst/>
              </a:prstGeom>
              <a:solidFill>
                <a:srgbClr val="CBAF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Oval 21">
              <a:extLst>
                <a:ext uri="{FF2B5EF4-FFF2-40B4-BE49-F238E27FC236}">
                  <a16:creationId xmlns:a16="http://schemas.microsoft.com/office/drawing/2014/main" id="{987071F1-C315-3B06-BA2C-6EA575B4CE5B}"/>
                </a:ext>
              </a:extLst>
            </p:cNvPr>
            <p:cNvSpPr/>
            <p:nvPr/>
          </p:nvSpPr>
          <p:spPr>
            <a:xfrm>
              <a:off x="5169314" y="2649320"/>
              <a:ext cx="527794" cy="526996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Oval 22" descr="D:\51PPT模板网\51pptmoban.com\图片.jpg">
              <a:extLst>
                <a:ext uri="{FF2B5EF4-FFF2-40B4-BE49-F238E27FC236}">
                  <a16:creationId xmlns:a16="http://schemas.microsoft.com/office/drawing/2014/main" id="{65DD58FF-DF66-E60D-5BFB-6C54BA8FD5D6}"/>
                </a:ext>
              </a:extLst>
            </p:cNvPr>
            <p:cNvSpPr/>
            <p:nvPr/>
          </p:nvSpPr>
          <p:spPr>
            <a:xfrm>
              <a:off x="5169314" y="4212658"/>
              <a:ext cx="527794" cy="39319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85" h="453312">
                  <a:moveTo>
                    <a:pt x="318126" y="321610"/>
                  </a:moveTo>
                  <a:lnTo>
                    <a:pt x="302639" y="335139"/>
                  </a:lnTo>
                  <a:lnTo>
                    <a:pt x="400999" y="415854"/>
                  </a:lnTo>
                  <a:cubicBezTo>
                    <a:pt x="402843" y="417326"/>
                    <a:pt x="405147" y="418155"/>
                    <a:pt x="407452" y="418155"/>
                  </a:cubicBezTo>
                  <a:cubicBezTo>
                    <a:pt x="410402" y="418155"/>
                    <a:pt x="413260" y="416866"/>
                    <a:pt x="415288" y="414381"/>
                  </a:cubicBezTo>
                  <a:cubicBezTo>
                    <a:pt x="418883" y="410056"/>
                    <a:pt x="418237" y="403705"/>
                    <a:pt x="413905" y="400116"/>
                  </a:cubicBezTo>
                  <a:close/>
                  <a:moveTo>
                    <a:pt x="134127" y="321518"/>
                  </a:moveTo>
                  <a:lnTo>
                    <a:pt x="38348" y="400116"/>
                  </a:lnTo>
                  <a:cubicBezTo>
                    <a:pt x="34016" y="403705"/>
                    <a:pt x="33370" y="410056"/>
                    <a:pt x="36965" y="414381"/>
                  </a:cubicBezTo>
                  <a:cubicBezTo>
                    <a:pt x="38993" y="416866"/>
                    <a:pt x="41851" y="418155"/>
                    <a:pt x="44801" y="418155"/>
                  </a:cubicBezTo>
                  <a:cubicBezTo>
                    <a:pt x="47106" y="418155"/>
                    <a:pt x="49410" y="417326"/>
                    <a:pt x="51254" y="415854"/>
                  </a:cubicBezTo>
                  <a:lnTo>
                    <a:pt x="149614" y="335139"/>
                  </a:lnTo>
                  <a:close/>
                  <a:moveTo>
                    <a:pt x="61394" y="188953"/>
                  </a:moveTo>
                  <a:cubicBezTo>
                    <a:pt x="57499" y="189194"/>
                    <a:pt x="53697" y="190920"/>
                    <a:pt x="50885" y="194049"/>
                  </a:cubicBezTo>
                  <a:cubicBezTo>
                    <a:pt x="45354" y="200400"/>
                    <a:pt x="45907" y="209971"/>
                    <a:pt x="52268" y="215585"/>
                  </a:cubicBezTo>
                  <a:lnTo>
                    <a:pt x="193217" y="339741"/>
                  </a:lnTo>
                  <a:cubicBezTo>
                    <a:pt x="202619" y="348024"/>
                    <a:pt x="214327" y="352166"/>
                    <a:pt x="226126" y="352166"/>
                  </a:cubicBezTo>
                  <a:cubicBezTo>
                    <a:pt x="237834" y="352166"/>
                    <a:pt x="249633" y="348024"/>
                    <a:pt x="259036" y="339741"/>
                  </a:cubicBezTo>
                  <a:lnTo>
                    <a:pt x="399985" y="215585"/>
                  </a:lnTo>
                  <a:cubicBezTo>
                    <a:pt x="406254" y="209971"/>
                    <a:pt x="406899" y="200400"/>
                    <a:pt x="401368" y="194049"/>
                  </a:cubicBezTo>
                  <a:cubicBezTo>
                    <a:pt x="395745" y="187791"/>
                    <a:pt x="386157" y="187146"/>
                    <a:pt x="379796" y="192761"/>
                  </a:cubicBezTo>
                  <a:lnTo>
                    <a:pt x="238848" y="316916"/>
                  </a:lnTo>
                  <a:cubicBezTo>
                    <a:pt x="231565" y="323267"/>
                    <a:pt x="220687" y="323267"/>
                    <a:pt x="213405" y="316916"/>
                  </a:cubicBezTo>
                  <a:lnTo>
                    <a:pt x="72456" y="192761"/>
                  </a:lnTo>
                  <a:cubicBezTo>
                    <a:pt x="69276" y="189954"/>
                    <a:pt x="65289" y="188711"/>
                    <a:pt x="61394" y="188953"/>
                  </a:cubicBezTo>
                  <a:close/>
                  <a:moveTo>
                    <a:pt x="34476" y="152633"/>
                  </a:moveTo>
                  <a:lnTo>
                    <a:pt x="417777" y="152633"/>
                  </a:lnTo>
                  <a:cubicBezTo>
                    <a:pt x="436766" y="152633"/>
                    <a:pt x="452253" y="168003"/>
                    <a:pt x="452253" y="187054"/>
                  </a:cubicBezTo>
                  <a:lnTo>
                    <a:pt x="452253" y="418891"/>
                  </a:lnTo>
                  <a:cubicBezTo>
                    <a:pt x="452253" y="437850"/>
                    <a:pt x="436766" y="453312"/>
                    <a:pt x="417777" y="453312"/>
                  </a:cubicBezTo>
                  <a:lnTo>
                    <a:pt x="34476" y="453312"/>
                  </a:lnTo>
                  <a:cubicBezTo>
                    <a:pt x="15487" y="453312"/>
                    <a:pt x="0" y="437850"/>
                    <a:pt x="0" y="418891"/>
                  </a:cubicBezTo>
                  <a:lnTo>
                    <a:pt x="0" y="187054"/>
                  </a:lnTo>
                  <a:cubicBezTo>
                    <a:pt x="0" y="168003"/>
                    <a:pt x="15487" y="152633"/>
                    <a:pt x="34476" y="152633"/>
                  </a:cubicBezTo>
                  <a:close/>
                  <a:moveTo>
                    <a:pt x="432125" y="78398"/>
                  </a:moveTo>
                  <a:cubicBezTo>
                    <a:pt x="486060" y="78398"/>
                    <a:pt x="529946" y="122232"/>
                    <a:pt x="529946" y="176103"/>
                  </a:cubicBezTo>
                  <a:cubicBezTo>
                    <a:pt x="529946" y="187338"/>
                    <a:pt x="520819" y="196454"/>
                    <a:pt x="509571" y="196454"/>
                  </a:cubicBezTo>
                  <a:cubicBezTo>
                    <a:pt x="498323" y="196454"/>
                    <a:pt x="489195" y="187338"/>
                    <a:pt x="489195" y="176103"/>
                  </a:cubicBezTo>
                  <a:cubicBezTo>
                    <a:pt x="489195" y="144701"/>
                    <a:pt x="463564" y="119101"/>
                    <a:pt x="432125" y="119101"/>
                  </a:cubicBezTo>
                  <a:cubicBezTo>
                    <a:pt x="420877" y="119101"/>
                    <a:pt x="411749" y="109984"/>
                    <a:pt x="411749" y="98750"/>
                  </a:cubicBezTo>
                  <a:cubicBezTo>
                    <a:pt x="411749" y="87515"/>
                    <a:pt x="420877" y="78398"/>
                    <a:pt x="432125" y="78398"/>
                  </a:cubicBezTo>
                  <a:close/>
                  <a:moveTo>
                    <a:pt x="416102" y="0"/>
                  </a:moveTo>
                  <a:cubicBezTo>
                    <a:pt x="522111" y="0"/>
                    <a:pt x="608485" y="86167"/>
                    <a:pt x="608485" y="192127"/>
                  </a:cubicBezTo>
                  <a:cubicBezTo>
                    <a:pt x="608485" y="203358"/>
                    <a:pt x="599359" y="212472"/>
                    <a:pt x="588113" y="212472"/>
                  </a:cubicBezTo>
                  <a:cubicBezTo>
                    <a:pt x="576867" y="212472"/>
                    <a:pt x="567833" y="203358"/>
                    <a:pt x="567833" y="192127"/>
                  </a:cubicBezTo>
                  <a:cubicBezTo>
                    <a:pt x="567741" y="108630"/>
                    <a:pt x="499711" y="40690"/>
                    <a:pt x="416102" y="40690"/>
                  </a:cubicBezTo>
                  <a:cubicBezTo>
                    <a:pt x="404856" y="40690"/>
                    <a:pt x="395730" y="31576"/>
                    <a:pt x="395730" y="20345"/>
                  </a:cubicBezTo>
                  <a:cubicBezTo>
                    <a:pt x="395730" y="9114"/>
                    <a:pt x="404856" y="0"/>
                    <a:pt x="4161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Oval 23" descr="D:\51PPT模板网\51pptmoban.com\图片.jpg">
              <a:extLst>
                <a:ext uri="{FF2B5EF4-FFF2-40B4-BE49-F238E27FC236}">
                  <a16:creationId xmlns:a16="http://schemas.microsoft.com/office/drawing/2014/main" id="{7CBADFF6-7F3C-E00B-1F2A-0B4B3360F096}"/>
                </a:ext>
              </a:extLst>
            </p:cNvPr>
            <p:cNvSpPr/>
            <p:nvPr/>
          </p:nvSpPr>
          <p:spPr>
            <a:xfrm>
              <a:off x="6494892" y="3429344"/>
              <a:ext cx="527794" cy="463386"/>
            </a:xfrm>
            <a:custGeom>
              <a:avLst/>
              <a:gdLst>
                <a:gd name="connsiteX0" fmla="*/ 217329 w 609473"/>
                <a:gd name="connsiteY0" fmla="*/ 466741 h 535098"/>
                <a:gd name="connsiteX1" fmla="*/ 196755 w 609473"/>
                <a:gd name="connsiteY1" fmla="*/ 487286 h 535098"/>
                <a:gd name="connsiteX2" fmla="*/ 217329 w 609473"/>
                <a:gd name="connsiteY2" fmla="*/ 507830 h 535098"/>
                <a:gd name="connsiteX3" fmla="*/ 268575 w 609473"/>
                <a:gd name="connsiteY3" fmla="*/ 507830 h 535098"/>
                <a:gd name="connsiteX4" fmla="*/ 289148 w 609473"/>
                <a:gd name="connsiteY4" fmla="*/ 487286 h 535098"/>
                <a:gd name="connsiteX5" fmla="*/ 268575 w 609473"/>
                <a:gd name="connsiteY5" fmla="*/ 466741 h 535098"/>
                <a:gd name="connsiteX6" fmla="*/ 73596 w 609473"/>
                <a:gd name="connsiteY6" fmla="*/ 466741 h 535098"/>
                <a:gd name="connsiteX7" fmla="*/ 53023 w 609473"/>
                <a:gd name="connsiteY7" fmla="*/ 487286 h 535098"/>
                <a:gd name="connsiteX8" fmla="*/ 73596 w 609473"/>
                <a:gd name="connsiteY8" fmla="*/ 507830 h 535098"/>
                <a:gd name="connsiteX9" fmla="*/ 124936 w 609473"/>
                <a:gd name="connsiteY9" fmla="*/ 507830 h 535098"/>
                <a:gd name="connsiteX10" fmla="*/ 145416 w 609473"/>
                <a:gd name="connsiteY10" fmla="*/ 487286 h 535098"/>
                <a:gd name="connsiteX11" fmla="*/ 124936 w 609473"/>
                <a:gd name="connsiteY11" fmla="*/ 466741 h 535098"/>
                <a:gd name="connsiteX12" fmla="*/ 541297 w 609473"/>
                <a:gd name="connsiteY12" fmla="*/ 67955 h 535098"/>
                <a:gd name="connsiteX13" fmla="*/ 604704 w 609473"/>
                <a:gd name="connsiteY13" fmla="*/ 131270 h 535098"/>
                <a:gd name="connsiteX14" fmla="*/ 609473 w 609473"/>
                <a:gd name="connsiteY14" fmla="*/ 142663 h 535098"/>
                <a:gd name="connsiteX15" fmla="*/ 604704 w 609473"/>
                <a:gd name="connsiteY15" fmla="*/ 154057 h 535098"/>
                <a:gd name="connsiteX16" fmla="*/ 401017 w 609473"/>
                <a:gd name="connsiteY16" fmla="*/ 357450 h 535098"/>
                <a:gd name="connsiteX17" fmla="*/ 389608 w 609473"/>
                <a:gd name="connsiteY17" fmla="*/ 362213 h 535098"/>
                <a:gd name="connsiteX18" fmla="*/ 378199 w 609473"/>
                <a:gd name="connsiteY18" fmla="*/ 357450 h 535098"/>
                <a:gd name="connsiteX19" fmla="*/ 314792 w 609473"/>
                <a:gd name="connsiteY19" fmla="*/ 294228 h 535098"/>
                <a:gd name="connsiteX20" fmla="*/ 50030 w 609473"/>
                <a:gd name="connsiteY20" fmla="*/ 29426 h 535098"/>
                <a:gd name="connsiteX21" fmla="*/ 292140 w 609473"/>
                <a:gd name="connsiteY21" fmla="*/ 29426 h 535098"/>
                <a:gd name="connsiteX22" fmla="*/ 339085 w 609473"/>
                <a:gd name="connsiteY22" fmla="*/ 62577 h 535098"/>
                <a:gd name="connsiteX23" fmla="*/ 285220 w 609473"/>
                <a:gd name="connsiteY23" fmla="*/ 116366 h 535098"/>
                <a:gd name="connsiteX24" fmla="*/ 285220 w 609473"/>
                <a:gd name="connsiteY24" fmla="*/ 104039 h 535098"/>
                <a:gd name="connsiteX25" fmla="*/ 273905 w 609473"/>
                <a:gd name="connsiteY25" fmla="*/ 92740 h 535098"/>
                <a:gd name="connsiteX26" fmla="*/ 68266 w 609473"/>
                <a:gd name="connsiteY26" fmla="*/ 92740 h 535098"/>
                <a:gd name="connsiteX27" fmla="*/ 56951 w 609473"/>
                <a:gd name="connsiteY27" fmla="*/ 104039 h 535098"/>
                <a:gd name="connsiteX28" fmla="*/ 56951 w 609473"/>
                <a:gd name="connsiteY28" fmla="*/ 419489 h 535098"/>
                <a:gd name="connsiteX29" fmla="*/ 68266 w 609473"/>
                <a:gd name="connsiteY29" fmla="*/ 430789 h 535098"/>
                <a:gd name="connsiteX30" fmla="*/ 273905 w 609473"/>
                <a:gd name="connsiteY30" fmla="*/ 430789 h 535098"/>
                <a:gd name="connsiteX31" fmla="*/ 285220 w 609473"/>
                <a:gd name="connsiteY31" fmla="*/ 419489 h 535098"/>
                <a:gd name="connsiteX32" fmla="*/ 285220 w 609473"/>
                <a:gd name="connsiteY32" fmla="*/ 322744 h 535098"/>
                <a:gd name="connsiteX33" fmla="*/ 342171 w 609473"/>
                <a:gd name="connsiteY33" fmla="*/ 379521 h 535098"/>
                <a:gd name="connsiteX34" fmla="*/ 342171 w 609473"/>
                <a:gd name="connsiteY34" fmla="*/ 485138 h 535098"/>
                <a:gd name="connsiteX35" fmla="*/ 292140 w 609473"/>
                <a:gd name="connsiteY35" fmla="*/ 535098 h 535098"/>
                <a:gd name="connsiteX36" fmla="*/ 50030 w 609473"/>
                <a:gd name="connsiteY36" fmla="*/ 535098 h 535098"/>
                <a:gd name="connsiteX37" fmla="*/ 0 w 609473"/>
                <a:gd name="connsiteY37" fmla="*/ 485138 h 535098"/>
                <a:gd name="connsiteX38" fmla="*/ 0 w 609473"/>
                <a:gd name="connsiteY38" fmla="*/ 79386 h 535098"/>
                <a:gd name="connsiteX39" fmla="*/ 50030 w 609473"/>
                <a:gd name="connsiteY39" fmla="*/ 29426 h 535098"/>
                <a:gd name="connsiteX40" fmla="*/ 466567 w 609473"/>
                <a:gd name="connsiteY40" fmla="*/ 0 h 535098"/>
                <a:gd name="connsiteX41" fmla="*/ 477976 w 609473"/>
                <a:gd name="connsiteY41" fmla="*/ 4763 h 535098"/>
                <a:gd name="connsiteX42" fmla="*/ 503695 w 609473"/>
                <a:gd name="connsiteY42" fmla="*/ 30446 h 535098"/>
                <a:gd name="connsiteX43" fmla="*/ 277184 w 609473"/>
                <a:gd name="connsiteY43" fmla="*/ 256647 h 535098"/>
                <a:gd name="connsiteX44" fmla="*/ 251466 w 609473"/>
                <a:gd name="connsiteY44" fmla="*/ 230964 h 535098"/>
                <a:gd name="connsiteX45" fmla="*/ 246696 w 609473"/>
                <a:gd name="connsiteY45" fmla="*/ 219570 h 535098"/>
                <a:gd name="connsiteX46" fmla="*/ 251466 w 609473"/>
                <a:gd name="connsiteY46" fmla="*/ 208175 h 535098"/>
                <a:gd name="connsiteX47" fmla="*/ 455157 w 609473"/>
                <a:gd name="connsiteY47" fmla="*/ 4763 h 535098"/>
                <a:gd name="connsiteX48" fmla="*/ 466567 w 609473"/>
                <a:gd name="connsiteY48" fmla="*/ 0 h 53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9473" h="535098">
                  <a:moveTo>
                    <a:pt x="217329" y="466741"/>
                  </a:moveTo>
                  <a:cubicBezTo>
                    <a:pt x="205920" y="466741"/>
                    <a:pt x="196755" y="475986"/>
                    <a:pt x="196755" y="487286"/>
                  </a:cubicBezTo>
                  <a:cubicBezTo>
                    <a:pt x="196755" y="498585"/>
                    <a:pt x="205920" y="507830"/>
                    <a:pt x="217329" y="507830"/>
                  </a:cubicBezTo>
                  <a:lnTo>
                    <a:pt x="268575" y="507830"/>
                  </a:lnTo>
                  <a:cubicBezTo>
                    <a:pt x="279984" y="507830"/>
                    <a:pt x="289148" y="498585"/>
                    <a:pt x="289148" y="487286"/>
                  </a:cubicBezTo>
                  <a:cubicBezTo>
                    <a:pt x="289148" y="475986"/>
                    <a:pt x="279984" y="466741"/>
                    <a:pt x="268575" y="466741"/>
                  </a:cubicBezTo>
                  <a:close/>
                  <a:moveTo>
                    <a:pt x="73596" y="466741"/>
                  </a:moveTo>
                  <a:cubicBezTo>
                    <a:pt x="62187" y="466741"/>
                    <a:pt x="53023" y="475986"/>
                    <a:pt x="53023" y="487286"/>
                  </a:cubicBezTo>
                  <a:cubicBezTo>
                    <a:pt x="53023" y="498585"/>
                    <a:pt x="62187" y="507830"/>
                    <a:pt x="73596" y="507830"/>
                  </a:cubicBezTo>
                  <a:lnTo>
                    <a:pt x="124936" y="507830"/>
                  </a:lnTo>
                  <a:cubicBezTo>
                    <a:pt x="136251" y="507830"/>
                    <a:pt x="145416" y="498585"/>
                    <a:pt x="145416" y="487286"/>
                  </a:cubicBezTo>
                  <a:cubicBezTo>
                    <a:pt x="145416" y="475986"/>
                    <a:pt x="136251" y="466741"/>
                    <a:pt x="124936" y="466741"/>
                  </a:cubicBezTo>
                  <a:close/>
                  <a:moveTo>
                    <a:pt x="541297" y="67955"/>
                  </a:moveTo>
                  <a:lnTo>
                    <a:pt x="604704" y="131270"/>
                  </a:lnTo>
                  <a:cubicBezTo>
                    <a:pt x="607696" y="134259"/>
                    <a:pt x="609473" y="138368"/>
                    <a:pt x="609473" y="142663"/>
                  </a:cubicBezTo>
                  <a:cubicBezTo>
                    <a:pt x="609473" y="146959"/>
                    <a:pt x="607696" y="151068"/>
                    <a:pt x="604704" y="154057"/>
                  </a:cubicBezTo>
                  <a:lnTo>
                    <a:pt x="401017" y="357450"/>
                  </a:lnTo>
                  <a:cubicBezTo>
                    <a:pt x="397838" y="360625"/>
                    <a:pt x="393723" y="362213"/>
                    <a:pt x="389608" y="362213"/>
                  </a:cubicBezTo>
                  <a:cubicBezTo>
                    <a:pt x="385493" y="362213"/>
                    <a:pt x="381285" y="360625"/>
                    <a:pt x="378199" y="357450"/>
                  </a:cubicBezTo>
                  <a:lnTo>
                    <a:pt x="314792" y="294228"/>
                  </a:lnTo>
                  <a:close/>
                  <a:moveTo>
                    <a:pt x="50030" y="29426"/>
                  </a:moveTo>
                  <a:lnTo>
                    <a:pt x="292140" y="29426"/>
                  </a:lnTo>
                  <a:cubicBezTo>
                    <a:pt x="313836" y="29426"/>
                    <a:pt x="332165" y="43340"/>
                    <a:pt x="339085" y="62577"/>
                  </a:cubicBezTo>
                  <a:lnTo>
                    <a:pt x="285220" y="116366"/>
                  </a:lnTo>
                  <a:lnTo>
                    <a:pt x="285220" y="104039"/>
                  </a:lnTo>
                  <a:cubicBezTo>
                    <a:pt x="285220" y="97876"/>
                    <a:pt x="280171" y="92740"/>
                    <a:pt x="273905" y="92740"/>
                  </a:cubicBezTo>
                  <a:lnTo>
                    <a:pt x="68266" y="92740"/>
                  </a:lnTo>
                  <a:cubicBezTo>
                    <a:pt x="62000" y="92740"/>
                    <a:pt x="56951" y="97876"/>
                    <a:pt x="56951" y="104039"/>
                  </a:cubicBezTo>
                  <a:lnTo>
                    <a:pt x="56951" y="419489"/>
                  </a:lnTo>
                  <a:cubicBezTo>
                    <a:pt x="56951" y="425652"/>
                    <a:pt x="62000" y="430789"/>
                    <a:pt x="68266" y="430789"/>
                  </a:cubicBezTo>
                  <a:lnTo>
                    <a:pt x="273905" y="430789"/>
                  </a:lnTo>
                  <a:cubicBezTo>
                    <a:pt x="280171" y="430789"/>
                    <a:pt x="285220" y="425652"/>
                    <a:pt x="285220" y="419489"/>
                  </a:cubicBezTo>
                  <a:lnTo>
                    <a:pt x="285220" y="322744"/>
                  </a:lnTo>
                  <a:lnTo>
                    <a:pt x="342171" y="379521"/>
                  </a:lnTo>
                  <a:lnTo>
                    <a:pt x="342171" y="485138"/>
                  </a:lnTo>
                  <a:cubicBezTo>
                    <a:pt x="342171" y="512779"/>
                    <a:pt x="319821" y="535098"/>
                    <a:pt x="292140" y="535098"/>
                  </a:cubicBezTo>
                  <a:lnTo>
                    <a:pt x="50030" y="535098"/>
                  </a:lnTo>
                  <a:cubicBezTo>
                    <a:pt x="22350" y="535098"/>
                    <a:pt x="0" y="512779"/>
                    <a:pt x="0" y="485138"/>
                  </a:cubicBezTo>
                  <a:lnTo>
                    <a:pt x="0" y="79386"/>
                  </a:lnTo>
                  <a:cubicBezTo>
                    <a:pt x="0" y="51745"/>
                    <a:pt x="22350" y="29426"/>
                    <a:pt x="50030" y="29426"/>
                  </a:cubicBezTo>
                  <a:close/>
                  <a:moveTo>
                    <a:pt x="466567" y="0"/>
                  </a:moveTo>
                  <a:cubicBezTo>
                    <a:pt x="470682" y="0"/>
                    <a:pt x="474797" y="1588"/>
                    <a:pt x="477976" y="4763"/>
                  </a:cubicBezTo>
                  <a:lnTo>
                    <a:pt x="503695" y="30446"/>
                  </a:lnTo>
                  <a:lnTo>
                    <a:pt x="277184" y="256647"/>
                  </a:lnTo>
                  <a:lnTo>
                    <a:pt x="251466" y="230964"/>
                  </a:lnTo>
                  <a:cubicBezTo>
                    <a:pt x="248379" y="227975"/>
                    <a:pt x="246696" y="223866"/>
                    <a:pt x="246696" y="219570"/>
                  </a:cubicBezTo>
                  <a:cubicBezTo>
                    <a:pt x="246696" y="215273"/>
                    <a:pt x="248379" y="211164"/>
                    <a:pt x="251466" y="208175"/>
                  </a:cubicBezTo>
                  <a:lnTo>
                    <a:pt x="455157" y="4763"/>
                  </a:lnTo>
                  <a:cubicBezTo>
                    <a:pt x="458243" y="1588"/>
                    <a:pt x="462452" y="0"/>
                    <a:pt x="4665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Oval 24">
              <a:extLst>
                <a:ext uri="{FF2B5EF4-FFF2-40B4-BE49-F238E27FC236}">
                  <a16:creationId xmlns:a16="http://schemas.microsoft.com/office/drawing/2014/main" id="{1AEEE060-7E27-D7B8-4E12-3886D9159ADB}"/>
                </a:ext>
              </a:extLst>
            </p:cNvPr>
            <p:cNvSpPr/>
            <p:nvPr/>
          </p:nvSpPr>
          <p:spPr>
            <a:xfrm>
              <a:off x="6498351" y="4876906"/>
              <a:ext cx="520877" cy="527794"/>
            </a:xfrm>
            <a:custGeom>
              <a:avLst/>
              <a:gdLst>
                <a:gd name="T0" fmla="*/ 3621 w 6468"/>
                <a:gd name="T1" fmla="*/ 3299 h 6564"/>
                <a:gd name="T2" fmla="*/ 4214 w 6468"/>
                <a:gd name="T3" fmla="*/ 4727 h 6564"/>
                <a:gd name="T4" fmla="*/ 6337 w 6468"/>
                <a:gd name="T5" fmla="*/ 4571 h 6564"/>
                <a:gd name="T6" fmla="*/ 5974 w 6468"/>
                <a:gd name="T7" fmla="*/ 3603 h 6564"/>
                <a:gd name="T8" fmla="*/ 6429 w 6468"/>
                <a:gd name="T9" fmla="*/ 3225 h 6564"/>
                <a:gd name="T10" fmla="*/ 6022 w 6468"/>
                <a:gd name="T11" fmla="*/ 2697 h 6564"/>
                <a:gd name="T12" fmla="*/ 5080 w 6468"/>
                <a:gd name="T13" fmla="*/ 2269 h 6564"/>
                <a:gd name="T14" fmla="*/ 5136 w 6468"/>
                <a:gd name="T15" fmla="*/ 1681 h 6564"/>
                <a:gd name="T16" fmla="*/ 4477 w 6468"/>
                <a:gd name="T17" fmla="*/ 1593 h 6564"/>
                <a:gd name="T18" fmla="*/ 3837 w 6468"/>
                <a:gd name="T19" fmla="*/ 1917 h 6564"/>
                <a:gd name="T20" fmla="*/ 3357 w 6468"/>
                <a:gd name="T21" fmla="*/ 2412 h 6564"/>
                <a:gd name="T22" fmla="*/ 3445 w 6468"/>
                <a:gd name="T23" fmla="*/ 2889 h 6564"/>
                <a:gd name="T24" fmla="*/ 5048 w 6468"/>
                <a:gd name="T25" fmla="*/ 3547 h 6564"/>
                <a:gd name="T26" fmla="*/ 2792 w 6468"/>
                <a:gd name="T27" fmla="*/ 4483 h 6564"/>
                <a:gd name="T28" fmla="*/ 2397 w 6468"/>
                <a:gd name="T29" fmla="*/ 3364 h 6564"/>
                <a:gd name="T30" fmla="*/ 1830 w 6468"/>
                <a:gd name="T31" fmla="*/ 3843 h 6564"/>
                <a:gd name="T32" fmla="*/ 1502 w 6468"/>
                <a:gd name="T33" fmla="*/ 4577 h 6564"/>
                <a:gd name="T34" fmla="*/ 1589 w 6468"/>
                <a:gd name="T35" fmla="*/ 5239 h 6564"/>
                <a:gd name="T36" fmla="*/ 2178 w 6468"/>
                <a:gd name="T37" fmla="*/ 5181 h 6564"/>
                <a:gd name="T38" fmla="*/ 2609 w 6468"/>
                <a:gd name="T39" fmla="*/ 6123 h 6564"/>
                <a:gd name="T40" fmla="*/ 3138 w 6468"/>
                <a:gd name="T41" fmla="*/ 6528 h 6564"/>
                <a:gd name="T42" fmla="*/ 3513 w 6468"/>
                <a:gd name="T43" fmla="*/ 6072 h 6564"/>
                <a:gd name="T44" fmla="*/ 4484 w 6468"/>
                <a:gd name="T45" fmla="*/ 6433 h 6564"/>
                <a:gd name="T46" fmla="*/ 5145 w 6468"/>
                <a:gd name="T47" fmla="*/ 6347 h 6564"/>
                <a:gd name="T48" fmla="*/ 5088 w 6468"/>
                <a:gd name="T49" fmla="*/ 5759 h 6564"/>
                <a:gd name="T50" fmla="*/ 6029 w 6468"/>
                <a:gd name="T51" fmla="*/ 5328 h 6564"/>
                <a:gd name="T52" fmla="*/ 6434 w 6468"/>
                <a:gd name="T53" fmla="*/ 4799 h 6564"/>
                <a:gd name="T54" fmla="*/ 370 w 6468"/>
                <a:gd name="T55" fmla="*/ 1975 h 6564"/>
                <a:gd name="T56" fmla="*/ 0 w 6468"/>
                <a:gd name="T57" fmla="*/ 1827 h 6564"/>
                <a:gd name="T58" fmla="*/ 148 w 6468"/>
                <a:gd name="T59" fmla="*/ 1436 h 6564"/>
                <a:gd name="T60" fmla="*/ 580 w 6468"/>
                <a:gd name="T61" fmla="*/ 947 h 6564"/>
                <a:gd name="T62" fmla="*/ 424 w 6468"/>
                <a:gd name="T63" fmla="*/ 583 h 6564"/>
                <a:gd name="T64" fmla="*/ 802 w 6468"/>
                <a:gd name="T65" fmla="*/ 412 h 6564"/>
                <a:gd name="T66" fmla="*/ 1454 w 6468"/>
                <a:gd name="T67" fmla="*/ 371 h 6564"/>
                <a:gd name="T68" fmla="*/ 1602 w 6468"/>
                <a:gd name="T69" fmla="*/ 0 h 6564"/>
                <a:gd name="T70" fmla="*/ 1993 w 6468"/>
                <a:gd name="T71" fmla="*/ 148 h 6564"/>
                <a:gd name="T72" fmla="*/ 2482 w 6468"/>
                <a:gd name="T73" fmla="*/ 580 h 6564"/>
                <a:gd name="T74" fmla="*/ 2848 w 6468"/>
                <a:gd name="T75" fmla="*/ 423 h 6564"/>
                <a:gd name="T76" fmla="*/ 3018 w 6468"/>
                <a:gd name="T77" fmla="*/ 801 h 6564"/>
                <a:gd name="T78" fmla="*/ 3060 w 6468"/>
                <a:gd name="T79" fmla="*/ 1453 h 6564"/>
                <a:gd name="T80" fmla="*/ 3430 w 6468"/>
                <a:gd name="T81" fmla="*/ 1601 h 6564"/>
                <a:gd name="T82" fmla="*/ 3282 w 6468"/>
                <a:gd name="T83" fmla="*/ 1992 h 6564"/>
                <a:gd name="T84" fmla="*/ 2850 w 6468"/>
                <a:gd name="T85" fmla="*/ 2481 h 6564"/>
                <a:gd name="T86" fmla="*/ 3008 w 6468"/>
                <a:gd name="T87" fmla="*/ 2847 h 6564"/>
                <a:gd name="T88" fmla="*/ 2629 w 6468"/>
                <a:gd name="T89" fmla="*/ 3017 h 6564"/>
                <a:gd name="T90" fmla="*/ 1977 w 6468"/>
                <a:gd name="T91" fmla="*/ 3059 h 6564"/>
                <a:gd name="T92" fmla="*/ 1829 w 6468"/>
                <a:gd name="T93" fmla="*/ 3429 h 6564"/>
                <a:gd name="T94" fmla="*/ 1438 w 6468"/>
                <a:gd name="T95" fmla="*/ 3281 h 6564"/>
                <a:gd name="T96" fmla="*/ 949 w 6468"/>
                <a:gd name="T97" fmla="*/ 2849 h 6564"/>
                <a:gd name="T98" fmla="*/ 584 w 6468"/>
                <a:gd name="T99" fmla="*/ 3007 h 6564"/>
                <a:gd name="T100" fmla="*/ 413 w 6468"/>
                <a:gd name="T101" fmla="*/ 2628 h 6564"/>
                <a:gd name="T102" fmla="*/ 370 w 6468"/>
                <a:gd name="T103" fmla="*/ 1975 h 6564"/>
                <a:gd name="T104" fmla="*/ 2173 w 6468"/>
                <a:gd name="T105" fmla="*/ 2177 h 6564"/>
                <a:gd name="T106" fmla="*/ 1257 w 6468"/>
                <a:gd name="T107" fmla="*/ 1251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68" h="6564">
                  <a:moveTo>
                    <a:pt x="3204" y="4309"/>
                  </a:moveTo>
                  <a:cubicBezTo>
                    <a:pt x="3040" y="3916"/>
                    <a:pt x="3228" y="3463"/>
                    <a:pt x="3621" y="3299"/>
                  </a:cubicBezTo>
                  <a:cubicBezTo>
                    <a:pt x="4014" y="3135"/>
                    <a:pt x="4468" y="3323"/>
                    <a:pt x="4632" y="3716"/>
                  </a:cubicBezTo>
                  <a:cubicBezTo>
                    <a:pt x="4796" y="4109"/>
                    <a:pt x="4608" y="4563"/>
                    <a:pt x="4214" y="4727"/>
                  </a:cubicBezTo>
                  <a:cubicBezTo>
                    <a:pt x="3821" y="4891"/>
                    <a:pt x="3368" y="4703"/>
                    <a:pt x="3204" y="4309"/>
                  </a:cubicBezTo>
                  <a:close/>
                  <a:moveTo>
                    <a:pt x="6337" y="4571"/>
                  </a:moveTo>
                  <a:lnTo>
                    <a:pt x="5974" y="4421"/>
                  </a:lnTo>
                  <a:cubicBezTo>
                    <a:pt x="6028" y="4156"/>
                    <a:pt x="6029" y="3877"/>
                    <a:pt x="5974" y="3603"/>
                  </a:cubicBezTo>
                  <a:lnTo>
                    <a:pt x="6336" y="3452"/>
                  </a:lnTo>
                  <a:cubicBezTo>
                    <a:pt x="6424" y="3416"/>
                    <a:pt x="6466" y="3315"/>
                    <a:pt x="6429" y="3225"/>
                  </a:cubicBezTo>
                  <a:lnTo>
                    <a:pt x="6249" y="2791"/>
                  </a:lnTo>
                  <a:cubicBezTo>
                    <a:pt x="6213" y="2703"/>
                    <a:pt x="6112" y="2660"/>
                    <a:pt x="6022" y="2697"/>
                  </a:cubicBezTo>
                  <a:lnTo>
                    <a:pt x="5660" y="2848"/>
                  </a:lnTo>
                  <a:cubicBezTo>
                    <a:pt x="5504" y="2615"/>
                    <a:pt x="5305" y="2419"/>
                    <a:pt x="5080" y="2269"/>
                  </a:cubicBezTo>
                  <a:lnTo>
                    <a:pt x="5229" y="1907"/>
                  </a:lnTo>
                  <a:cubicBezTo>
                    <a:pt x="5265" y="1819"/>
                    <a:pt x="5224" y="1717"/>
                    <a:pt x="5136" y="1681"/>
                  </a:cubicBezTo>
                  <a:lnTo>
                    <a:pt x="4702" y="1500"/>
                  </a:lnTo>
                  <a:cubicBezTo>
                    <a:pt x="4614" y="1464"/>
                    <a:pt x="4513" y="1505"/>
                    <a:pt x="4477" y="1593"/>
                  </a:cubicBezTo>
                  <a:lnTo>
                    <a:pt x="4328" y="1956"/>
                  </a:lnTo>
                  <a:cubicBezTo>
                    <a:pt x="4168" y="1924"/>
                    <a:pt x="4002" y="1911"/>
                    <a:pt x="3837" y="1917"/>
                  </a:cubicBezTo>
                  <a:cubicBezTo>
                    <a:pt x="3804" y="2165"/>
                    <a:pt x="3609" y="2361"/>
                    <a:pt x="3364" y="2397"/>
                  </a:cubicBezTo>
                  <a:cubicBezTo>
                    <a:pt x="3361" y="2403"/>
                    <a:pt x="3360" y="2407"/>
                    <a:pt x="3357" y="2412"/>
                  </a:cubicBezTo>
                  <a:cubicBezTo>
                    <a:pt x="3426" y="2507"/>
                    <a:pt x="3465" y="2621"/>
                    <a:pt x="3465" y="2743"/>
                  </a:cubicBezTo>
                  <a:cubicBezTo>
                    <a:pt x="3465" y="2793"/>
                    <a:pt x="3458" y="2841"/>
                    <a:pt x="3445" y="2889"/>
                  </a:cubicBezTo>
                  <a:cubicBezTo>
                    <a:pt x="3448" y="2888"/>
                    <a:pt x="3449" y="2887"/>
                    <a:pt x="3452" y="2887"/>
                  </a:cubicBezTo>
                  <a:cubicBezTo>
                    <a:pt x="4073" y="2628"/>
                    <a:pt x="4789" y="2924"/>
                    <a:pt x="5048" y="3547"/>
                  </a:cubicBezTo>
                  <a:cubicBezTo>
                    <a:pt x="5306" y="4168"/>
                    <a:pt x="5010" y="4884"/>
                    <a:pt x="4388" y="5143"/>
                  </a:cubicBezTo>
                  <a:cubicBezTo>
                    <a:pt x="3766" y="5401"/>
                    <a:pt x="3050" y="5105"/>
                    <a:pt x="2792" y="4483"/>
                  </a:cubicBezTo>
                  <a:cubicBezTo>
                    <a:pt x="2650" y="4140"/>
                    <a:pt x="2676" y="3771"/>
                    <a:pt x="2832" y="3464"/>
                  </a:cubicBezTo>
                  <a:cubicBezTo>
                    <a:pt x="2682" y="3491"/>
                    <a:pt x="2524" y="3459"/>
                    <a:pt x="2397" y="3364"/>
                  </a:cubicBezTo>
                  <a:cubicBezTo>
                    <a:pt x="2392" y="3367"/>
                    <a:pt x="2388" y="3368"/>
                    <a:pt x="2382" y="3369"/>
                  </a:cubicBezTo>
                  <a:cubicBezTo>
                    <a:pt x="2341" y="3637"/>
                    <a:pt x="2109" y="3843"/>
                    <a:pt x="1830" y="3843"/>
                  </a:cubicBezTo>
                  <a:cubicBezTo>
                    <a:pt x="1814" y="4035"/>
                    <a:pt x="1824" y="4231"/>
                    <a:pt x="1864" y="4427"/>
                  </a:cubicBezTo>
                  <a:lnTo>
                    <a:pt x="1502" y="4577"/>
                  </a:lnTo>
                  <a:cubicBezTo>
                    <a:pt x="1414" y="4613"/>
                    <a:pt x="1372" y="4715"/>
                    <a:pt x="1409" y="4804"/>
                  </a:cubicBezTo>
                  <a:lnTo>
                    <a:pt x="1589" y="5239"/>
                  </a:lnTo>
                  <a:cubicBezTo>
                    <a:pt x="1625" y="5327"/>
                    <a:pt x="1726" y="5369"/>
                    <a:pt x="1816" y="5332"/>
                  </a:cubicBezTo>
                  <a:lnTo>
                    <a:pt x="2178" y="5181"/>
                  </a:lnTo>
                  <a:cubicBezTo>
                    <a:pt x="2334" y="5415"/>
                    <a:pt x="2533" y="5611"/>
                    <a:pt x="2758" y="5760"/>
                  </a:cubicBezTo>
                  <a:lnTo>
                    <a:pt x="2609" y="6123"/>
                  </a:lnTo>
                  <a:cubicBezTo>
                    <a:pt x="2573" y="6211"/>
                    <a:pt x="2614" y="6312"/>
                    <a:pt x="2702" y="6348"/>
                  </a:cubicBezTo>
                  <a:lnTo>
                    <a:pt x="3138" y="6528"/>
                  </a:lnTo>
                  <a:cubicBezTo>
                    <a:pt x="3226" y="6564"/>
                    <a:pt x="3328" y="6523"/>
                    <a:pt x="3364" y="6435"/>
                  </a:cubicBezTo>
                  <a:lnTo>
                    <a:pt x="3513" y="6072"/>
                  </a:lnTo>
                  <a:cubicBezTo>
                    <a:pt x="3778" y="6125"/>
                    <a:pt x="4057" y="6127"/>
                    <a:pt x="4333" y="6072"/>
                  </a:cubicBezTo>
                  <a:lnTo>
                    <a:pt x="4484" y="6433"/>
                  </a:lnTo>
                  <a:cubicBezTo>
                    <a:pt x="4520" y="6521"/>
                    <a:pt x="4621" y="6564"/>
                    <a:pt x="4710" y="6527"/>
                  </a:cubicBezTo>
                  <a:lnTo>
                    <a:pt x="5145" y="6347"/>
                  </a:lnTo>
                  <a:cubicBezTo>
                    <a:pt x="5233" y="6311"/>
                    <a:pt x="5276" y="6209"/>
                    <a:pt x="5238" y="6120"/>
                  </a:cubicBezTo>
                  <a:lnTo>
                    <a:pt x="5088" y="5759"/>
                  </a:lnTo>
                  <a:cubicBezTo>
                    <a:pt x="5321" y="5603"/>
                    <a:pt x="5517" y="5404"/>
                    <a:pt x="5666" y="5179"/>
                  </a:cubicBezTo>
                  <a:lnTo>
                    <a:pt x="6029" y="5328"/>
                  </a:lnTo>
                  <a:cubicBezTo>
                    <a:pt x="6117" y="5364"/>
                    <a:pt x="6218" y="5323"/>
                    <a:pt x="6254" y="5235"/>
                  </a:cubicBezTo>
                  <a:lnTo>
                    <a:pt x="6434" y="4799"/>
                  </a:lnTo>
                  <a:cubicBezTo>
                    <a:pt x="6468" y="4708"/>
                    <a:pt x="6425" y="4608"/>
                    <a:pt x="6337" y="4571"/>
                  </a:cubicBezTo>
                  <a:close/>
                  <a:moveTo>
                    <a:pt x="370" y="1975"/>
                  </a:moveTo>
                  <a:lnTo>
                    <a:pt x="145" y="1973"/>
                  </a:lnTo>
                  <a:cubicBezTo>
                    <a:pt x="65" y="1973"/>
                    <a:pt x="0" y="1908"/>
                    <a:pt x="0" y="1827"/>
                  </a:cubicBezTo>
                  <a:lnTo>
                    <a:pt x="1" y="1581"/>
                  </a:lnTo>
                  <a:cubicBezTo>
                    <a:pt x="1" y="1501"/>
                    <a:pt x="66" y="1436"/>
                    <a:pt x="148" y="1436"/>
                  </a:cubicBezTo>
                  <a:lnTo>
                    <a:pt x="373" y="1437"/>
                  </a:lnTo>
                  <a:cubicBezTo>
                    <a:pt x="408" y="1264"/>
                    <a:pt x="477" y="1097"/>
                    <a:pt x="580" y="947"/>
                  </a:cubicBezTo>
                  <a:lnTo>
                    <a:pt x="422" y="788"/>
                  </a:lnTo>
                  <a:cubicBezTo>
                    <a:pt x="366" y="731"/>
                    <a:pt x="366" y="639"/>
                    <a:pt x="424" y="583"/>
                  </a:cubicBezTo>
                  <a:lnTo>
                    <a:pt x="597" y="411"/>
                  </a:lnTo>
                  <a:cubicBezTo>
                    <a:pt x="654" y="355"/>
                    <a:pt x="746" y="355"/>
                    <a:pt x="802" y="412"/>
                  </a:cubicBezTo>
                  <a:lnTo>
                    <a:pt x="961" y="572"/>
                  </a:lnTo>
                  <a:cubicBezTo>
                    <a:pt x="1113" y="471"/>
                    <a:pt x="1281" y="404"/>
                    <a:pt x="1454" y="371"/>
                  </a:cubicBezTo>
                  <a:lnTo>
                    <a:pt x="1456" y="145"/>
                  </a:lnTo>
                  <a:cubicBezTo>
                    <a:pt x="1456" y="65"/>
                    <a:pt x="1521" y="0"/>
                    <a:pt x="1602" y="0"/>
                  </a:cubicBezTo>
                  <a:lnTo>
                    <a:pt x="1848" y="1"/>
                  </a:lnTo>
                  <a:cubicBezTo>
                    <a:pt x="1928" y="1"/>
                    <a:pt x="1993" y="67"/>
                    <a:pt x="1993" y="148"/>
                  </a:cubicBezTo>
                  <a:lnTo>
                    <a:pt x="1992" y="373"/>
                  </a:lnTo>
                  <a:cubicBezTo>
                    <a:pt x="2165" y="408"/>
                    <a:pt x="2332" y="477"/>
                    <a:pt x="2482" y="580"/>
                  </a:cubicBezTo>
                  <a:lnTo>
                    <a:pt x="2642" y="421"/>
                  </a:lnTo>
                  <a:cubicBezTo>
                    <a:pt x="2700" y="365"/>
                    <a:pt x="2792" y="365"/>
                    <a:pt x="2848" y="423"/>
                  </a:cubicBezTo>
                  <a:lnTo>
                    <a:pt x="3020" y="596"/>
                  </a:lnTo>
                  <a:cubicBezTo>
                    <a:pt x="3076" y="653"/>
                    <a:pt x="3076" y="745"/>
                    <a:pt x="3018" y="801"/>
                  </a:cubicBezTo>
                  <a:lnTo>
                    <a:pt x="2858" y="960"/>
                  </a:lnTo>
                  <a:cubicBezTo>
                    <a:pt x="2960" y="1112"/>
                    <a:pt x="3026" y="1280"/>
                    <a:pt x="3060" y="1453"/>
                  </a:cubicBezTo>
                  <a:lnTo>
                    <a:pt x="3285" y="1455"/>
                  </a:lnTo>
                  <a:cubicBezTo>
                    <a:pt x="3365" y="1455"/>
                    <a:pt x="3430" y="1520"/>
                    <a:pt x="3430" y="1601"/>
                  </a:cubicBezTo>
                  <a:lnTo>
                    <a:pt x="3429" y="1847"/>
                  </a:lnTo>
                  <a:cubicBezTo>
                    <a:pt x="3429" y="1927"/>
                    <a:pt x="3364" y="1992"/>
                    <a:pt x="3282" y="1992"/>
                  </a:cubicBezTo>
                  <a:lnTo>
                    <a:pt x="3057" y="1991"/>
                  </a:lnTo>
                  <a:cubicBezTo>
                    <a:pt x="3022" y="2164"/>
                    <a:pt x="2953" y="2331"/>
                    <a:pt x="2850" y="2481"/>
                  </a:cubicBezTo>
                  <a:lnTo>
                    <a:pt x="3009" y="2641"/>
                  </a:lnTo>
                  <a:cubicBezTo>
                    <a:pt x="3065" y="2699"/>
                    <a:pt x="3065" y="2791"/>
                    <a:pt x="3008" y="2847"/>
                  </a:cubicBezTo>
                  <a:lnTo>
                    <a:pt x="2834" y="3019"/>
                  </a:lnTo>
                  <a:cubicBezTo>
                    <a:pt x="2777" y="3075"/>
                    <a:pt x="2685" y="3075"/>
                    <a:pt x="2629" y="3017"/>
                  </a:cubicBezTo>
                  <a:lnTo>
                    <a:pt x="2470" y="2857"/>
                  </a:lnTo>
                  <a:cubicBezTo>
                    <a:pt x="2318" y="2959"/>
                    <a:pt x="2150" y="3025"/>
                    <a:pt x="1977" y="3059"/>
                  </a:cubicBezTo>
                  <a:lnTo>
                    <a:pt x="1976" y="3284"/>
                  </a:lnTo>
                  <a:cubicBezTo>
                    <a:pt x="1976" y="3364"/>
                    <a:pt x="1910" y="3429"/>
                    <a:pt x="1829" y="3429"/>
                  </a:cubicBezTo>
                  <a:lnTo>
                    <a:pt x="1584" y="3428"/>
                  </a:lnTo>
                  <a:cubicBezTo>
                    <a:pt x="1504" y="3428"/>
                    <a:pt x="1438" y="3363"/>
                    <a:pt x="1438" y="3281"/>
                  </a:cubicBezTo>
                  <a:lnTo>
                    <a:pt x="1440" y="3056"/>
                  </a:lnTo>
                  <a:cubicBezTo>
                    <a:pt x="1266" y="3021"/>
                    <a:pt x="1100" y="2952"/>
                    <a:pt x="949" y="2849"/>
                  </a:cubicBezTo>
                  <a:lnTo>
                    <a:pt x="789" y="3008"/>
                  </a:lnTo>
                  <a:cubicBezTo>
                    <a:pt x="732" y="3064"/>
                    <a:pt x="640" y="3064"/>
                    <a:pt x="584" y="3007"/>
                  </a:cubicBezTo>
                  <a:lnTo>
                    <a:pt x="412" y="2833"/>
                  </a:lnTo>
                  <a:cubicBezTo>
                    <a:pt x="356" y="2776"/>
                    <a:pt x="356" y="2684"/>
                    <a:pt x="413" y="2628"/>
                  </a:cubicBezTo>
                  <a:lnTo>
                    <a:pt x="573" y="2469"/>
                  </a:lnTo>
                  <a:cubicBezTo>
                    <a:pt x="470" y="2316"/>
                    <a:pt x="404" y="2148"/>
                    <a:pt x="370" y="1975"/>
                  </a:cubicBezTo>
                  <a:close/>
                  <a:moveTo>
                    <a:pt x="1252" y="2172"/>
                  </a:moveTo>
                  <a:cubicBezTo>
                    <a:pt x="1505" y="2428"/>
                    <a:pt x="1917" y="2431"/>
                    <a:pt x="2173" y="2177"/>
                  </a:cubicBezTo>
                  <a:cubicBezTo>
                    <a:pt x="2429" y="1924"/>
                    <a:pt x="2432" y="1512"/>
                    <a:pt x="2178" y="1256"/>
                  </a:cubicBezTo>
                  <a:cubicBezTo>
                    <a:pt x="1925" y="1000"/>
                    <a:pt x="1513" y="997"/>
                    <a:pt x="1257" y="1251"/>
                  </a:cubicBezTo>
                  <a:cubicBezTo>
                    <a:pt x="1000" y="1504"/>
                    <a:pt x="998" y="1916"/>
                    <a:pt x="1252" y="2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C1B8E78-6E1D-DEF7-589B-B6EA19B04AFE}"/>
              </a:ext>
            </a:extLst>
          </p:cNvPr>
          <p:cNvGrpSpPr/>
          <p:nvPr/>
        </p:nvGrpSpPr>
        <p:grpSpPr>
          <a:xfrm>
            <a:off x="7614271" y="2659894"/>
            <a:ext cx="3166023" cy="816522"/>
            <a:chOff x="283598" y="1906534"/>
            <a:chExt cx="3166023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B7BE100-97BD-C428-5F6A-2CEDC728CD19}"/>
                </a:ext>
              </a:extLst>
            </p:cNvPr>
            <p:cNvSpPr txBox="1"/>
            <p:nvPr/>
          </p:nvSpPr>
          <p:spPr>
            <a:xfrm>
              <a:off x="283598" y="2190603"/>
              <a:ext cx="31660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6B5B47-E868-B8BF-E5B7-0BD9EB56D5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943CD0A-E98D-FCE5-97D4-7A18785B4E09}"/>
              </a:ext>
            </a:extLst>
          </p:cNvPr>
          <p:cNvGrpSpPr/>
          <p:nvPr/>
        </p:nvGrpSpPr>
        <p:grpSpPr>
          <a:xfrm>
            <a:off x="1446175" y="1911771"/>
            <a:ext cx="3166021" cy="816522"/>
            <a:chOff x="102116" y="1906534"/>
            <a:chExt cx="3166021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60A07C-EF0A-6E54-6E6A-8A2FCF578E74}"/>
                </a:ext>
              </a:extLst>
            </p:cNvPr>
            <p:cNvSpPr txBox="1"/>
            <p:nvPr/>
          </p:nvSpPr>
          <p:spPr>
            <a:xfrm>
              <a:off x="102116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52B992-08F6-8887-B58C-F8B94684F20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0B7F6A-F548-96D2-E35E-F3ED40516DE0}"/>
              </a:ext>
            </a:extLst>
          </p:cNvPr>
          <p:cNvGrpSpPr/>
          <p:nvPr/>
        </p:nvGrpSpPr>
        <p:grpSpPr>
          <a:xfrm>
            <a:off x="7614271" y="4156139"/>
            <a:ext cx="3089021" cy="816522"/>
            <a:chOff x="283598" y="1906534"/>
            <a:chExt cx="3089021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CE92CBE-B330-77E5-1BF7-3559C5BA6588}"/>
                </a:ext>
              </a:extLst>
            </p:cNvPr>
            <p:cNvSpPr txBox="1"/>
            <p:nvPr/>
          </p:nvSpPr>
          <p:spPr>
            <a:xfrm>
              <a:off x="283598" y="2190603"/>
              <a:ext cx="308902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B60B795-702F-BC41-E90E-94F4C018FC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47F7377-CC98-5588-5713-C10D7291F57D}"/>
              </a:ext>
            </a:extLst>
          </p:cNvPr>
          <p:cNvGrpSpPr/>
          <p:nvPr/>
        </p:nvGrpSpPr>
        <p:grpSpPr>
          <a:xfrm>
            <a:off x="1446174" y="3408016"/>
            <a:ext cx="3166022" cy="816522"/>
            <a:chOff x="102115" y="1906534"/>
            <a:chExt cx="3166022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A6F9A4D-C49C-95B5-F763-4C298F294FD2}"/>
                </a:ext>
              </a:extLst>
            </p:cNvPr>
            <p:cNvSpPr txBox="1"/>
            <p:nvPr/>
          </p:nvSpPr>
          <p:spPr>
            <a:xfrm>
              <a:off x="102115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4ABA017-593F-A163-57D0-82396B65D60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627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26C151-2B89-378F-6E61-4090C5E7B1F1}"/>
              </a:ext>
            </a:extLst>
          </p:cNvPr>
          <p:cNvGrpSpPr/>
          <p:nvPr/>
        </p:nvGrpSpPr>
        <p:grpSpPr>
          <a:xfrm>
            <a:off x="-1" y="2377"/>
            <a:ext cx="8102833" cy="2581165"/>
            <a:chOff x="0" y="2377"/>
            <a:chExt cx="10756900" cy="3426621"/>
          </a:xfrm>
        </p:grpSpPr>
        <p:sp>
          <p:nvSpPr>
            <p:cNvPr id="6" name="Freeform 30+">
              <a:extLst>
                <a:ext uri="{FF2B5EF4-FFF2-40B4-BE49-F238E27FC236}">
                  <a16:creationId xmlns:a16="http://schemas.microsoft.com/office/drawing/2014/main" id="{E8C06A6E-CD55-1F0F-83D0-FD198C520005}"/>
                </a:ext>
              </a:extLst>
            </p:cNvPr>
            <p:cNvSpPr/>
            <p:nvPr/>
          </p:nvSpPr>
          <p:spPr>
            <a:xfrm>
              <a:off x="0" y="2377"/>
              <a:ext cx="10756900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9F49F6-1AA6-B205-1B00-973F956626AD}"/>
                </a:ext>
              </a:extLst>
            </p:cNvPr>
            <p:cNvSpPr/>
            <p:nvPr/>
          </p:nvSpPr>
          <p:spPr>
            <a:xfrm>
              <a:off x="0" y="2377"/>
              <a:ext cx="7053943" cy="3426621"/>
            </a:xfrm>
            <a:custGeom>
              <a:avLst/>
              <a:gdLst>
                <a:gd name="connsiteX0" fmla="*/ 0 w 7053943"/>
                <a:gd name="connsiteY0" fmla="*/ 0 h 3426621"/>
                <a:gd name="connsiteX1" fmla="*/ 7053943 w 7053943"/>
                <a:gd name="connsiteY1" fmla="*/ 0 h 3426621"/>
                <a:gd name="connsiteX2" fmla="*/ 6460264 w 7053943"/>
                <a:gd name="connsiteY2" fmla="*/ 145632 h 3426621"/>
                <a:gd name="connsiteX3" fmla="*/ 129034 w 7053943"/>
                <a:gd name="connsiteY3" fmla="*/ 3310817 h 3426621"/>
                <a:gd name="connsiteX4" fmla="*/ 0 w 7053943"/>
                <a:gd name="connsiteY4" fmla="*/ 3426621 h 3426621"/>
                <a:gd name="connsiteX5" fmla="*/ 0 w 7053943"/>
                <a:gd name="connsiteY5" fmla="*/ 0 h 34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3943" h="3426621">
                  <a:moveTo>
                    <a:pt x="0" y="0"/>
                  </a:moveTo>
                  <a:lnTo>
                    <a:pt x="7053943" y="0"/>
                  </a:lnTo>
                  <a:lnTo>
                    <a:pt x="6460264" y="145632"/>
                  </a:lnTo>
                  <a:cubicBezTo>
                    <a:pt x="3905848" y="817812"/>
                    <a:pt x="1716586" y="1921932"/>
                    <a:pt x="129034" y="3310817"/>
                  </a:cubicBezTo>
                  <a:lnTo>
                    <a:pt x="0" y="3426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928D-E3DF-B7DE-6ED5-D3E6652633CF}"/>
              </a:ext>
            </a:extLst>
          </p:cNvPr>
          <p:cNvGrpSpPr/>
          <p:nvPr/>
        </p:nvGrpSpPr>
        <p:grpSpPr>
          <a:xfrm>
            <a:off x="5878287" y="4850344"/>
            <a:ext cx="6313714" cy="2019792"/>
            <a:chOff x="5257801" y="4286249"/>
            <a:chExt cx="6934200" cy="2569373"/>
          </a:xfrm>
        </p:grpSpPr>
        <p:sp>
          <p:nvSpPr>
            <p:cNvPr id="7" name="Freeform 4+">
              <a:extLst>
                <a:ext uri="{FF2B5EF4-FFF2-40B4-BE49-F238E27FC236}">
                  <a16:creationId xmlns:a16="http://schemas.microsoft.com/office/drawing/2014/main" id="{DD7F458C-4109-999E-1D0C-46A3DAB012C2}"/>
                </a:ext>
              </a:extLst>
            </p:cNvPr>
            <p:cNvSpPr/>
            <p:nvPr/>
          </p:nvSpPr>
          <p:spPr>
            <a:xfrm>
              <a:off x="5257801" y="4286249"/>
              <a:ext cx="6934200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1000">
                  <a:srgbClr val="CBAF6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1A58D4E-AE0E-701E-6EA3-74150B0BCD5F}"/>
                </a:ext>
              </a:extLst>
            </p:cNvPr>
            <p:cNvSpPr/>
            <p:nvPr/>
          </p:nvSpPr>
          <p:spPr>
            <a:xfrm>
              <a:off x="6505775" y="4286249"/>
              <a:ext cx="5686225" cy="2569373"/>
            </a:xfrm>
            <a:custGeom>
              <a:avLst/>
              <a:gdLst>
                <a:gd name="connsiteX0" fmla="*/ 5686225 w 5686225"/>
                <a:gd name="connsiteY0" fmla="*/ 0 h 2752398"/>
                <a:gd name="connsiteX1" fmla="*/ 5686225 w 5686225"/>
                <a:gd name="connsiteY1" fmla="*/ 2752398 h 2752398"/>
                <a:gd name="connsiteX2" fmla="*/ 0 w 5686225"/>
                <a:gd name="connsiteY2" fmla="*/ 2752398 h 2752398"/>
                <a:gd name="connsiteX3" fmla="*/ 197192 w 5686225"/>
                <a:gd name="connsiteY3" fmla="*/ 2597481 h 2752398"/>
                <a:gd name="connsiteX4" fmla="*/ 5430730 w 5686225"/>
                <a:gd name="connsiteY4" fmla="*/ 70552 h 275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225" h="2752398">
                  <a:moveTo>
                    <a:pt x="5686225" y="0"/>
                  </a:moveTo>
                  <a:lnTo>
                    <a:pt x="5686225" y="2752398"/>
                  </a:lnTo>
                  <a:lnTo>
                    <a:pt x="0" y="2752398"/>
                  </a:lnTo>
                  <a:lnTo>
                    <a:pt x="197192" y="2597481"/>
                  </a:lnTo>
                  <a:cubicBezTo>
                    <a:pt x="1606297" y="1528724"/>
                    <a:pt x="3393104" y="660100"/>
                    <a:pt x="5430730" y="70552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58AC979-C341-32CB-74D0-AD895E19BD7F}"/>
              </a:ext>
            </a:extLst>
          </p:cNvPr>
          <p:cNvGrpSpPr/>
          <p:nvPr/>
        </p:nvGrpSpPr>
        <p:grpSpPr>
          <a:xfrm>
            <a:off x="397086" y="5425923"/>
            <a:ext cx="1010801" cy="1014033"/>
            <a:chOff x="10875818" y="430538"/>
            <a:chExt cx="1010801" cy="101403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664849-ED8D-F804-E847-145A9873EE12}"/>
                </a:ext>
              </a:extLst>
            </p:cNvPr>
            <p:cNvGrpSpPr/>
            <p:nvPr/>
          </p:nvGrpSpPr>
          <p:grpSpPr>
            <a:xfrm>
              <a:off x="10875818" y="430538"/>
              <a:ext cx="1010801" cy="465009"/>
              <a:chOff x="370114" y="420914"/>
              <a:chExt cx="1418770" cy="65269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5674B93-4298-F16F-A553-BDC2F5F165FE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0D030DC-30E7-F046-0B39-93A9D6FFD07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E7A20F35-E937-195D-B6CE-1BFA5583D978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48EE42A-54D7-4F6F-6E92-4E2A32B40019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2EF8728E-60CF-CECD-E45F-192A4EDB721A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F87A9B85-3CA5-9E1E-0CEA-92FFB058256D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B7609BB-AA6E-0C7A-6A1E-C56F8D0F0AAA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7157D14-038D-568A-69AF-A921D2EE21F9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EAA6CEC-0986-28AD-934B-647F818752FC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252B339-F0D6-7289-723F-E3D8C2C5EDEF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DD15EE11-7DA3-A849-BA94-7E832B673645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F5F28EE-69EF-C8F3-0611-896976D0D2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984E1E-208F-2A43-BE20-3BDEFF86F6F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25C6872-EDAE-41DA-DBDC-8BAF2996B58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7905361-D99E-5590-C609-87AAB23E4147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2C56B75-5D2F-4B42-B695-34452137004F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DD69E21-A7D4-6631-5719-5BA3686682F4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3069A63-D0E9-D90E-C3FB-4973B61B858D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B5017A9-EF85-C138-3D58-F40A914EE615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9A59C4A8-8955-092F-5ADC-180BF14E9CB4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D5BFAB3-F887-5CB4-0D30-C3B9ADA930E4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099E5C4-9F69-9DF6-E9A7-64A2B3F2F0CB}"/>
                </a:ext>
              </a:extLst>
            </p:cNvPr>
            <p:cNvGrpSpPr/>
            <p:nvPr/>
          </p:nvGrpSpPr>
          <p:grpSpPr>
            <a:xfrm>
              <a:off x="10875818" y="979562"/>
              <a:ext cx="1010801" cy="465009"/>
              <a:chOff x="370114" y="420914"/>
              <a:chExt cx="1418770" cy="652691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E87DCE47-4E88-8EEC-E38D-E8FFE94890A5}"/>
                  </a:ext>
                </a:extLst>
              </p:cNvPr>
              <p:cNvGrpSpPr/>
              <p:nvPr/>
            </p:nvGrpSpPr>
            <p:grpSpPr>
              <a:xfrm>
                <a:off x="370114" y="420914"/>
                <a:ext cx="1418770" cy="166915"/>
                <a:chOff x="370114" y="420914"/>
                <a:chExt cx="1418770" cy="166915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4B0A1457-5047-2761-0207-135AF7684135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5CE260D1-0FD2-17AC-C896-467221B330BB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D5365934-ABEE-BC61-6C71-F4F6E2AC278E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20371A9-E239-0027-B57F-7310150D1B13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CBAF6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7A24608B-02A3-77DC-8464-5BC20A5BFDB7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096B86DE-BB2D-B4B9-1981-F122C9A3D833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17AE3F4-5E55-DCE0-F0A0-D69861E6DA7D}"/>
                  </a:ext>
                </a:extLst>
              </p:cNvPr>
              <p:cNvGrpSpPr/>
              <p:nvPr/>
            </p:nvGrpSpPr>
            <p:grpSpPr>
              <a:xfrm>
                <a:off x="370114" y="663802"/>
                <a:ext cx="1418770" cy="166915"/>
                <a:chOff x="370114" y="420914"/>
                <a:chExt cx="1418770" cy="16691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2E24F2A2-A30F-7634-67E4-72AFA46FE708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6D6FB7-EE31-2C6B-10AA-B7CABA56BE57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5D1ED472-AD26-DA91-E5CF-204735CC5A11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78A6A3F-B964-8742-5D6E-81FE57D9D961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3B7682B-EB64-3B65-8975-4F3CF65957F9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123699A8-6A55-7F65-913F-5102C65CC929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28E1E3DB-0A5E-E697-1774-C2707A4A6B73}"/>
                  </a:ext>
                </a:extLst>
              </p:cNvPr>
              <p:cNvGrpSpPr/>
              <p:nvPr/>
            </p:nvGrpSpPr>
            <p:grpSpPr>
              <a:xfrm>
                <a:off x="370114" y="906690"/>
                <a:ext cx="1418770" cy="166915"/>
                <a:chOff x="370114" y="420914"/>
                <a:chExt cx="1418770" cy="1669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874F8137-DD15-CFE2-99B3-4FF85C995DD4}"/>
                    </a:ext>
                  </a:extLst>
                </p:cNvPr>
                <p:cNvSpPr/>
                <p:nvPr/>
              </p:nvSpPr>
              <p:spPr>
                <a:xfrm>
                  <a:off x="370114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6C360F-FBF7-12AD-F0A5-8702F3EA3B99}"/>
                    </a:ext>
                  </a:extLst>
                </p:cNvPr>
                <p:cNvSpPr/>
                <p:nvPr/>
              </p:nvSpPr>
              <p:spPr>
                <a:xfrm>
                  <a:off x="620485" y="420914"/>
                  <a:ext cx="166915" cy="166915"/>
                </a:xfrm>
                <a:prstGeom prst="ellipse">
                  <a:avLst/>
                </a:prstGeom>
                <a:solidFill>
                  <a:srgbClr val="D8DBE5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754B4ABC-1119-B08E-81EA-09F0220D1214}"/>
                    </a:ext>
                  </a:extLst>
                </p:cNvPr>
                <p:cNvSpPr/>
                <p:nvPr/>
              </p:nvSpPr>
              <p:spPr>
                <a:xfrm>
                  <a:off x="870856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7B0CD0-D41E-A056-B467-CF99F8C4D467}"/>
                    </a:ext>
                  </a:extLst>
                </p:cNvPr>
                <p:cNvSpPr/>
                <p:nvPr/>
              </p:nvSpPr>
              <p:spPr>
                <a:xfrm>
                  <a:off x="1121227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E58C2B1-AEFF-4205-67A6-767CD80B798A}"/>
                    </a:ext>
                  </a:extLst>
                </p:cNvPr>
                <p:cNvSpPr/>
                <p:nvPr/>
              </p:nvSpPr>
              <p:spPr>
                <a:xfrm>
                  <a:off x="1371598" y="420914"/>
                  <a:ext cx="166915" cy="166915"/>
                </a:xfrm>
                <a:prstGeom prst="ellipse">
                  <a:avLst/>
                </a:prstGeom>
                <a:solidFill>
                  <a:srgbClr val="2F396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CBD4E2D-0AEF-EB54-D81E-96F44F93040E}"/>
                    </a:ext>
                  </a:extLst>
                </p:cNvPr>
                <p:cNvSpPr/>
                <p:nvPr/>
              </p:nvSpPr>
              <p:spPr>
                <a:xfrm>
                  <a:off x="1621969" y="420914"/>
                  <a:ext cx="166915" cy="166915"/>
                </a:xfrm>
                <a:prstGeom prst="ellipse">
                  <a:avLst/>
                </a:prstGeom>
                <a:solidFill>
                  <a:srgbClr val="D8DBE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96F8AF-0E67-E7DE-882D-F83BE316CB8F}"/>
              </a:ext>
            </a:extLst>
          </p:cNvPr>
          <p:cNvGrpSpPr/>
          <p:nvPr/>
        </p:nvGrpSpPr>
        <p:grpSpPr>
          <a:xfrm>
            <a:off x="10549108" y="420487"/>
            <a:ext cx="1160547" cy="478968"/>
            <a:chOff x="8244408" y="263825"/>
            <a:chExt cx="575796" cy="237636"/>
          </a:xfrm>
          <a:solidFill>
            <a:srgbClr val="CBAF6D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6F4149D-1B58-092E-EB4C-CFA941ACCE0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B9510C9-BEA1-169A-9117-B1E8D93791BE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8" name="文本框-2_矢量">
              <a:extLst>
                <a:ext uri="{FF2B5EF4-FFF2-40B4-BE49-F238E27FC236}">
                  <a16:creationId xmlns:a16="http://schemas.microsoft.com/office/drawing/2014/main" id="{4BC09497-3825-BB4A-FFAF-4DD13171BDA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D28A160-132E-62C8-0C42-70A2BB49499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CAF8494-9EEC-BFF5-45E1-762486594163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4856F08-35D1-21A0-E06C-49FA2EFEF8A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2C5EAA-03DA-48AC-E4B7-B150E70ECAA5}"/>
              </a:ext>
            </a:extLst>
          </p:cNvPr>
          <p:cNvGrpSpPr/>
          <p:nvPr/>
        </p:nvGrpSpPr>
        <p:grpSpPr>
          <a:xfrm>
            <a:off x="5786669" y="2011048"/>
            <a:ext cx="618668" cy="176212"/>
            <a:chOff x="5786669" y="1296098"/>
            <a:chExt cx="618668" cy="176212"/>
          </a:xfrm>
        </p:grpSpPr>
        <p:sp>
          <p:nvSpPr>
            <p:cNvPr id="1669" name="椭圆 1668">
              <a:extLst>
                <a:ext uri="{FF2B5EF4-FFF2-40B4-BE49-F238E27FC236}">
                  <a16:creationId xmlns:a16="http://schemas.microsoft.com/office/drawing/2014/main" id="{B175E1F1-B365-375A-03F7-1D107F972328}"/>
                </a:ext>
              </a:extLst>
            </p:cNvPr>
            <p:cNvSpPr/>
            <p:nvPr/>
          </p:nvSpPr>
          <p:spPr>
            <a:xfrm>
              <a:off x="5786669" y="1323654"/>
              <a:ext cx="121099" cy="121099"/>
            </a:xfrm>
            <a:prstGeom prst="ellipse">
              <a:avLst/>
            </a:prstGeom>
            <a:solidFill>
              <a:srgbClr val="2F396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0" name="椭圆 1669">
              <a:extLst>
                <a:ext uri="{FF2B5EF4-FFF2-40B4-BE49-F238E27FC236}">
                  <a16:creationId xmlns:a16="http://schemas.microsoft.com/office/drawing/2014/main" id="{62514B87-A916-CD9F-A250-7032F9CDF41A}"/>
                </a:ext>
              </a:extLst>
            </p:cNvPr>
            <p:cNvSpPr/>
            <p:nvPr/>
          </p:nvSpPr>
          <p:spPr>
            <a:xfrm>
              <a:off x="6007897" y="1296098"/>
              <a:ext cx="176212" cy="176212"/>
            </a:xfrm>
            <a:prstGeom prst="ellipse">
              <a:avLst/>
            </a:prstGeom>
            <a:solidFill>
              <a:srgbClr val="CBAF6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1" name="椭圆 1670">
              <a:extLst>
                <a:ext uri="{FF2B5EF4-FFF2-40B4-BE49-F238E27FC236}">
                  <a16:creationId xmlns:a16="http://schemas.microsoft.com/office/drawing/2014/main" id="{BFF13D4D-5868-EF37-D621-6C49F7445463}"/>
                </a:ext>
              </a:extLst>
            </p:cNvPr>
            <p:cNvSpPr/>
            <p:nvPr/>
          </p:nvSpPr>
          <p:spPr>
            <a:xfrm>
              <a:off x="6284238" y="1323654"/>
              <a:ext cx="121099" cy="121099"/>
            </a:xfrm>
            <a:prstGeom prst="ellipse">
              <a:avLst/>
            </a:prstGeom>
            <a:solidFill>
              <a:srgbClr val="D8DBE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B25F18-7D41-F895-A2E4-52F93F0A6F8D}"/>
              </a:ext>
            </a:extLst>
          </p:cNvPr>
          <p:cNvGrpSpPr/>
          <p:nvPr/>
        </p:nvGrpSpPr>
        <p:grpSpPr>
          <a:xfrm>
            <a:off x="4093981" y="2620903"/>
            <a:ext cx="4008851" cy="595848"/>
            <a:chOff x="1777818" y="2732334"/>
            <a:chExt cx="4008851" cy="59584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61DBBE-A47F-46C1-156D-97F9C122E436}"/>
                </a:ext>
              </a:extLst>
            </p:cNvPr>
            <p:cNvSpPr/>
            <p:nvPr/>
          </p:nvSpPr>
          <p:spPr>
            <a:xfrm>
              <a:off x="2378806" y="2732334"/>
              <a:ext cx="3407863" cy="571951"/>
            </a:xfrm>
            <a:custGeom>
              <a:avLst/>
              <a:gdLst>
                <a:gd name="connsiteX0" fmla="*/ 490106 w 3407863"/>
                <a:gd name="connsiteY0" fmla="*/ 0 h 571951"/>
                <a:gd name="connsiteX1" fmla="*/ 3407863 w 3407863"/>
                <a:gd name="connsiteY1" fmla="*/ 0 h 571951"/>
                <a:gd name="connsiteX2" fmla="*/ 3407863 w 3407863"/>
                <a:gd name="connsiteY2" fmla="*/ 571951 h 571951"/>
                <a:gd name="connsiteX3" fmla="*/ 0 w 3407863"/>
                <a:gd name="connsiteY3" fmla="*/ 571951 h 571951"/>
                <a:gd name="connsiteX4" fmla="*/ 156214 w 3407863"/>
                <a:gd name="connsiteY4" fmla="*/ 369218 h 571951"/>
                <a:gd name="connsiteX5" fmla="*/ 433822 w 3407863"/>
                <a:gd name="connsiteY5" fmla="*/ 55287 h 571951"/>
                <a:gd name="connsiteX6" fmla="*/ 490106 w 3407863"/>
                <a:gd name="connsiteY6" fmla="*/ 0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863" h="571951">
                  <a:moveTo>
                    <a:pt x="490106" y="0"/>
                  </a:moveTo>
                  <a:lnTo>
                    <a:pt x="3407863" y="0"/>
                  </a:lnTo>
                  <a:lnTo>
                    <a:pt x="3407863" y="571951"/>
                  </a:lnTo>
                  <a:lnTo>
                    <a:pt x="0" y="571951"/>
                  </a:lnTo>
                  <a:lnTo>
                    <a:pt x="156214" y="369218"/>
                  </a:lnTo>
                  <a:cubicBezTo>
                    <a:pt x="245936" y="260501"/>
                    <a:pt x="338527" y="155785"/>
                    <a:pt x="433822" y="55287"/>
                  </a:cubicBezTo>
                  <a:lnTo>
                    <a:pt x="49010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95000">
                  <a:srgbClr val="CBAF6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D1642F-9732-BC6E-08EC-858E2EBC5F53}"/>
                </a:ext>
              </a:extLst>
            </p:cNvPr>
            <p:cNvSpPr txBox="1"/>
            <p:nvPr/>
          </p:nvSpPr>
          <p:spPr>
            <a:xfrm>
              <a:off x="3296787" y="2802865"/>
              <a:ext cx="214607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D30AFF3-F0C4-75AB-839D-35C7C29168D7}"/>
                </a:ext>
              </a:extLst>
            </p:cNvPr>
            <p:cNvSpPr/>
            <p:nvPr/>
          </p:nvSpPr>
          <p:spPr>
            <a:xfrm>
              <a:off x="1777818" y="2732334"/>
              <a:ext cx="1424482" cy="571951"/>
            </a:xfrm>
            <a:custGeom>
              <a:avLst/>
              <a:gdLst>
                <a:gd name="connsiteX0" fmla="*/ 0 w 1424482"/>
                <a:gd name="connsiteY0" fmla="*/ 0 h 571951"/>
                <a:gd name="connsiteX1" fmla="*/ 333389 w 1424482"/>
                <a:gd name="connsiteY1" fmla="*/ 0 h 571951"/>
                <a:gd name="connsiteX2" fmla="*/ 1091093 w 1424482"/>
                <a:gd name="connsiteY2" fmla="*/ 0 h 571951"/>
                <a:gd name="connsiteX3" fmla="*/ 1424482 w 1424482"/>
                <a:gd name="connsiteY3" fmla="*/ 0 h 571951"/>
                <a:gd name="connsiteX4" fmla="*/ 1368198 w 1424482"/>
                <a:gd name="connsiteY4" fmla="*/ 55287 h 571951"/>
                <a:gd name="connsiteX5" fmla="*/ 1090590 w 1424482"/>
                <a:gd name="connsiteY5" fmla="*/ 369218 h 571951"/>
                <a:gd name="connsiteX6" fmla="*/ 934376 w 1424482"/>
                <a:gd name="connsiteY6" fmla="*/ 571951 h 571951"/>
                <a:gd name="connsiteX7" fmla="*/ 600987 w 1424482"/>
                <a:gd name="connsiteY7" fmla="*/ 571951 h 571951"/>
                <a:gd name="connsiteX8" fmla="*/ 333389 w 1424482"/>
                <a:gd name="connsiteY8" fmla="*/ 571951 h 571951"/>
                <a:gd name="connsiteX9" fmla="*/ 0 w 1424482"/>
                <a:gd name="connsiteY9" fmla="*/ 571951 h 57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4482" h="571951">
                  <a:moveTo>
                    <a:pt x="0" y="0"/>
                  </a:moveTo>
                  <a:lnTo>
                    <a:pt x="333389" y="0"/>
                  </a:lnTo>
                  <a:lnTo>
                    <a:pt x="1091093" y="0"/>
                  </a:lnTo>
                  <a:lnTo>
                    <a:pt x="1424482" y="0"/>
                  </a:lnTo>
                  <a:lnTo>
                    <a:pt x="1368198" y="55287"/>
                  </a:lnTo>
                  <a:cubicBezTo>
                    <a:pt x="1272903" y="155785"/>
                    <a:pt x="1180312" y="260501"/>
                    <a:pt x="1090590" y="369218"/>
                  </a:cubicBezTo>
                  <a:lnTo>
                    <a:pt x="934376" y="571951"/>
                  </a:lnTo>
                  <a:lnTo>
                    <a:pt x="600987" y="571951"/>
                  </a:lnTo>
                  <a:lnTo>
                    <a:pt x="333389" y="571951"/>
                  </a:lnTo>
                  <a:lnTo>
                    <a:pt x="0" y="571951"/>
                  </a:ln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4ED0C7-C49A-08A6-7B49-CC5AEABC42EA}"/>
                </a:ext>
              </a:extLst>
            </p:cNvPr>
            <p:cNvSpPr txBox="1"/>
            <p:nvPr/>
          </p:nvSpPr>
          <p:spPr>
            <a:xfrm>
              <a:off x="1999203" y="2743407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A51741-187F-AD2C-9987-F3BA4C4A42AA}"/>
              </a:ext>
            </a:extLst>
          </p:cNvPr>
          <p:cNvSpPr txBox="1"/>
          <p:nvPr/>
        </p:nvSpPr>
        <p:spPr>
          <a:xfrm>
            <a:off x="2656114" y="3631625"/>
            <a:ext cx="687977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3686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3D1642F-9732-BC6E-08EC-858E2EBC5F53}"/>
              </a:ext>
            </a:extLst>
          </p:cNvPr>
          <p:cNvSpPr txBox="1"/>
          <p:nvPr/>
        </p:nvSpPr>
        <p:spPr>
          <a:xfrm>
            <a:off x="1644855" y="225881"/>
            <a:ext cx="33310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4ED0C7-C49A-08A6-7B49-CC5AEABC42EA}"/>
              </a:ext>
            </a:extLst>
          </p:cNvPr>
          <p:cNvSpPr txBox="1"/>
          <p:nvPr/>
        </p:nvSpPr>
        <p:spPr>
          <a:xfrm>
            <a:off x="221385" y="1970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5" name="Group 13"/>
          <p:cNvGrpSpPr>
            <a:grpSpLocks noChangeAspect="1"/>
          </p:cNvGrpSpPr>
          <p:nvPr/>
        </p:nvGrpSpPr>
        <p:grpSpPr bwMode="auto">
          <a:xfrm>
            <a:off x="4280507" y="1569381"/>
            <a:ext cx="3584574" cy="3613717"/>
            <a:chOff x="1219" y="-53"/>
            <a:chExt cx="3321" cy="3348"/>
          </a:xfrm>
        </p:grpSpPr>
        <p:sp>
          <p:nvSpPr>
            <p:cNvPr id="6" name="Freeform 14"/>
            <p:cNvSpPr/>
            <p:nvPr userDrawn="1"/>
          </p:nvSpPr>
          <p:spPr bwMode="auto">
            <a:xfrm>
              <a:off x="1219" y="265"/>
              <a:ext cx="1681" cy="1899"/>
            </a:xfrm>
            <a:custGeom>
              <a:avLst/>
              <a:gdLst>
                <a:gd name="T0" fmla="*/ 2311 w 2311"/>
                <a:gd name="T1" fmla="*/ 440 h 2611"/>
                <a:gd name="T2" fmla="*/ 1335 w 2311"/>
                <a:gd name="T3" fmla="*/ 1278 h 2611"/>
                <a:gd name="T4" fmla="*/ 865 w 2311"/>
                <a:gd name="T5" fmla="*/ 1829 h 2611"/>
                <a:gd name="T6" fmla="*/ 488 w 2311"/>
                <a:gd name="T7" fmla="*/ 2599 h 2611"/>
                <a:gd name="T8" fmla="*/ 470 w 2311"/>
                <a:gd name="T9" fmla="*/ 2611 h 2611"/>
                <a:gd name="T10" fmla="*/ 87 w 2311"/>
                <a:gd name="T11" fmla="*/ 1937 h 2611"/>
                <a:gd name="T12" fmla="*/ 933 w 2311"/>
                <a:gd name="T13" fmla="*/ 616 h 2611"/>
                <a:gd name="T14" fmla="*/ 1535 w 2311"/>
                <a:gd name="T15" fmla="*/ 47 h 2611"/>
                <a:gd name="T16" fmla="*/ 2311 w 2311"/>
                <a:gd name="T17" fmla="*/ 44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1" h="2611">
                  <a:moveTo>
                    <a:pt x="2311" y="440"/>
                  </a:moveTo>
                  <a:cubicBezTo>
                    <a:pt x="2062" y="586"/>
                    <a:pt x="1700" y="891"/>
                    <a:pt x="1335" y="1278"/>
                  </a:cubicBezTo>
                  <a:cubicBezTo>
                    <a:pt x="1156" y="1469"/>
                    <a:pt x="996" y="1657"/>
                    <a:pt x="865" y="1829"/>
                  </a:cubicBezTo>
                  <a:cubicBezTo>
                    <a:pt x="582" y="2201"/>
                    <a:pt x="429" y="2501"/>
                    <a:pt x="488" y="2599"/>
                  </a:cubicBezTo>
                  <a:cubicBezTo>
                    <a:pt x="470" y="2611"/>
                    <a:pt x="470" y="2611"/>
                    <a:pt x="470" y="2611"/>
                  </a:cubicBezTo>
                  <a:cubicBezTo>
                    <a:pt x="244" y="2334"/>
                    <a:pt x="87" y="1937"/>
                    <a:pt x="87" y="1937"/>
                  </a:cubicBezTo>
                  <a:cubicBezTo>
                    <a:pt x="0" y="1793"/>
                    <a:pt x="368" y="1216"/>
                    <a:pt x="933" y="616"/>
                  </a:cubicBezTo>
                  <a:cubicBezTo>
                    <a:pt x="1142" y="395"/>
                    <a:pt x="1349" y="201"/>
                    <a:pt x="1535" y="47"/>
                  </a:cubicBezTo>
                  <a:cubicBezTo>
                    <a:pt x="1642" y="0"/>
                    <a:pt x="1943" y="157"/>
                    <a:pt x="2311" y="440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5"/>
            <p:cNvSpPr/>
            <p:nvPr userDrawn="1"/>
          </p:nvSpPr>
          <p:spPr bwMode="auto">
            <a:xfrm>
              <a:off x="1518" y="1595"/>
              <a:ext cx="1905" cy="1700"/>
            </a:xfrm>
            <a:custGeom>
              <a:avLst/>
              <a:gdLst>
                <a:gd name="T0" fmla="*/ 2618 w 2618"/>
                <a:gd name="T1" fmla="*/ 1852 h 2337"/>
                <a:gd name="T2" fmla="*/ 2615 w 2618"/>
                <a:gd name="T3" fmla="*/ 1855 h 2337"/>
                <a:gd name="T4" fmla="*/ 1965 w 2618"/>
                <a:gd name="T5" fmla="*/ 2250 h 2337"/>
                <a:gd name="T6" fmla="*/ 644 w 2618"/>
                <a:gd name="T7" fmla="*/ 1403 h 2337"/>
                <a:gd name="T8" fmla="*/ 59 w 2618"/>
                <a:gd name="T9" fmla="*/ 782 h 2337"/>
                <a:gd name="T10" fmla="*/ 59 w 2618"/>
                <a:gd name="T11" fmla="*/ 782 h 2337"/>
                <a:gd name="T12" fmla="*/ 454 w 2618"/>
                <a:gd name="T13" fmla="*/ 0 h 2337"/>
                <a:gd name="T14" fmla="*/ 1306 w 2618"/>
                <a:gd name="T15" fmla="*/ 1001 h 2337"/>
                <a:gd name="T16" fmla="*/ 1842 w 2618"/>
                <a:gd name="T17" fmla="*/ 1460 h 2337"/>
                <a:gd name="T18" fmla="*/ 2618 w 2618"/>
                <a:gd name="T19" fmla="*/ 1852 h 2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8" h="2337">
                  <a:moveTo>
                    <a:pt x="2618" y="1852"/>
                  </a:moveTo>
                  <a:cubicBezTo>
                    <a:pt x="2617" y="1853"/>
                    <a:pt x="2616" y="1854"/>
                    <a:pt x="2615" y="1855"/>
                  </a:cubicBezTo>
                  <a:cubicBezTo>
                    <a:pt x="2360" y="2065"/>
                    <a:pt x="1965" y="2250"/>
                    <a:pt x="1965" y="2250"/>
                  </a:cubicBezTo>
                  <a:cubicBezTo>
                    <a:pt x="1821" y="2337"/>
                    <a:pt x="1244" y="1968"/>
                    <a:pt x="644" y="1403"/>
                  </a:cubicBezTo>
                  <a:cubicBezTo>
                    <a:pt x="415" y="1187"/>
                    <a:pt x="215" y="973"/>
                    <a:pt x="59" y="782"/>
                  </a:cubicBezTo>
                  <a:cubicBezTo>
                    <a:pt x="59" y="782"/>
                    <a:pt x="59" y="782"/>
                    <a:pt x="59" y="782"/>
                  </a:cubicBezTo>
                  <a:cubicBezTo>
                    <a:pt x="0" y="684"/>
                    <a:pt x="171" y="372"/>
                    <a:pt x="454" y="0"/>
                  </a:cubicBezTo>
                  <a:cubicBezTo>
                    <a:pt x="593" y="251"/>
                    <a:pt x="906" y="624"/>
                    <a:pt x="1306" y="1001"/>
                  </a:cubicBezTo>
                  <a:cubicBezTo>
                    <a:pt x="1491" y="1176"/>
                    <a:pt x="1674" y="1331"/>
                    <a:pt x="1842" y="1460"/>
                  </a:cubicBezTo>
                  <a:cubicBezTo>
                    <a:pt x="2211" y="1743"/>
                    <a:pt x="2511" y="1900"/>
                    <a:pt x="2618" y="1852"/>
                  </a:cubicBezTo>
                  <a:close/>
                </a:path>
              </a:pathLst>
            </a:custGeom>
            <a:solidFill>
              <a:srgbClr val="CBAF6D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6"/>
            <p:cNvSpPr/>
            <p:nvPr userDrawn="1"/>
          </p:nvSpPr>
          <p:spPr bwMode="auto">
            <a:xfrm>
              <a:off x="3420" y="2939"/>
              <a:ext cx="9" cy="5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3 w 12"/>
                <a:gd name="T5" fmla="*/ 4 h 7"/>
                <a:gd name="T6" fmla="*/ 4 w 12"/>
                <a:gd name="T7" fmla="*/ 4 h 7"/>
                <a:gd name="T8" fmla="*/ 12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3"/>
                    <a:pt x="9" y="2"/>
                    <a:pt x="12" y="0"/>
                  </a:cubicBezTo>
                  <a:close/>
                </a:path>
              </a:pathLst>
            </a:custGeom>
            <a:solidFill>
              <a:srgbClr val="ED5463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7"/>
            <p:cNvSpPr/>
            <p:nvPr userDrawn="1"/>
          </p:nvSpPr>
          <p:spPr bwMode="auto">
            <a:xfrm>
              <a:off x="2858" y="1078"/>
              <a:ext cx="1682" cy="1899"/>
            </a:xfrm>
            <a:custGeom>
              <a:avLst/>
              <a:gdLst>
                <a:gd name="T0" fmla="*/ 2225 w 2312"/>
                <a:gd name="T1" fmla="*/ 674 h 2611"/>
                <a:gd name="T2" fmla="*/ 1378 w 2312"/>
                <a:gd name="T3" fmla="*/ 1994 h 2611"/>
                <a:gd name="T4" fmla="*/ 777 w 2312"/>
                <a:gd name="T5" fmla="*/ 2563 h 2611"/>
                <a:gd name="T6" fmla="*/ 776 w 2312"/>
                <a:gd name="T7" fmla="*/ 2563 h 2611"/>
                <a:gd name="T8" fmla="*/ 0 w 2312"/>
                <a:gd name="T9" fmla="*/ 2171 h 2611"/>
                <a:gd name="T10" fmla="*/ 976 w 2312"/>
                <a:gd name="T11" fmla="*/ 1332 h 2611"/>
                <a:gd name="T12" fmla="*/ 1447 w 2312"/>
                <a:gd name="T13" fmla="*/ 781 h 2611"/>
                <a:gd name="T14" fmla="*/ 1823 w 2312"/>
                <a:gd name="T15" fmla="*/ 12 h 2611"/>
                <a:gd name="T16" fmla="*/ 1841 w 2312"/>
                <a:gd name="T17" fmla="*/ 0 h 2611"/>
                <a:gd name="T18" fmla="*/ 2225 w 2312"/>
                <a:gd name="T19" fmla="*/ 674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2" h="2611">
                  <a:moveTo>
                    <a:pt x="2225" y="674"/>
                  </a:moveTo>
                  <a:cubicBezTo>
                    <a:pt x="2312" y="817"/>
                    <a:pt x="1943" y="1395"/>
                    <a:pt x="1378" y="1994"/>
                  </a:cubicBezTo>
                  <a:cubicBezTo>
                    <a:pt x="1170" y="2216"/>
                    <a:pt x="962" y="2410"/>
                    <a:pt x="777" y="2563"/>
                  </a:cubicBezTo>
                  <a:cubicBezTo>
                    <a:pt x="776" y="2563"/>
                    <a:pt x="776" y="2563"/>
                    <a:pt x="776" y="2563"/>
                  </a:cubicBezTo>
                  <a:cubicBezTo>
                    <a:pt x="669" y="2611"/>
                    <a:pt x="369" y="2454"/>
                    <a:pt x="0" y="2171"/>
                  </a:cubicBezTo>
                  <a:cubicBezTo>
                    <a:pt x="250" y="2025"/>
                    <a:pt x="611" y="1720"/>
                    <a:pt x="976" y="1332"/>
                  </a:cubicBezTo>
                  <a:cubicBezTo>
                    <a:pt x="1156" y="1142"/>
                    <a:pt x="1315" y="954"/>
                    <a:pt x="1447" y="781"/>
                  </a:cubicBezTo>
                  <a:cubicBezTo>
                    <a:pt x="1729" y="410"/>
                    <a:pt x="1882" y="110"/>
                    <a:pt x="1823" y="12"/>
                  </a:cubicBezTo>
                  <a:cubicBezTo>
                    <a:pt x="1841" y="0"/>
                    <a:pt x="1841" y="0"/>
                    <a:pt x="1841" y="0"/>
                  </a:cubicBezTo>
                  <a:cubicBezTo>
                    <a:pt x="2067" y="277"/>
                    <a:pt x="2225" y="674"/>
                    <a:pt x="2225" y="674"/>
                  </a:cubicBezTo>
                  <a:close/>
                </a:path>
              </a:pathLst>
            </a:custGeom>
            <a:solidFill>
              <a:srgbClr val="2F39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8"/>
            <p:cNvSpPr/>
            <p:nvPr userDrawn="1"/>
          </p:nvSpPr>
          <p:spPr bwMode="auto">
            <a:xfrm>
              <a:off x="2336" y="-53"/>
              <a:ext cx="1904" cy="1699"/>
            </a:xfrm>
            <a:custGeom>
              <a:avLst/>
              <a:gdLst>
                <a:gd name="T0" fmla="*/ 2559 w 2618"/>
                <a:gd name="T1" fmla="*/ 1555 h 2336"/>
                <a:gd name="T2" fmla="*/ 2559 w 2618"/>
                <a:gd name="T3" fmla="*/ 1555 h 2336"/>
                <a:gd name="T4" fmla="*/ 2165 w 2618"/>
                <a:gd name="T5" fmla="*/ 2336 h 2336"/>
                <a:gd name="T6" fmla="*/ 1312 w 2618"/>
                <a:gd name="T7" fmla="*/ 1335 h 2336"/>
                <a:gd name="T8" fmla="*/ 776 w 2618"/>
                <a:gd name="T9" fmla="*/ 877 h 2336"/>
                <a:gd name="T10" fmla="*/ 0 w 2618"/>
                <a:gd name="T11" fmla="*/ 484 h 2336"/>
                <a:gd name="T12" fmla="*/ 3 w 2618"/>
                <a:gd name="T13" fmla="*/ 482 h 2336"/>
                <a:gd name="T14" fmla="*/ 654 w 2618"/>
                <a:gd name="T15" fmla="*/ 87 h 2336"/>
                <a:gd name="T16" fmla="*/ 1974 w 2618"/>
                <a:gd name="T17" fmla="*/ 933 h 2336"/>
                <a:gd name="T18" fmla="*/ 2559 w 2618"/>
                <a:gd name="T19" fmla="*/ 1555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8" h="2336">
                  <a:moveTo>
                    <a:pt x="2559" y="1555"/>
                  </a:moveTo>
                  <a:cubicBezTo>
                    <a:pt x="2559" y="1555"/>
                    <a:pt x="2559" y="1555"/>
                    <a:pt x="2559" y="1555"/>
                  </a:cubicBezTo>
                  <a:cubicBezTo>
                    <a:pt x="2618" y="1652"/>
                    <a:pt x="2447" y="1965"/>
                    <a:pt x="2165" y="2336"/>
                  </a:cubicBezTo>
                  <a:cubicBezTo>
                    <a:pt x="2025" y="2086"/>
                    <a:pt x="1713" y="1713"/>
                    <a:pt x="1312" y="1335"/>
                  </a:cubicBezTo>
                  <a:cubicBezTo>
                    <a:pt x="1127" y="1161"/>
                    <a:pt x="945" y="1006"/>
                    <a:pt x="776" y="877"/>
                  </a:cubicBezTo>
                  <a:cubicBezTo>
                    <a:pt x="408" y="594"/>
                    <a:pt x="107" y="437"/>
                    <a:pt x="0" y="484"/>
                  </a:cubicBezTo>
                  <a:cubicBezTo>
                    <a:pt x="1" y="483"/>
                    <a:pt x="2" y="483"/>
                    <a:pt x="3" y="482"/>
                  </a:cubicBezTo>
                  <a:cubicBezTo>
                    <a:pt x="258" y="272"/>
                    <a:pt x="654" y="87"/>
                    <a:pt x="654" y="87"/>
                  </a:cubicBezTo>
                  <a:cubicBezTo>
                    <a:pt x="797" y="0"/>
                    <a:pt x="1375" y="368"/>
                    <a:pt x="1974" y="933"/>
                  </a:cubicBezTo>
                  <a:cubicBezTo>
                    <a:pt x="2203" y="1149"/>
                    <a:pt x="2403" y="1364"/>
                    <a:pt x="2559" y="1555"/>
                  </a:cubicBezTo>
                  <a:close/>
                </a:path>
              </a:pathLst>
            </a:custGeom>
            <a:solidFill>
              <a:srgbClr val="CBAF6D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9"/>
            <p:cNvSpPr/>
            <p:nvPr userDrawn="1"/>
          </p:nvSpPr>
          <p:spPr bwMode="auto">
            <a:xfrm>
              <a:off x="2330" y="297"/>
              <a:ext cx="8" cy="6"/>
            </a:xfrm>
            <a:custGeom>
              <a:avLst/>
              <a:gdLst>
                <a:gd name="T0" fmla="*/ 11 w 11"/>
                <a:gd name="T1" fmla="*/ 0 h 7"/>
                <a:gd name="T2" fmla="*/ 8 w 11"/>
                <a:gd name="T3" fmla="*/ 2 h 7"/>
                <a:gd name="T4" fmla="*/ 0 w 11"/>
                <a:gd name="T5" fmla="*/ 7 h 7"/>
                <a:gd name="T6" fmla="*/ 11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5" y="4"/>
                    <a:pt x="2" y="5"/>
                    <a:pt x="0" y="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A1D469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715038" y="2251791"/>
            <a:ext cx="134408" cy="134683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715038" y="3817030"/>
            <a:ext cx="134408" cy="134683"/>
          </a:xfrm>
          <a:prstGeom prst="ellipse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Oval 25"/>
          <p:cNvSpPr>
            <a:spLocks noChangeArrowheads="1"/>
          </p:cNvSpPr>
          <p:nvPr/>
        </p:nvSpPr>
        <p:spPr bwMode="auto">
          <a:xfrm>
            <a:off x="11362267" y="2251791"/>
            <a:ext cx="134408" cy="134683"/>
          </a:xfrm>
          <a:prstGeom prst="ellipse">
            <a:avLst/>
          </a:prstGeom>
          <a:solidFill>
            <a:srgbClr val="CBAF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Oval 29"/>
          <p:cNvSpPr>
            <a:spLocks noChangeArrowheads="1"/>
          </p:cNvSpPr>
          <p:nvPr/>
        </p:nvSpPr>
        <p:spPr bwMode="auto">
          <a:xfrm>
            <a:off x="11362267" y="3817030"/>
            <a:ext cx="134408" cy="134683"/>
          </a:xfrm>
          <a:prstGeom prst="ellipse">
            <a:avLst/>
          </a:prstGeom>
          <a:solidFill>
            <a:srgbClr val="2F39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A5EB66-D35B-B528-16EE-BE1E3B053A20}"/>
              </a:ext>
            </a:extLst>
          </p:cNvPr>
          <p:cNvGrpSpPr/>
          <p:nvPr/>
        </p:nvGrpSpPr>
        <p:grpSpPr>
          <a:xfrm>
            <a:off x="931836" y="2152669"/>
            <a:ext cx="3166023" cy="816522"/>
            <a:chOff x="283598" y="1906534"/>
            <a:chExt cx="3166023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4E92101-D0E6-BC1C-150F-AF660462ED05}"/>
                </a:ext>
              </a:extLst>
            </p:cNvPr>
            <p:cNvSpPr txBox="1"/>
            <p:nvPr/>
          </p:nvSpPr>
          <p:spPr>
            <a:xfrm>
              <a:off x="283598" y="2190603"/>
              <a:ext cx="31660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A96731E-524A-D442-A013-8CBB2891DA5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A27A1E8-59CA-714B-D267-47DF583145D2}"/>
              </a:ext>
            </a:extLst>
          </p:cNvPr>
          <p:cNvGrpSpPr/>
          <p:nvPr/>
        </p:nvGrpSpPr>
        <p:grpSpPr>
          <a:xfrm>
            <a:off x="8094142" y="2152669"/>
            <a:ext cx="3166021" cy="816522"/>
            <a:chOff x="102116" y="1906534"/>
            <a:chExt cx="3166021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757E668-A2E2-3BE0-046D-E28A8EAB35E6}"/>
                </a:ext>
              </a:extLst>
            </p:cNvPr>
            <p:cNvSpPr txBox="1"/>
            <p:nvPr/>
          </p:nvSpPr>
          <p:spPr>
            <a:xfrm>
              <a:off x="102116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348D5EF-44E3-D3F3-2619-1DC95EDBC39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EF79852-6B7B-780B-62DC-190AEC81CBD5}"/>
              </a:ext>
            </a:extLst>
          </p:cNvPr>
          <p:cNvGrpSpPr/>
          <p:nvPr/>
        </p:nvGrpSpPr>
        <p:grpSpPr>
          <a:xfrm>
            <a:off x="931836" y="3746462"/>
            <a:ext cx="3166023" cy="816522"/>
            <a:chOff x="283598" y="1906534"/>
            <a:chExt cx="3166023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DE253C2-1C87-3192-247C-627FD13A1D20}"/>
                </a:ext>
              </a:extLst>
            </p:cNvPr>
            <p:cNvSpPr txBox="1"/>
            <p:nvPr/>
          </p:nvSpPr>
          <p:spPr>
            <a:xfrm>
              <a:off x="283598" y="2190603"/>
              <a:ext cx="31660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D2BF9F0-DD9E-4C7A-8B79-8D5D50FED4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ED6BB21-C0A6-F3AA-F21C-661DA7D00037}"/>
              </a:ext>
            </a:extLst>
          </p:cNvPr>
          <p:cNvGrpSpPr/>
          <p:nvPr/>
        </p:nvGrpSpPr>
        <p:grpSpPr>
          <a:xfrm>
            <a:off x="8094142" y="3746462"/>
            <a:ext cx="3166021" cy="816522"/>
            <a:chOff x="102116" y="1906534"/>
            <a:chExt cx="3166021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D2B6E69-35EC-C777-F694-D46F3F27BCFE}"/>
                </a:ext>
              </a:extLst>
            </p:cNvPr>
            <p:cNvSpPr txBox="1"/>
            <p:nvPr/>
          </p:nvSpPr>
          <p:spPr>
            <a:xfrm>
              <a:off x="102116" y="2190603"/>
              <a:ext cx="3147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8E707B9-B9E6-9348-14FB-12542D54404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7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nhd303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F3968"/>
        </a:solidFill>
        <a:ln>
          <a:noFill/>
        </a:ln>
      </a:spPr>
      <a:bodyPr wrap="square" rtlCol="0" anchor="ctr">
        <a:noAutofit/>
      </a:bodyPr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2226</Words>
  <Application>Microsoft Office PowerPoint</Application>
  <PresentationFormat>宽屏</PresentationFormat>
  <Paragraphs>230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Semibold</vt:lpstr>
      <vt:lpstr>阿里巴巴普惠体 2.0 55 Regular</vt:lpstr>
      <vt:lpstr>阿里巴巴普惠体 2.0 65 Medium</vt:lpstr>
      <vt:lpstr>等线</vt:lpstr>
      <vt:lpstr>思源黑体 CN Heavy</vt:lpstr>
      <vt:lpstr>思源黑体 CN Light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蓝金几何风简约商务通用ppt模板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87</cp:revision>
  <dcterms:created xsi:type="dcterms:W3CDTF">2024-01-19T01:40:22Z</dcterms:created>
  <dcterms:modified xsi:type="dcterms:W3CDTF">2024-01-21T06:33:05Z</dcterms:modified>
  <cp:contentStatus>蓝金几何风简约商务通用ppt模板，www.51pptmoban.com</cp:contentStatus>
  <cp:version>51pptmoban.com（V51-012101版）</cp:version>
</cp:coreProperties>
</file>