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9" r:id="rId2"/>
    <p:sldId id="321" r:id="rId3"/>
    <p:sldId id="322" r:id="rId4"/>
    <p:sldId id="325" r:id="rId5"/>
    <p:sldId id="323" r:id="rId6"/>
    <p:sldId id="324" r:id="rId7"/>
    <p:sldId id="326" r:id="rId8"/>
    <p:sldId id="335" r:id="rId9"/>
    <p:sldId id="328" r:id="rId10"/>
    <p:sldId id="336" r:id="rId11"/>
    <p:sldId id="337" r:id="rId12"/>
    <p:sldId id="338" r:id="rId13"/>
    <p:sldId id="339" r:id="rId14"/>
    <p:sldId id="331" r:id="rId15"/>
    <p:sldId id="329" r:id="rId16"/>
    <p:sldId id="330" r:id="rId17"/>
    <p:sldId id="327" r:id="rId18"/>
    <p:sldId id="340" r:id="rId19"/>
    <p:sldId id="334" r:id="rId20"/>
    <p:sldId id="341" r:id="rId21"/>
    <p:sldId id="342" r:id="rId22"/>
    <p:sldId id="343" r:id="rId23"/>
    <p:sldId id="344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7BFF"/>
    <a:srgbClr val="515B60"/>
    <a:srgbClr val="8CB0FF"/>
    <a:srgbClr val="E7E6E6"/>
    <a:srgbClr val="E6EAEF"/>
    <a:srgbClr val="E7E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32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014" y="846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407BFF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084-4AD9-BDF3-B36911B9220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84-4AD9-BDF3-B36911B922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rgbClr val="515B6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84-4AD9-BDF3-B36911B922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>
            <a:solidFill>
              <a:srgbClr val="E7E6E6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84-4AD9-BDF3-B36911B9220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</c:strCache>
            </c:strRef>
          </c:tx>
          <c:spPr>
            <a:solidFill>
              <a:srgbClr val="8CB0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84-4AD9-BDF3-B36911B922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50"/>
        <c:axId val="145566720"/>
        <c:axId val="143768320"/>
      </c:barChart>
      <c:catAx>
        <c:axId val="145566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143768320"/>
        <c:crosses val="autoZero"/>
        <c:auto val="0"/>
        <c:lblAlgn val="ctr"/>
        <c:lblOffset val="100"/>
        <c:noMultiLvlLbl val="0"/>
      </c:catAx>
      <c:valAx>
        <c:axId val="143768320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145566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 b="1" smtId="4294967295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407BFF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E64-4DA8-A514-11154B4B332A}"/>
              </c:ext>
            </c:extLst>
          </c:dPt>
          <c:dPt>
            <c:idx val="1"/>
            <c:bubble3D val="0"/>
            <c:spPr>
              <a:solidFill>
                <a:srgbClr val="515B60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E64-4DA8-A514-11154B4B332A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E64-4DA8-A514-11154B4B332A}"/>
              </c:ext>
            </c:extLst>
          </c:dPt>
          <c:dPt>
            <c:idx val="3"/>
            <c:bubble3D val="0"/>
            <c:spPr>
              <a:solidFill>
                <a:srgbClr val="8CB0FF"/>
              </a:solidFill>
              <a:ln w="381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E64-4DA8-A514-11154B4B332A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2nd Qtr</c:v>
                </c:pt>
                <c:pt idx="3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E64-4DA8-A514-11154B4B33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spPr>
    <a:ln>
      <a:solidFill>
        <a:schemeClr val="lt1">
          <a:hueOff val="0"/>
          <a:satOff val="0"/>
          <a:lumOff val="0"/>
        </a:schemeClr>
      </a:solidFill>
    </a:ln>
  </c:spPr>
  <c:txPr>
    <a:bodyPr/>
    <a:lstStyle/>
    <a:p>
      <a:pPr rtl="0">
        <a:defRPr sz="2400" b="1" baseline="-25000" smtId="4294967295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2F7A0-8B91-4096-AFAD-265CA2F738C8}" type="datetimeFigureOut">
              <a:rPr lang="zh-CN" altLang="en-US" smtClean="0"/>
              <a:t>2024/1/22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53116-06E9-4D4F-9CB9-DA3272A3E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88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06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69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27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803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16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444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137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5012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934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06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150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76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921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057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242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650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206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08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005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609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592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715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631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23E03CE-B4F4-EF62-62E4-0848EBF63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B1AF6-4EE9-4C98-B787-5488148F8AC6}" type="datetimeFigureOut">
              <a:rPr lang="zh-CN" altLang="en-US" smtClean="0"/>
              <a:t>2024/1/22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6E2C7E-7869-B579-35EB-A72D088E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9BA43F-5EF6-F519-9A09-06F1E100D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D4832-DD3B-407C-A4D3-B5BEBAA1CC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97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A1E97A6A-234A-8F46-3FF1-FDB5E0D0C4B3}"/>
              </a:ext>
            </a:extLst>
          </p:cNvPr>
          <p:cNvSpPr/>
          <p:nvPr userDrawn="1"/>
        </p:nvSpPr>
        <p:spPr>
          <a:xfrm>
            <a:off x="-590186" y="-691792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8CB0FF">
                  <a:alpha val="34000"/>
                </a:srgbClr>
              </a:gs>
              <a:gs pos="100000">
                <a:srgbClr val="8CB0FF">
                  <a:alpha val="0"/>
                </a:srgbClr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26D803A-FEFB-5594-1AF1-6965E75491EC}"/>
              </a:ext>
            </a:extLst>
          </p:cNvPr>
          <p:cNvSpPr/>
          <p:nvPr userDrawn="1"/>
        </p:nvSpPr>
        <p:spPr>
          <a:xfrm>
            <a:off x="0" y="6119116"/>
            <a:ext cx="12192000" cy="738884"/>
          </a:xfrm>
          <a:custGeom>
            <a:avLst/>
            <a:gdLst>
              <a:gd name="connsiteX0" fmla="*/ 0 w 12192000"/>
              <a:gd name="connsiteY0" fmla="*/ 0 h 738884"/>
              <a:gd name="connsiteX1" fmla="*/ 8868831 w 12192000"/>
              <a:gd name="connsiteY1" fmla="*/ 0 h 738884"/>
              <a:gd name="connsiteX2" fmla="*/ 9665681 w 12192000"/>
              <a:gd name="connsiteY2" fmla="*/ 423682 h 738884"/>
              <a:gd name="connsiteX3" fmla="*/ 9696449 w 12192000"/>
              <a:gd name="connsiteY3" fmla="*/ 480368 h 738884"/>
              <a:gd name="connsiteX4" fmla="*/ 9727217 w 12192000"/>
              <a:gd name="connsiteY4" fmla="*/ 423682 h 738884"/>
              <a:gd name="connsiteX5" fmla="*/ 10524067 w 12192000"/>
              <a:gd name="connsiteY5" fmla="*/ 0 h 738884"/>
              <a:gd name="connsiteX6" fmla="*/ 12192000 w 12192000"/>
              <a:gd name="connsiteY6" fmla="*/ 0 h 738884"/>
              <a:gd name="connsiteX7" fmla="*/ 12192000 w 12192000"/>
              <a:gd name="connsiteY7" fmla="*/ 738884 h 738884"/>
              <a:gd name="connsiteX8" fmla="*/ 0 w 12192000"/>
              <a:gd name="connsiteY8" fmla="*/ 738884 h 738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738884">
                <a:moveTo>
                  <a:pt x="0" y="0"/>
                </a:moveTo>
                <a:lnTo>
                  <a:pt x="8868831" y="0"/>
                </a:lnTo>
                <a:cubicBezTo>
                  <a:pt x="9200536" y="0"/>
                  <a:pt x="9492988" y="168063"/>
                  <a:pt x="9665681" y="423682"/>
                </a:cubicBezTo>
                <a:lnTo>
                  <a:pt x="9696449" y="480368"/>
                </a:lnTo>
                <a:lnTo>
                  <a:pt x="9727217" y="423682"/>
                </a:lnTo>
                <a:cubicBezTo>
                  <a:pt x="9899911" y="168063"/>
                  <a:pt x="10192363" y="0"/>
                  <a:pt x="10524067" y="0"/>
                </a:cubicBezTo>
                <a:lnTo>
                  <a:pt x="12192000" y="0"/>
                </a:lnTo>
                <a:lnTo>
                  <a:pt x="12192000" y="738884"/>
                </a:lnTo>
                <a:lnTo>
                  <a:pt x="0" y="738884"/>
                </a:lnTo>
                <a:close/>
              </a:path>
            </a:pathLst>
          </a:custGeom>
          <a:blipFill dpi="0" rotWithShape="1">
            <a:blip r:embed="rId2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5F000EB-22C9-EA95-5C6F-48B32CE42AC7}"/>
              </a:ext>
            </a:extLst>
          </p:cNvPr>
          <p:cNvSpPr/>
          <p:nvPr userDrawn="1"/>
        </p:nvSpPr>
        <p:spPr>
          <a:xfrm>
            <a:off x="0" y="6119116"/>
            <a:ext cx="12191998" cy="738884"/>
          </a:xfrm>
          <a:custGeom>
            <a:avLst/>
            <a:gdLst>
              <a:gd name="connsiteX0" fmla="*/ 0 w 12191998"/>
              <a:gd name="connsiteY0" fmla="*/ 0 h 738884"/>
              <a:gd name="connsiteX1" fmla="*/ 8868829 w 12191998"/>
              <a:gd name="connsiteY1" fmla="*/ 0 h 738884"/>
              <a:gd name="connsiteX2" fmla="*/ 9665680 w 12191998"/>
              <a:gd name="connsiteY2" fmla="*/ 423682 h 738884"/>
              <a:gd name="connsiteX3" fmla="*/ 9696448 w 12191998"/>
              <a:gd name="connsiteY3" fmla="*/ 480368 h 738884"/>
              <a:gd name="connsiteX4" fmla="*/ 9727216 w 12191998"/>
              <a:gd name="connsiteY4" fmla="*/ 423682 h 738884"/>
              <a:gd name="connsiteX5" fmla="*/ 10524065 w 12191998"/>
              <a:gd name="connsiteY5" fmla="*/ 0 h 738884"/>
              <a:gd name="connsiteX6" fmla="*/ 12191998 w 12191998"/>
              <a:gd name="connsiteY6" fmla="*/ 0 h 738884"/>
              <a:gd name="connsiteX7" fmla="*/ 12191998 w 12191998"/>
              <a:gd name="connsiteY7" fmla="*/ 738884 h 738884"/>
              <a:gd name="connsiteX8" fmla="*/ 0 w 12191998"/>
              <a:gd name="connsiteY8" fmla="*/ 738884 h 738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1998" h="738884">
                <a:moveTo>
                  <a:pt x="0" y="0"/>
                </a:moveTo>
                <a:lnTo>
                  <a:pt x="8868829" y="0"/>
                </a:lnTo>
                <a:cubicBezTo>
                  <a:pt x="9200534" y="0"/>
                  <a:pt x="9492986" y="168063"/>
                  <a:pt x="9665680" y="423682"/>
                </a:cubicBezTo>
                <a:lnTo>
                  <a:pt x="9696448" y="480368"/>
                </a:lnTo>
                <a:lnTo>
                  <a:pt x="9727216" y="423682"/>
                </a:lnTo>
                <a:cubicBezTo>
                  <a:pt x="9899909" y="168063"/>
                  <a:pt x="10192361" y="0"/>
                  <a:pt x="10524065" y="0"/>
                </a:cubicBezTo>
                <a:lnTo>
                  <a:pt x="12191998" y="0"/>
                </a:lnTo>
                <a:lnTo>
                  <a:pt x="12191998" y="738884"/>
                </a:lnTo>
                <a:lnTo>
                  <a:pt x="0" y="738884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27B5228-9A92-479E-CDAE-0E32FDE0968F}"/>
              </a:ext>
            </a:extLst>
          </p:cNvPr>
          <p:cNvGrpSpPr/>
          <p:nvPr userDrawn="1"/>
        </p:nvGrpSpPr>
        <p:grpSpPr>
          <a:xfrm>
            <a:off x="-338745" y="6275197"/>
            <a:ext cx="2738712" cy="426721"/>
            <a:chOff x="-1989746" y="5513296"/>
            <a:chExt cx="4799653" cy="747838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227F78A-3355-DEE9-09B7-785E3151DE9F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3839EED6-DBF9-3AE8-4540-C95D705F7D54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D22247C-3C26-7505-FE65-5A8862EAAF78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14" name="缺角矩形 13">
            <a:extLst>
              <a:ext uri="{FF2B5EF4-FFF2-40B4-BE49-F238E27FC236}">
                <a16:creationId xmlns:a16="http://schemas.microsoft.com/office/drawing/2014/main" id="{9F762E91-ADFB-D88E-0D07-4D5A23828120}"/>
              </a:ext>
            </a:extLst>
          </p:cNvPr>
          <p:cNvSpPr/>
          <p:nvPr userDrawn="1"/>
        </p:nvSpPr>
        <p:spPr>
          <a:xfrm>
            <a:off x="1093191" y="502271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966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792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C4C5A65-1C3D-B0A5-A40E-D6EC247BB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653DC8-439A-4415-D4A3-3A5F0E6CF3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BDE7AE-58D6-8352-ADD0-64118D850F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B1AF6-4EE9-4C98-B787-5488148F8AC6}" type="datetimeFigureOut">
              <a:rPr lang="zh-CN" altLang="en-US" smtClean="0"/>
              <a:t>2024/1/22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D910A8-0096-C1AA-2E63-6FE597A3D1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7AF6F4-B2A3-7E23-E85A-39CF09E65D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D4832-DD3B-407C-A4D3-B5BEBAA1CC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61390-CA9F-4B34-D781-BB8CDFFCB3C4}"/>
              </a:ext>
            </a:extLst>
          </p:cNvPr>
          <p:cNvSpPr/>
          <p:nvPr/>
        </p:nvSpPr>
        <p:spPr>
          <a:xfrm>
            <a:off x="0" y="4826000"/>
            <a:ext cx="12192000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blipFill dpi="0" rotWithShape="1">
            <a:blip r:embed="rId3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0" name="Freeform 11+" descr="D:\51PPT模板网\51pptmoban.com\图片.jpg">
            <a:extLst>
              <a:ext uri="{FF2B5EF4-FFF2-40B4-BE49-F238E27FC236}">
                <a16:creationId xmlns:a16="http://schemas.microsoft.com/office/drawing/2014/main" id="{C15C0715-F6A0-0A13-580A-A01357CE0936}"/>
              </a:ext>
            </a:extLst>
          </p:cNvPr>
          <p:cNvSpPr/>
          <p:nvPr/>
        </p:nvSpPr>
        <p:spPr>
          <a:xfrm>
            <a:off x="-1" y="4826000"/>
            <a:ext cx="12191999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5D0D0B1-D38C-4579-DA49-1196E69131C3}"/>
              </a:ext>
            </a:extLst>
          </p:cNvPr>
          <p:cNvCxnSpPr>
            <a:cxnSpLocks/>
          </p:cNvCxnSpPr>
          <p:nvPr/>
        </p:nvCxnSpPr>
        <p:spPr>
          <a:xfrm>
            <a:off x="9692640" y="5191461"/>
            <a:ext cx="0" cy="671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1" name="组合 240" descr="D:\51PPT模板网\51pptmoban.com\图片.jpg">
            <a:extLst>
              <a:ext uri="{FF2B5EF4-FFF2-40B4-BE49-F238E27FC236}">
                <a16:creationId xmlns:a16="http://schemas.microsoft.com/office/drawing/2014/main" id="{6CC9D66E-BD3E-CAE8-ACBA-FCEAF4D44A44}"/>
              </a:ext>
            </a:extLst>
          </p:cNvPr>
          <p:cNvGrpSpPr/>
          <p:nvPr/>
        </p:nvGrpSpPr>
        <p:grpSpPr>
          <a:xfrm>
            <a:off x="439545" y="312421"/>
            <a:ext cx="6350000" cy="4604892"/>
            <a:chOff x="377190" y="523875"/>
            <a:chExt cx="4762500" cy="3453669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46F103A6-C3C0-534A-4981-889E404B6B9A}"/>
                </a:ext>
              </a:extLst>
            </p:cNvPr>
            <p:cNvGrpSpPr/>
            <p:nvPr/>
          </p:nvGrpSpPr>
          <p:grpSpPr>
            <a:xfrm>
              <a:off x="377190" y="523875"/>
              <a:ext cx="4762500" cy="3300031"/>
              <a:chOff x="377190" y="523875"/>
              <a:chExt cx="4762500" cy="3300031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52125DB-90E4-F4BB-2431-E9EFC760F87F}"/>
                  </a:ext>
                </a:extLst>
              </p:cNvPr>
              <p:cNvSpPr/>
              <p:nvPr/>
            </p:nvSpPr>
            <p:spPr>
              <a:xfrm>
                <a:off x="377190" y="3642360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41E8EBD-F0DE-5855-81E4-14DE142753C2}"/>
                  </a:ext>
                </a:extLst>
              </p:cNvPr>
              <p:cNvSpPr/>
              <p:nvPr/>
            </p:nvSpPr>
            <p:spPr>
              <a:xfrm>
                <a:off x="4347019" y="3795617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72A265C-26A0-C7FB-167C-854D64801272}"/>
                  </a:ext>
                </a:extLst>
              </p:cNvPr>
              <p:cNvSpPr/>
              <p:nvPr/>
            </p:nvSpPr>
            <p:spPr>
              <a:xfrm>
                <a:off x="3449288" y="3821525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371E6D4-57DC-E1CE-8627-105B5750110F}"/>
                  </a:ext>
                </a:extLst>
              </p:cNvPr>
              <p:cNvSpPr/>
              <p:nvPr/>
            </p:nvSpPr>
            <p:spPr>
              <a:xfrm>
                <a:off x="4154709" y="3707225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20F7F7F-C165-5866-12EB-82F79740097B}"/>
                  </a:ext>
                </a:extLst>
              </p:cNvPr>
              <p:cNvSpPr/>
              <p:nvPr/>
            </p:nvSpPr>
            <p:spPr>
              <a:xfrm>
                <a:off x="876871" y="3723227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E41F115-30AE-252B-9F6C-343A0D55C1E9}"/>
                  </a:ext>
                </a:extLst>
              </p:cNvPr>
              <p:cNvSpPr/>
              <p:nvPr/>
            </p:nvSpPr>
            <p:spPr>
              <a:xfrm>
                <a:off x="1373124" y="3723227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E8CB23B-B7FB-E011-9830-7B979709BCF2}"/>
                  </a:ext>
                </a:extLst>
              </p:cNvPr>
              <p:cNvSpPr/>
              <p:nvPr/>
            </p:nvSpPr>
            <p:spPr>
              <a:xfrm>
                <a:off x="1629441" y="3763422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AF04D49-1593-9880-2404-4039BB239434}"/>
                  </a:ext>
                </a:extLst>
              </p:cNvPr>
              <p:cNvSpPr/>
              <p:nvPr/>
            </p:nvSpPr>
            <p:spPr>
              <a:xfrm>
                <a:off x="741140" y="523875"/>
                <a:ext cx="1947862" cy="2693669"/>
              </a:xfrm>
              <a:custGeom>
                <a:avLst/>
                <a:gdLst>
                  <a:gd name="connsiteX0" fmla="*/ 1893475 w 1947862"/>
                  <a:gd name="connsiteY0" fmla="*/ 2693670 h 2693669"/>
                  <a:gd name="connsiteX1" fmla="*/ 54293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293 w 1947862"/>
                  <a:gd name="connsiteY4" fmla="*/ 0 h 2693669"/>
                  <a:gd name="connsiteX5" fmla="*/ 1893475 w 1947862"/>
                  <a:gd name="connsiteY5" fmla="*/ 0 h 2693669"/>
                  <a:gd name="connsiteX6" fmla="*/ 1947863 w 1947862"/>
                  <a:gd name="connsiteY6" fmla="*/ 54388 h 2693669"/>
                  <a:gd name="connsiteX7" fmla="*/ 1947863 w 1947862"/>
                  <a:gd name="connsiteY7" fmla="*/ 2639282 h 2693669"/>
                  <a:gd name="connsiteX8" fmla="*/ 1893475 w 1947862"/>
                  <a:gd name="connsiteY8" fmla="*/ 2693670 h 2693669"/>
                  <a:gd name="connsiteX9" fmla="*/ 54293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293 w 1947862"/>
                  <a:gd name="connsiteY12" fmla="*/ 2691289 h 2693669"/>
                  <a:gd name="connsiteX13" fmla="*/ 1893475 w 1947862"/>
                  <a:gd name="connsiteY13" fmla="*/ 2691289 h 2693669"/>
                  <a:gd name="connsiteX14" fmla="*/ 1945481 w 1947862"/>
                  <a:gd name="connsiteY14" fmla="*/ 2639282 h 2693669"/>
                  <a:gd name="connsiteX15" fmla="*/ 1945481 w 1947862"/>
                  <a:gd name="connsiteY15" fmla="*/ 53912 h 2693669"/>
                  <a:gd name="connsiteX16" fmla="*/ 189347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475" y="2693670"/>
                    </a:moveTo>
                    <a:lnTo>
                      <a:pt x="54293" y="2693670"/>
                    </a:lnTo>
                    <a:cubicBezTo>
                      <a:pt x="24292" y="2693617"/>
                      <a:pt x="0" y="2669283"/>
                      <a:pt x="0" y="2639282"/>
                    </a:cubicBezTo>
                    <a:lnTo>
                      <a:pt x="0" y="53912"/>
                    </a:lnTo>
                    <a:cubicBezTo>
                      <a:pt x="261" y="24097"/>
                      <a:pt x="24477" y="51"/>
                      <a:pt x="54293" y="0"/>
                    </a:cubicBezTo>
                    <a:lnTo>
                      <a:pt x="1893475" y="0"/>
                    </a:lnTo>
                    <a:cubicBezTo>
                      <a:pt x="1923512" y="0"/>
                      <a:pt x="1947863" y="24350"/>
                      <a:pt x="1947863" y="54388"/>
                    </a:cubicBezTo>
                    <a:lnTo>
                      <a:pt x="1947863" y="2639282"/>
                    </a:lnTo>
                    <a:cubicBezTo>
                      <a:pt x="1947863" y="2669320"/>
                      <a:pt x="1923512" y="2693670"/>
                      <a:pt x="1893475" y="2693670"/>
                    </a:cubicBezTo>
                    <a:close/>
                    <a:moveTo>
                      <a:pt x="54293" y="1905"/>
                    </a:moveTo>
                    <a:cubicBezTo>
                      <a:pt x="25607" y="1958"/>
                      <a:pt x="2381" y="25226"/>
                      <a:pt x="2381" y="53912"/>
                    </a:cubicBezTo>
                    <a:lnTo>
                      <a:pt x="2381" y="2639282"/>
                    </a:lnTo>
                    <a:cubicBezTo>
                      <a:pt x="2381" y="2667968"/>
                      <a:pt x="25607" y="2691236"/>
                      <a:pt x="54293" y="2691289"/>
                    </a:cubicBezTo>
                    <a:lnTo>
                      <a:pt x="1893475" y="2691289"/>
                    </a:lnTo>
                    <a:cubicBezTo>
                      <a:pt x="1922176" y="2691236"/>
                      <a:pt x="1945429" y="2667983"/>
                      <a:pt x="1945481" y="2639282"/>
                    </a:cubicBezTo>
                    <a:lnTo>
                      <a:pt x="1945481" y="53912"/>
                    </a:lnTo>
                    <a:cubicBezTo>
                      <a:pt x="1945429" y="25211"/>
                      <a:pt x="1922176" y="1957"/>
                      <a:pt x="189347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4DD88D6-536E-44ED-1A8D-C4CC32012C81}"/>
                  </a:ext>
                </a:extLst>
              </p:cNvPr>
              <p:cNvSpPr/>
              <p:nvPr/>
            </p:nvSpPr>
            <p:spPr>
              <a:xfrm>
                <a:off x="2801302" y="523875"/>
                <a:ext cx="1947862" cy="2693669"/>
              </a:xfrm>
              <a:custGeom>
                <a:avLst/>
                <a:gdLst>
                  <a:gd name="connsiteX0" fmla="*/ 1893665 w 1947862"/>
                  <a:gd name="connsiteY0" fmla="*/ 2693670 h 2693669"/>
                  <a:gd name="connsiteX1" fmla="*/ 54388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388 w 1947862"/>
                  <a:gd name="connsiteY4" fmla="*/ 0 h 2693669"/>
                  <a:gd name="connsiteX5" fmla="*/ 1893665 w 1947862"/>
                  <a:gd name="connsiteY5" fmla="*/ 0 h 2693669"/>
                  <a:gd name="connsiteX6" fmla="*/ 1947863 w 1947862"/>
                  <a:gd name="connsiteY6" fmla="*/ 53912 h 2693669"/>
                  <a:gd name="connsiteX7" fmla="*/ 1947863 w 1947862"/>
                  <a:gd name="connsiteY7" fmla="*/ 2639282 h 2693669"/>
                  <a:gd name="connsiteX8" fmla="*/ 1893665 w 1947862"/>
                  <a:gd name="connsiteY8" fmla="*/ 2693670 h 2693669"/>
                  <a:gd name="connsiteX9" fmla="*/ 54388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388 w 1947862"/>
                  <a:gd name="connsiteY12" fmla="*/ 2691289 h 2693669"/>
                  <a:gd name="connsiteX13" fmla="*/ 1893665 w 1947862"/>
                  <a:gd name="connsiteY13" fmla="*/ 2691289 h 2693669"/>
                  <a:gd name="connsiteX14" fmla="*/ 1945672 w 1947862"/>
                  <a:gd name="connsiteY14" fmla="*/ 2639282 h 2693669"/>
                  <a:gd name="connsiteX15" fmla="*/ 1945672 w 1947862"/>
                  <a:gd name="connsiteY15" fmla="*/ 53912 h 2693669"/>
                  <a:gd name="connsiteX16" fmla="*/ 189366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665" y="2693670"/>
                    </a:moveTo>
                    <a:lnTo>
                      <a:pt x="54388" y="2693670"/>
                    </a:lnTo>
                    <a:cubicBezTo>
                      <a:pt x="24372" y="2693618"/>
                      <a:pt x="52" y="2669298"/>
                      <a:pt x="0" y="2639282"/>
                    </a:cubicBezTo>
                    <a:lnTo>
                      <a:pt x="0" y="53912"/>
                    </a:lnTo>
                    <a:cubicBezTo>
                      <a:pt x="313" y="24082"/>
                      <a:pt x="24557" y="51"/>
                      <a:pt x="54388" y="0"/>
                    </a:cubicBezTo>
                    <a:lnTo>
                      <a:pt x="1893665" y="0"/>
                    </a:lnTo>
                    <a:cubicBezTo>
                      <a:pt x="1923444" y="103"/>
                      <a:pt x="1947602" y="24134"/>
                      <a:pt x="1947863" y="53912"/>
                    </a:cubicBezTo>
                    <a:lnTo>
                      <a:pt x="1947863" y="2639282"/>
                    </a:lnTo>
                    <a:cubicBezTo>
                      <a:pt x="1947863" y="2669246"/>
                      <a:pt x="1923628" y="2693565"/>
                      <a:pt x="1893665" y="2693670"/>
                    </a:cubicBezTo>
                    <a:close/>
                    <a:moveTo>
                      <a:pt x="54388" y="1905"/>
                    </a:moveTo>
                    <a:cubicBezTo>
                      <a:pt x="25687" y="1957"/>
                      <a:pt x="2434" y="25211"/>
                      <a:pt x="2381" y="53912"/>
                    </a:cubicBezTo>
                    <a:lnTo>
                      <a:pt x="2381" y="2639282"/>
                    </a:lnTo>
                    <a:cubicBezTo>
                      <a:pt x="2434" y="2667983"/>
                      <a:pt x="25687" y="2691236"/>
                      <a:pt x="54388" y="2691289"/>
                    </a:cubicBezTo>
                    <a:lnTo>
                      <a:pt x="1893665" y="2691289"/>
                    </a:lnTo>
                    <a:cubicBezTo>
                      <a:pt x="1922366" y="2691236"/>
                      <a:pt x="1945620" y="2667983"/>
                      <a:pt x="1945672" y="2639282"/>
                    </a:cubicBezTo>
                    <a:lnTo>
                      <a:pt x="1945672" y="53912"/>
                    </a:lnTo>
                    <a:cubicBezTo>
                      <a:pt x="1945620" y="25211"/>
                      <a:pt x="1922366" y="1957"/>
                      <a:pt x="189366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91EBED8-149F-8EF8-CF6F-1DFB33C65382}"/>
                  </a:ext>
                </a:extLst>
              </p:cNvPr>
              <p:cNvSpPr/>
              <p:nvPr/>
            </p:nvSpPr>
            <p:spPr>
              <a:xfrm>
                <a:off x="2352660" y="848320"/>
                <a:ext cx="340823" cy="348987"/>
              </a:xfrm>
              <a:custGeom>
                <a:avLst/>
                <a:gdLst>
                  <a:gd name="connsiteX0" fmla="*/ 283193 w 340823"/>
                  <a:gd name="connsiteY0" fmla="*/ 234577 h 348987"/>
                  <a:gd name="connsiteX1" fmla="*/ 236045 w 340823"/>
                  <a:gd name="connsiteY1" fmla="*/ 259533 h 348987"/>
                  <a:gd name="connsiteX2" fmla="*/ 110505 w 340823"/>
                  <a:gd name="connsiteY2" fmla="*/ 194286 h 348987"/>
                  <a:gd name="connsiteX3" fmla="*/ 114315 w 340823"/>
                  <a:gd name="connsiteY3" fmla="*/ 174189 h 348987"/>
                  <a:gd name="connsiteX4" fmla="*/ 110505 w 340823"/>
                  <a:gd name="connsiteY4" fmla="*/ 154091 h 348987"/>
                  <a:gd name="connsiteX5" fmla="*/ 236044 w 340823"/>
                  <a:gd name="connsiteY5" fmla="*/ 88749 h 348987"/>
                  <a:gd name="connsiteX6" fmla="*/ 315261 w 340823"/>
                  <a:gd name="connsiteY6" fmla="*/ 104780 h 348987"/>
                  <a:gd name="connsiteX7" fmla="*/ 331291 w 340823"/>
                  <a:gd name="connsiteY7" fmla="*/ 25563 h 348987"/>
                  <a:gd name="connsiteX8" fmla="*/ 252075 w 340823"/>
                  <a:gd name="connsiteY8" fmla="*/ 9533 h 348987"/>
                  <a:gd name="connsiteX9" fmla="*/ 226519 w 340823"/>
                  <a:gd name="connsiteY9" fmla="*/ 56745 h 348987"/>
                  <a:gd name="connsiteX10" fmla="*/ 230329 w 340823"/>
                  <a:gd name="connsiteY10" fmla="*/ 76843 h 348987"/>
                  <a:gd name="connsiteX11" fmla="*/ 104504 w 340823"/>
                  <a:gd name="connsiteY11" fmla="*/ 142280 h 348987"/>
                  <a:gd name="connsiteX12" fmla="*/ 25152 w 340823"/>
                  <a:gd name="connsiteY12" fmla="*/ 126935 h 348987"/>
                  <a:gd name="connsiteX13" fmla="*/ 9807 w 340823"/>
                  <a:gd name="connsiteY13" fmla="*/ 206288 h 348987"/>
                  <a:gd name="connsiteX14" fmla="*/ 89160 w 340823"/>
                  <a:gd name="connsiteY14" fmla="*/ 221632 h 348987"/>
                  <a:gd name="connsiteX15" fmla="*/ 104504 w 340823"/>
                  <a:gd name="connsiteY15" fmla="*/ 206288 h 348987"/>
                  <a:gd name="connsiteX16" fmla="*/ 230044 w 340823"/>
                  <a:gd name="connsiteY16" fmla="*/ 271534 h 348987"/>
                  <a:gd name="connsiteX17" fmla="*/ 263184 w 340823"/>
                  <a:gd name="connsiteY17" fmla="*/ 345250 h 348987"/>
                  <a:gd name="connsiteX18" fmla="*/ 336899 w 340823"/>
                  <a:gd name="connsiteY18" fmla="*/ 312109 h 348987"/>
                  <a:gd name="connsiteX19" fmla="*/ 303759 w 340823"/>
                  <a:gd name="connsiteY19" fmla="*/ 238394 h 348987"/>
                  <a:gd name="connsiteX20" fmla="*/ 283193 w 340823"/>
                  <a:gd name="connsiteY20" fmla="*/ 234672 h 348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0823" h="348987">
                    <a:moveTo>
                      <a:pt x="283193" y="234577"/>
                    </a:moveTo>
                    <a:cubicBezTo>
                      <a:pt x="264321" y="234600"/>
                      <a:pt x="246676" y="243939"/>
                      <a:pt x="236045" y="259533"/>
                    </a:cubicBezTo>
                    <a:lnTo>
                      <a:pt x="110505" y="194286"/>
                    </a:lnTo>
                    <a:cubicBezTo>
                      <a:pt x="112973" y="187871"/>
                      <a:pt x="114264" y="181062"/>
                      <a:pt x="114315" y="174189"/>
                    </a:cubicBezTo>
                    <a:cubicBezTo>
                      <a:pt x="114292" y="167312"/>
                      <a:pt x="113000" y="160499"/>
                      <a:pt x="110505" y="154091"/>
                    </a:cubicBezTo>
                    <a:lnTo>
                      <a:pt x="236044" y="88749"/>
                    </a:lnTo>
                    <a:cubicBezTo>
                      <a:pt x="253493" y="115051"/>
                      <a:pt x="288959" y="122228"/>
                      <a:pt x="315261" y="104780"/>
                    </a:cubicBezTo>
                    <a:cubicBezTo>
                      <a:pt x="341563" y="87331"/>
                      <a:pt x="348740" y="51865"/>
                      <a:pt x="331291" y="25563"/>
                    </a:cubicBezTo>
                    <a:cubicBezTo>
                      <a:pt x="313843" y="-739"/>
                      <a:pt x="278377" y="-7916"/>
                      <a:pt x="252075" y="9533"/>
                    </a:cubicBezTo>
                    <a:cubicBezTo>
                      <a:pt x="236235" y="20041"/>
                      <a:pt x="226656" y="37737"/>
                      <a:pt x="226519" y="56745"/>
                    </a:cubicBezTo>
                    <a:cubicBezTo>
                      <a:pt x="226543" y="63622"/>
                      <a:pt x="227834" y="70435"/>
                      <a:pt x="230329" y="76843"/>
                    </a:cubicBezTo>
                    <a:lnTo>
                      <a:pt x="104504" y="142280"/>
                    </a:lnTo>
                    <a:cubicBezTo>
                      <a:pt x="86829" y="116130"/>
                      <a:pt x="51302" y="109260"/>
                      <a:pt x="25152" y="126935"/>
                    </a:cubicBezTo>
                    <a:cubicBezTo>
                      <a:pt x="-998" y="144611"/>
                      <a:pt x="-7868" y="180138"/>
                      <a:pt x="9807" y="206288"/>
                    </a:cubicBezTo>
                    <a:cubicBezTo>
                      <a:pt x="27483" y="232438"/>
                      <a:pt x="63010" y="239307"/>
                      <a:pt x="89160" y="221632"/>
                    </a:cubicBezTo>
                    <a:cubicBezTo>
                      <a:pt x="95207" y="217544"/>
                      <a:pt x="100416" y="212336"/>
                      <a:pt x="104504" y="206288"/>
                    </a:cubicBezTo>
                    <a:lnTo>
                      <a:pt x="230044" y="271534"/>
                    </a:lnTo>
                    <a:cubicBezTo>
                      <a:pt x="218839" y="301042"/>
                      <a:pt x="233677" y="334045"/>
                      <a:pt x="263184" y="345250"/>
                    </a:cubicBezTo>
                    <a:cubicBezTo>
                      <a:pt x="292691" y="356454"/>
                      <a:pt x="325695" y="341617"/>
                      <a:pt x="336899" y="312109"/>
                    </a:cubicBezTo>
                    <a:cubicBezTo>
                      <a:pt x="348104" y="282602"/>
                      <a:pt x="333267" y="249598"/>
                      <a:pt x="303759" y="238394"/>
                    </a:cubicBezTo>
                    <a:cubicBezTo>
                      <a:pt x="297191" y="235900"/>
                      <a:pt x="290219" y="234638"/>
                      <a:pt x="283193" y="23467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99F57BF-28C1-331D-7C82-1DC275FD3395}"/>
                  </a:ext>
                </a:extLst>
              </p:cNvPr>
              <p:cNvSpPr/>
              <p:nvPr/>
            </p:nvSpPr>
            <p:spPr>
              <a:xfrm>
                <a:off x="2573654" y="3250501"/>
                <a:ext cx="455351" cy="400669"/>
              </a:xfrm>
              <a:custGeom>
                <a:avLst/>
                <a:gdLst>
                  <a:gd name="connsiteX0" fmla="*/ 447484 w 455351"/>
                  <a:gd name="connsiteY0" fmla="*/ 400336 h 400669"/>
                  <a:gd name="connsiteX1" fmla="*/ 7049 w 455351"/>
                  <a:gd name="connsiteY1" fmla="*/ 400336 h 400669"/>
                  <a:gd name="connsiteX2" fmla="*/ 0 w 455351"/>
                  <a:gd name="connsiteY2" fmla="*/ 393382 h 400669"/>
                  <a:gd name="connsiteX3" fmla="*/ 0 w 455351"/>
                  <a:gd name="connsiteY3" fmla="*/ 7048 h 400669"/>
                  <a:gd name="connsiteX4" fmla="*/ 7049 w 455351"/>
                  <a:gd name="connsiteY4" fmla="*/ 0 h 400669"/>
                  <a:gd name="connsiteX5" fmla="*/ 14003 w 455351"/>
                  <a:gd name="connsiteY5" fmla="*/ 6952 h 400669"/>
                  <a:gd name="connsiteX6" fmla="*/ 14002 w 455351"/>
                  <a:gd name="connsiteY6" fmla="*/ 7048 h 400669"/>
                  <a:gd name="connsiteX7" fmla="*/ 14002 w 455351"/>
                  <a:gd name="connsiteY7" fmla="*/ 386620 h 400669"/>
                  <a:gd name="connsiteX8" fmla="*/ 447484 w 455351"/>
                  <a:gd name="connsiteY8" fmla="*/ 386620 h 400669"/>
                  <a:gd name="connsiteX9" fmla="*/ 455303 w 455351"/>
                  <a:gd name="connsiteY9" fmla="*/ 392802 h 400669"/>
                  <a:gd name="connsiteX10" fmla="*/ 449121 w 455351"/>
                  <a:gd name="connsiteY10" fmla="*/ 400621 h 400669"/>
                  <a:gd name="connsiteX11" fmla="*/ 447485 w 455351"/>
                  <a:gd name="connsiteY11" fmla="*/ 400621 h 40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351" h="400669">
                    <a:moveTo>
                      <a:pt x="447484" y="400336"/>
                    </a:moveTo>
                    <a:lnTo>
                      <a:pt x="7049" y="400336"/>
                    </a:lnTo>
                    <a:cubicBezTo>
                      <a:pt x="3193" y="400336"/>
                      <a:pt x="52" y="397238"/>
                      <a:pt x="0" y="393382"/>
                    </a:cubicBezTo>
                    <a:lnTo>
                      <a:pt x="0" y="7048"/>
                    </a:lnTo>
                    <a:cubicBezTo>
                      <a:pt x="0" y="3156"/>
                      <a:pt x="3156" y="0"/>
                      <a:pt x="7049" y="0"/>
                    </a:cubicBezTo>
                    <a:cubicBezTo>
                      <a:pt x="10889" y="0"/>
                      <a:pt x="14002" y="3112"/>
                      <a:pt x="14003" y="6952"/>
                    </a:cubicBezTo>
                    <a:cubicBezTo>
                      <a:pt x="14003" y="6984"/>
                      <a:pt x="14002" y="7016"/>
                      <a:pt x="14002" y="7048"/>
                    </a:cubicBezTo>
                    <a:lnTo>
                      <a:pt x="14002" y="386620"/>
                    </a:lnTo>
                    <a:lnTo>
                      <a:pt x="447484" y="386620"/>
                    </a:lnTo>
                    <a:cubicBezTo>
                      <a:pt x="451351" y="386168"/>
                      <a:pt x="454851" y="388936"/>
                      <a:pt x="455303" y="392802"/>
                    </a:cubicBezTo>
                    <a:cubicBezTo>
                      <a:pt x="455755" y="396669"/>
                      <a:pt x="452987" y="400169"/>
                      <a:pt x="449121" y="400621"/>
                    </a:cubicBezTo>
                    <a:cubicBezTo>
                      <a:pt x="448577" y="400685"/>
                      <a:pt x="448028" y="400685"/>
                      <a:pt x="447485" y="40062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90E4C02-0A92-B288-9A61-768FA29BCE33}"/>
                  </a:ext>
                </a:extLst>
              </p:cNvPr>
              <p:cNvSpPr/>
              <p:nvPr/>
            </p:nvSpPr>
            <p:spPr>
              <a:xfrm>
                <a:off x="2579179" y="3369849"/>
                <a:ext cx="396621" cy="227933"/>
              </a:xfrm>
              <a:custGeom>
                <a:avLst/>
                <a:gdLst>
                  <a:gd name="connsiteX0" fmla="*/ 2953 w 396621"/>
                  <a:gd name="connsiteY0" fmla="*/ 227933 h 227933"/>
                  <a:gd name="connsiteX1" fmla="*/ 0 w 396621"/>
                  <a:gd name="connsiteY1" fmla="*/ 200025 h 227933"/>
                  <a:gd name="connsiteX2" fmla="*/ 373285 w 396621"/>
                  <a:gd name="connsiteY2" fmla="*/ 0 h 227933"/>
                  <a:gd name="connsiteX3" fmla="*/ 396621 w 396621"/>
                  <a:gd name="connsiteY3" fmla="*/ 15621 h 227933"/>
                  <a:gd name="connsiteX4" fmla="*/ 2953 w 396621"/>
                  <a:gd name="connsiteY4" fmla="*/ 227933 h 22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621" h="227933">
                    <a:moveTo>
                      <a:pt x="2953" y="227933"/>
                    </a:moveTo>
                    <a:lnTo>
                      <a:pt x="0" y="200025"/>
                    </a:lnTo>
                    <a:cubicBezTo>
                      <a:pt x="2572" y="200025"/>
                      <a:pt x="260128" y="170212"/>
                      <a:pt x="373285" y="0"/>
                    </a:cubicBezTo>
                    <a:lnTo>
                      <a:pt x="396621" y="15621"/>
                    </a:lnTo>
                    <a:cubicBezTo>
                      <a:pt x="276130" y="196882"/>
                      <a:pt x="14097" y="226790"/>
                      <a:pt x="2953" y="227933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014A8DF-83A4-B527-11BE-E485AA2DE0C3}"/>
                  </a:ext>
                </a:extLst>
              </p:cNvPr>
              <p:cNvSpPr/>
              <p:nvPr/>
            </p:nvSpPr>
            <p:spPr>
              <a:xfrm>
                <a:off x="2926556" y="3354324"/>
                <a:ext cx="53530" cy="57721"/>
              </a:xfrm>
              <a:custGeom>
                <a:avLst/>
                <a:gdLst>
                  <a:gd name="connsiteX0" fmla="*/ 53435 w 53530"/>
                  <a:gd name="connsiteY0" fmla="*/ 0 h 57721"/>
                  <a:gd name="connsiteX1" fmla="*/ 0 w 53530"/>
                  <a:gd name="connsiteY1" fmla="*/ 22003 h 57721"/>
                  <a:gd name="connsiteX2" fmla="*/ 53530 w 53530"/>
                  <a:gd name="connsiteY2" fmla="*/ 57721 h 57721"/>
                  <a:gd name="connsiteX3" fmla="*/ 53435 w 53530"/>
                  <a:gd name="connsiteY3" fmla="*/ 0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530" h="57721">
                    <a:moveTo>
                      <a:pt x="53435" y="0"/>
                    </a:moveTo>
                    <a:lnTo>
                      <a:pt x="0" y="22003"/>
                    </a:lnTo>
                    <a:lnTo>
                      <a:pt x="53530" y="57721"/>
                    </a:lnTo>
                    <a:lnTo>
                      <a:pt x="53435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F7FB21D-CB17-4FAA-3651-CE7B4C9E6845}"/>
                  </a:ext>
                </a:extLst>
              </p:cNvPr>
              <p:cNvSpPr/>
              <p:nvPr/>
            </p:nvSpPr>
            <p:spPr>
              <a:xfrm>
                <a:off x="4229099" y="2570321"/>
                <a:ext cx="246507" cy="217264"/>
              </a:xfrm>
              <a:custGeom>
                <a:avLst/>
                <a:gdLst>
                  <a:gd name="connsiteX0" fmla="*/ 242697 w 246507"/>
                  <a:gd name="connsiteY0" fmla="*/ 217170 h 217264"/>
                  <a:gd name="connsiteX1" fmla="*/ 3810 w 246507"/>
                  <a:gd name="connsiteY1" fmla="*/ 217170 h 217264"/>
                  <a:gd name="connsiteX2" fmla="*/ 0 w 246507"/>
                  <a:gd name="connsiteY2" fmla="*/ 213360 h 217264"/>
                  <a:gd name="connsiteX3" fmla="*/ 0 w 246507"/>
                  <a:gd name="connsiteY3" fmla="*/ 3810 h 217264"/>
                  <a:gd name="connsiteX4" fmla="*/ 3810 w 246507"/>
                  <a:gd name="connsiteY4" fmla="*/ 0 h 217264"/>
                  <a:gd name="connsiteX5" fmla="*/ 7620 w 246507"/>
                  <a:gd name="connsiteY5" fmla="*/ 3810 h 217264"/>
                  <a:gd name="connsiteX6" fmla="*/ 7620 w 246507"/>
                  <a:gd name="connsiteY6" fmla="*/ 209645 h 217264"/>
                  <a:gd name="connsiteX7" fmla="*/ 242697 w 246507"/>
                  <a:gd name="connsiteY7" fmla="*/ 209645 h 217264"/>
                  <a:gd name="connsiteX8" fmla="*/ 246507 w 246507"/>
                  <a:gd name="connsiteY8" fmla="*/ 213455 h 217264"/>
                  <a:gd name="connsiteX9" fmla="*/ 242697 w 246507"/>
                  <a:gd name="connsiteY9" fmla="*/ 217265 h 21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507" h="217264">
                    <a:moveTo>
                      <a:pt x="242697" y="217170"/>
                    </a:moveTo>
                    <a:lnTo>
                      <a:pt x="3810" y="217170"/>
                    </a:lnTo>
                    <a:cubicBezTo>
                      <a:pt x="1706" y="217170"/>
                      <a:pt x="0" y="215464"/>
                      <a:pt x="0" y="213360"/>
                    </a:cubicBezTo>
                    <a:lnTo>
                      <a:pt x="0" y="3810"/>
                    </a:lnTo>
                    <a:cubicBezTo>
                      <a:pt x="0" y="1706"/>
                      <a:pt x="1706" y="0"/>
                      <a:pt x="3810" y="0"/>
                    </a:cubicBezTo>
                    <a:cubicBezTo>
                      <a:pt x="5914" y="0"/>
                      <a:pt x="7620" y="1706"/>
                      <a:pt x="7620" y="3810"/>
                    </a:cubicBezTo>
                    <a:lnTo>
                      <a:pt x="7620" y="209645"/>
                    </a:lnTo>
                    <a:lnTo>
                      <a:pt x="242697" y="209645"/>
                    </a:lnTo>
                    <a:cubicBezTo>
                      <a:pt x="244801" y="209645"/>
                      <a:pt x="246507" y="211351"/>
                      <a:pt x="246507" y="213455"/>
                    </a:cubicBezTo>
                    <a:cubicBezTo>
                      <a:pt x="246507" y="215559"/>
                      <a:pt x="244801" y="217265"/>
                      <a:pt x="242697" y="21726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2899208-7559-6CE4-187B-DF5086FC9F2B}"/>
                  </a:ext>
                </a:extLst>
              </p:cNvPr>
              <p:cNvSpPr/>
              <p:nvPr/>
            </p:nvSpPr>
            <p:spPr>
              <a:xfrm>
                <a:off x="4232148" y="2635186"/>
                <a:ext cx="215074" cy="123539"/>
              </a:xfrm>
              <a:custGeom>
                <a:avLst/>
                <a:gdLst>
                  <a:gd name="connsiteX0" fmla="*/ 1619 w 215074"/>
                  <a:gd name="connsiteY0" fmla="*/ 123539 h 123539"/>
                  <a:gd name="connsiteX1" fmla="*/ 0 w 215074"/>
                  <a:gd name="connsiteY1" fmla="*/ 108395 h 123539"/>
                  <a:gd name="connsiteX2" fmla="*/ 202406 w 215074"/>
                  <a:gd name="connsiteY2" fmla="*/ 0 h 123539"/>
                  <a:gd name="connsiteX3" fmla="*/ 215074 w 215074"/>
                  <a:gd name="connsiteY3" fmla="*/ 8477 h 123539"/>
                  <a:gd name="connsiteX4" fmla="*/ 1619 w 215074"/>
                  <a:gd name="connsiteY4" fmla="*/ 123539 h 12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74" h="123539">
                    <a:moveTo>
                      <a:pt x="1619" y="123539"/>
                    </a:moveTo>
                    <a:lnTo>
                      <a:pt x="0" y="108395"/>
                    </a:lnTo>
                    <a:cubicBezTo>
                      <a:pt x="1333" y="108395"/>
                      <a:pt x="141065" y="92202"/>
                      <a:pt x="202406" y="0"/>
                    </a:cubicBezTo>
                    <a:lnTo>
                      <a:pt x="215074" y="8477"/>
                    </a:lnTo>
                    <a:cubicBezTo>
                      <a:pt x="149733" y="106680"/>
                      <a:pt x="7620" y="122872"/>
                      <a:pt x="1619" y="123539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4A0B9BA-A332-4EB4-9650-28D89E8BD89C}"/>
                  </a:ext>
                </a:extLst>
              </p:cNvPr>
              <p:cNvSpPr/>
              <p:nvPr/>
            </p:nvSpPr>
            <p:spPr>
              <a:xfrm>
                <a:off x="4420552" y="2626614"/>
                <a:ext cx="28956" cy="31337"/>
              </a:xfrm>
              <a:custGeom>
                <a:avLst/>
                <a:gdLst>
                  <a:gd name="connsiteX0" fmla="*/ 28956 w 28956"/>
                  <a:gd name="connsiteY0" fmla="*/ 0 h 31337"/>
                  <a:gd name="connsiteX1" fmla="*/ 0 w 28956"/>
                  <a:gd name="connsiteY1" fmla="*/ 11906 h 31337"/>
                  <a:gd name="connsiteX2" fmla="*/ 28956 w 28956"/>
                  <a:gd name="connsiteY2" fmla="*/ 31337 h 31337"/>
                  <a:gd name="connsiteX3" fmla="*/ 28956 w 28956"/>
                  <a:gd name="connsiteY3" fmla="*/ 0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56" h="31337">
                    <a:moveTo>
                      <a:pt x="28956" y="0"/>
                    </a:moveTo>
                    <a:lnTo>
                      <a:pt x="0" y="11906"/>
                    </a:lnTo>
                    <a:lnTo>
                      <a:pt x="28956" y="31337"/>
                    </a:lnTo>
                    <a:lnTo>
                      <a:pt x="28956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7F52E06-2080-271D-4686-D78E01DF1EB1}"/>
                  </a:ext>
                </a:extLst>
              </p:cNvPr>
              <p:cNvSpPr/>
              <p:nvPr/>
            </p:nvSpPr>
            <p:spPr>
              <a:xfrm>
                <a:off x="1077248" y="1978913"/>
                <a:ext cx="241393" cy="344043"/>
              </a:xfrm>
              <a:custGeom>
                <a:avLst/>
                <a:gdLst>
                  <a:gd name="connsiteX0" fmla="*/ 220 w 241393"/>
                  <a:gd name="connsiteY0" fmla="*/ 166497 h 344043"/>
                  <a:gd name="connsiteX1" fmla="*/ 220 w 241393"/>
                  <a:gd name="connsiteY1" fmla="*/ 318325 h 344043"/>
                  <a:gd name="connsiteX2" fmla="*/ 55465 w 241393"/>
                  <a:gd name="connsiteY2" fmla="*/ 344043 h 344043"/>
                  <a:gd name="connsiteX3" fmla="*/ 195292 w 241393"/>
                  <a:gd name="connsiteY3" fmla="*/ 344043 h 344043"/>
                  <a:gd name="connsiteX4" fmla="*/ 223867 w 241393"/>
                  <a:gd name="connsiteY4" fmla="*/ 315468 h 344043"/>
                  <a:gd name="connsiteX5" fmla="*/ 223867 w 241393"/>
                  <a:gd name="connsiteY5" fmla="*/ 277368 h 344043"/>
                  <a:gd name="connsiteX6" fmla="*/ 232630 w 241393"/>
                  <a:gd name="connsiteY6" fmla="*/ 245459 h 344043"/>
                  <a:gd name="connsiteX7" fmla="*/ 232630 w 241393"/>
                  <a:gd name="connsiteY7" fmla="*/ 245459 h 344043"/>
                  <a:gd name="connsiteX8" fmla="*/ 241393 w 241393"/>
                  <a:gd name="connsiteY8" fmla="*/ 213455 h 344043"/>
                  <a:gd name="connsiteX9" fmla="*/ 241393 w 241393"/>
                  <a:gd name="connsiteY9" fmla="*/ 176689 h 344043"/>
                  <a:gd name="connsiteX10" fmla="*/ 212818 w 241393"/>
                  <a:gd name="connsiteY10" fmla="*/ 148114 h 344043"/>
                  <a:gd name="connsiteX11" fmla="*/ 100042 w 241393"/>
                  <a:gd name="connsiteY11" fmla="*/ 148114 h 344043"/>
                  <a:gd name="connsiteX12" fmla="*/ 100042 w 241393"/>
                  <a:gd name="connsiteY12" fmla="*/ 52292 h 344043"/>
                  <a:gd name="connsiteX13" fmla="*/ 67181 w 241393"/>
                  <a:gd name="connsiteY13" fmla="*/ 0 h 344043"/>
                  <a:gd name="connsiteX14" fmla="*/ 67181 w 241393"/>
                  <a:gd name="connsiteY14" fmla="*/ 0 h 344043"/>
                  <a:gd name="connsiteX15" fmla="*/ 10031 w 241393"/>
                  <a:gd name="connsiteY15" fmla="*/ 137160 h 344043"/>
                  <a:gd name="connsiteX16" fmla="*/ 220 w 241393"/>
                  <a:gd name="connsiteY16" fmla="*/ 166497 h 34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1393" h="344043">
                    <a:moveTo>
                      <a:pt x="220" y="166497"/>
                    </a:moveTo>
                    <a:lnTo>
                      <a:pt x="220" y="318325"/>
                    </a:lnTo>
                    <a:cubicBezTo>
                      <a:pt x="220" y="332518"/>
                      <a:pt x="25175" y="344043"/>
                      <a:pt x="55465" y="344043"/>
                    </a:cubicBezTo>
                    <a:lnTo>
                      <a:pt x="195292" y="344043"/>
                    </a:lnTo>
                    <a:cubicBezTo>
                      <a:pt x="211073" y="344043"/>
                      <a:pt x="223867" y="331250"/>
                      <a:pt x="223867" y="315468"/>
                    </a:cubicBezTo>
                    <a:lnTo>
                      <a:pt x="223867" y="277368"/>
                    </a:lnTo>
                    <a:cubicBezTo>
                      <a:pt x="223872" y="266138"/>
                      <a:pt x="226899" y="255117"/>
                      <a:pt x="232630" y="245459"/>
                    </a:cubicBezTo>
                    <a:lnTo>
                      <a:pt x="232630" y="245459"/>
                    </a:lnTo>
                    <a:cubicBezTo>
                      <a:pt x="238395" y="235782"/>
                      <a:pt x="241424" y="224720"/>
                      <a:pt x="241393" y="213455"/>
                    </a:cubicBezTo>
                    <a:lnTo>
                      <a:pt x="241393" y="176689"/>
                    </a:lnTo>
                    <a:cubicBezTo>
                      <a:pt x="241393" y="160907"/>
                      <a:pt x="228599" y="148114"/>
                      <a:pt x="212818" y="148114"/>
                    </a:cubicBezTo>
                    <a:lnTo>
                      <a:pt x="100042" y="148114"/>
                    </a:lnTo>
                    <a:lnTo>
                      <a:pt x="100042" y="52292"/>
                    </a:lnTo>
                    <a:cubicBezTo>
                      <a:pt x="100042" y="30004"/>
                      <a:pt x="93755" y="0"/>
                      <a:pt x="67181" y="0"/>
                    </a:cubicBezTo>
                    <a:lnTo>
                      <a:pt x="67181" y="0"/>
                    </a:lnTo>
                    <a:cubicBezTo>
                      <a:pt x="67181" y="0"/>
                      <a:pt x="59751" y="97536"/>
                      <a:pt x="10031" y="137160"/>
                    </a:cubicBezTo>
                    <a:cubicBezTo>
                      <a:pt x="2628" y="145034"/>
                      <a:pt x="-957" y="155754"/>
                      <a:pt x="220" y="16649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324F33F-1543-8621-8C2D-64E87AF7A203}"/>
                  </a:ext>
                </a:extLst>
              </p:cNvPr>
              <p:cNvSpPr/>
              <p:nvPr/>
            </p:nvSpPr>
            <p:spPr>
              <a:xfrm>
                <a:off x="1018508" y="2143506"/>
                <a:ext cx="47148" cy="159638"/>
              </a:xfrm>
              <a:custGeom>
                <a:avLst/>
                <a:gdLst>
                  <a:gd name="connsiteX0" fmla="*/ 0 w 47148"/>
                  <a:gd name="connsiteY0" fmla="*/ 0 h 159638"/>
                  <a:gd name="connsiteX1" fmla="*/ 47149 w 47148"/>
                  <a:gd name="connsiteY1" fmla="*/ 0 h 159638"/>
                  <a:gd name="connsiteX2" fmla="*/ 47149 w 47148"/>
                  <a:gd name="connsiteY2" fmla="*/ 159639 h 159638"/>
                  <a:gd name="connsiteX3" fmla="*/ 0 w 47148"/>
                  <a:gd name="connsiteY3" fmla="*/ 159639 h 15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" h="159638">
                    <a:moveTo>
                      <a:pt x="0" y="0"/>
                    </a:moveTo>
                    <a:lnTo>
                      <a:pt x="47149" y="0"/>
                    </a:lnTo>
                    <a:lnTo>
                      <a:pt x="47149" y="159639"/>
                    </a:lnTo>
                    <a:lnTo>
                      <a:pt x="0" y="159639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E5D8CAD-201E-F3E8-2FE0-75E84E9FC2EE}"/>
                  </a:ext>
                </a:extLst>
              </p:cNvPr>
              <p:cNvSpPr/>
              <p:nvPr/>
            </p:nvSpPr>
            <p:spPr>
              <a:xfrm>
                <a:off x="3624557" y="1456848"/>
                <a:ext cx="149914" cy="214217"/>
              </a:xfrm>
              <a:custGeom>
                <a:avLst/>
                <a:gdLst>
                  <a:gd name="connsiteX0" fmla="*/ 86 w 149914"/>
                  <a:gd name="connsiteY0" fmla="*/ 103632 h 214217"/>
                  <a:gd name="connsiteX1" fmla="*/ 86 w 149914"/>
                  <a:gd name="connsiteY1" fmla="*/ 198215 h 214217"/>
                  <a:gd name="connsiteX2" fmla="*/ 34471 w 149914"/>
                  <a:gd name="connsiteY2" fmla="*/ 214217 h 214217"/>
                  <a:gd name="connsiteX3" fmla="*/ 121339 w 149914"/>
                  <a:gd name="connsiteY3" fmla="*/ 214217 h 214217"/>
                  <a:gd name="connsiteX4" fmla="*/ 138960 w 149914"/>
                  <a:gd name="connsiteY4" fmla="*/ 196596 h 214217"/>
                  <a:gd name="connsiteX5" fmla="*/ 138960 w 149914"/>
                  <a:gd name="connsiteY5" fmla="*/ 172879 h 214217"/>
                  <a:gd name="connsiteX6" fmla="*/ 144484 w 149914"/>
                  <a:gd name="connsiteY6" fmla="*/ 152972 h 214217"/>
                  <a:gd name="connsiteX7" fmla="*/ 144485 w 149914"/>
                  <a:gd name="connsiteY7" fmla="*/ 152971 h 214217"/>
                  <a:gd name="connsiteX8" fmla="*/ 149914 w 149914"/>
                  <a:gd name="connsiteY8" fmla="*/ 132969 h 214217"/>
                  <a:gd name="connsiteX9" fmla="*/ 149914 w 149914"/>
                  <a:gd name="connsiteY9" fmla="*/ 110109 h 214217"/>
                  <a:gd name="connsiteX10" fmla="*/ 132293 w 149914"/>
                  <a:gd name="connsiteY10" fmla="*/ 92488 h 214217"/>
                  <a:gd name="connsiteX11" fmla="*/ 62284 w 149914"/>
                  <a:gd name="connsiteY11" fmla="*/ 92488 h 214217"/>
                  <a:gd name="connsiteX12" fmla="*/ 62284 w 149914"/>
                  <a:gd name="connsiteY12" fmla="*/ 32575 h 214217"/>
                  <a:gd name="connsiteX13" fmla="*/ 41805 w 149914"/>
                  <a:gd name="connsiteY13" fmla="*/ 0 h 214217"/>
                  <a:gd name="connsiteX14" fmla="*/ 41805 w 149914"/>
                  <a:gd name="connsiteY14" fmla="*/ 0 h 214217"/>
                  <a:gd name="connsiteX15" fmla="*/ 6467 w 149914"/>
                  <a:gd name="connsiteY15" fmla="*/ 85725 h 214217"/>
                  <a:gd name="connsiteX16" fmla="*/ 85 w 149914"/>
                  <a:gd name="connsiteY16" fmla="*/ 103632 h 214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9914" h="214217">
                    <a:moveTo>
                      <a:pt x="86" y="103632"/>
                    </a:moveTo>
                    <a:lnTo>
                      <a:pt x="86" y="198215"/>
                    </a:lnTo>
                    <a:cubicBezTo>
                      <a:pt x="86" y="207074"/>
                      <a:pt x="15612" y="214217"/>
                      <a:pt x="34471" y="214217"/>
                    </a:cubicBezTo>
                    <a:lnTo>
                      <a:pt x="121339" y="214217"/>
                    </a:lnTo>
                    <a:cubicBezTo>
                      <a:pt x="131071" y="214217"/>
                      <a:pt x="138960" y="206328"/>
                      <a:pt x="138960" y="196596"/>
                    </a:cubicBezTo>
                    <a:lnTo>
                      <a:pt x="138960" y="172879"/>
                    </a:lnTo>
                    <a:cubicBezTo>
                      <a:pt x="138933" y="165861"/>
                      <a:pt x="140845" y="158972"/>
                      <a:pt x="144484" y="152972"/>
                    </a:cubicBezTo>
                    <a:lnTo>
                      <a:pt x="144485" y="152971"/>
                    </a:lnTo>
                    <a:cubicBezTo>
                      <a:pt x="148024" y="146898"/>
                      <a:pt x="149897" y="139998"/>
                      <a:pt x="149914" y="132969"/>
                    </a:cubicBezTo>
                    <a:lnTo>
                      <a:pt x="149914" y="110109"/>
                    </a:lnTo>
                    <a:cubicBezTo>
                      <a:pt x="149914" y="100377"/>
                      <a:pt x="142025" y="92488"/>
                      <a:pt x="132293" y="92488"/>
                    </a:cubicBezTo>
                    <a:lnTo>
                      <a:pt x="62284" y="92488"/>
                    </a:lnTo>
                    <a:lnTo>
                      <a:pt x="62284" y="32575"/>
                    </a:lnTo>
                    <a:cubicBezTo>
                      <a:pt x="62284" y="18669"/>
                      <a:pt x="58283" y="0"/>
                      <a:pt x="41805" y="0"/>
                    </a:cubicBezTo>
                    <a:lnTo>
                      <a:pt x="41805" y="0"/>
                    </a:lnTo>
                    <a:cubicBezTo>
                      <a:pt x="41805" y="0"/>
                      <a:pt x="37138" y="60674"/>
                      <a:pt x="6467" y="85725"/>
                    </a:cubicBezTo>
                    <a:cubicBezTo>
                      <a:pt x="1841" y="90485"/>
                      <a:pt x="-488" y="97020"/>
                      <a:pt x="85" y="10363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3C2512A-BCC4-A569-E08D-8B56DC841F4A}"/>
                  </a:ext>
                </a:extLst>
              </p:cNvPr>
              <p:cNvSpPr/>
              <p:nvPr/>
            </p:nvSpPr>
            <p:spPr>
              <a:xfrm>
                <a:off x="3587877" y="1559337"/>
                <a:ext cx="29336" cy="99345"/>
              </a:xfrm>
              <a:custGeom>
                <a:avLst/>
                <a:gdLst>
                  <a:gd name="connsiteX0" fmla="*/ 0 w 29336"/>
                  <a:gd name="connsiteY0" fmla="*/ 0 h 99345"/>
                  <a:gd name="connsiteX1" fmla="*/ 29337 w 29336"/>
                  <a:gd name="connsiteY1" fmla="*/ 0 h 99345"/>
                  <a:gd name="connsiteX2" fmla="*/ 29337 w 29336"/>
                  <a:gd name="connsiteY2" fmla="*/ 99346 h 99345"/>
                  <a:gd name="connsiteX3" fmla="*/ 0 w 29336"/>
                  <a:gd name="connsiteY3" fmla="*/ 99346 h 9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36" h="99345">
                    <a:moveTo>
                      <a:pt x="0" y="0"/>
                    </a:moveTo>
                    <a:lnTo>
                      <a:pt x="29337" y="0"/>
                    </a:lnTo>
                    <a:lnTo>
                      <a:pt x="29337" y="99346"/>
                    </a:lnTo>
                    <a:lnTo>
                      <a:pt x="0" y="99346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5F9ACE1-CDE8-8EFB-13FC-ECFA34EE05BD}"/>
                  </a:ext>
                </a:extLst>
              </p:cNvPr>
              <p:cNvSpPr/>
              <p:nvPr/>
            </p:nvSpPr>
            <p:spPr>
              <a:xfrm rot="-2700000">
                <a:off x="1610936" y="799029"/>
                <a:ext cx="247268" cy="247269"/>
              </a:xfrm>
              <a:custGeom>
                <a:avLst/>
                <a:gdLst>
                  <a:gd name="connsiteX0" fmla="*/ 247269 w 247268"/>
                  <a:gd name="connsiteY0" fmla="*/ 123635 h 247269"/>
                  <a:gd name="connsiteX1" fmla="*/ 123635 w 247268"/>
                  <a:gd name="connsiteY1" fmla="*/ 247269 h 247269"/>
                  <a:gd name="connsiteX2" fmla="*/ 0 w 247268"/>
                  <a:gd name="connsiteY2" fmla="*/ 123635 h 247269"/>
                  <a:gd name="connsiteX3" fmla="*/ 123635 w 247268"/>
                  <a:gd name="connsiteY3" fmla="*/ 0 h 247269"/>
                  <a:gd name="connsiteX4" fmla="*/ 247269 w 247268"/>
                  <a:gd name="connsiteY4" fmla="*/ 123635 h 247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268" h="247269">
                    <a:moveTo>
                      <a:pt x="247269" y="123635"/>
                    </a:moveTo>
                    <a:cubicBezTo>
                      <a:pt x="247269" y="191916"/>
                      <a:pt x="191916" y="247269"/>
                      <a:pt x="123635" y="247269"/>
                    </a:cubicBezTo>
                    <a:cubicBezTo>
                      <a:pt x="55353" y="247269"/>
                      <a:pt x="0" y="191916"/>
                      <a:pt x="0" y="123635"/>
                    </a:cubicBezTo>
                    <a:cubicBezTo>
                      <a:pt x="0" y="55353"/>
                      <a:pt x="55353" y="0"/>
                      <a:pt x="123635" y="0"/>
                    </a:cubicBezTo>
                    <a:cubicBezTo>
                      <a:pt x="191916" y="0"/>
                      <a:pt x="247269" y="55353"/>
                      <a:pt x="247269" y="12363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11E5AD7-82B3-937C-F300-8B153C39D353}"/>
                  </a:ext>
                </a:extLst>
              </p:cNvPr>
              <p:cNvSpPr/>
              <p:nvPr/>
            </p:nvSpPr>
            <p:spPr>
              <a:xfrm>
                <a:off x="1626870" y="814959"/>
                <a:ext cx="215455" cy="215455"/>
              </a:xfrm>
              <a:custGeom>
                <a:avLst/>
                <a:gdLst>
                  <a:gd name="connsiteX0" fmla="*/ 215456 w 215455"/>
                  <a:gd name="connsiteY0" fmla="*/ 107728 h 215455"/>
                  <a:gd name="connsiteX1" fmla="*/ 107728 w 215455"/>
                  <a:gd name="connsiteY1" fmla="*/ 215456 h 215455"/>
                  <a:gd name="connsiteX2" fmla="*/ 0 w 215455"/>
                  <a:gd name="connsiteY2" fmla="*/ 107728 h 215455"/>
                  <a:gd name="connsiteX3" fmla="*/ 107728 w 215455"/>
                  <a:gd name="connsiteY3" fmla="*/ 0 h 215455"/>
                  <a:gd name="connsiteX4" fmla="*/ 215456 w 215455"/>
                  <a:gd name="connsiteY4" fmla="*/ 107728 h 21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55" h="215455">
                    <a:moveTo>
                      <a:pt x="215456" y="107728"/>
                    </a:moveTo>
                    <a:cubicBezTo>
                      <a:pt x="215456" y="167224"/>
                      <a:pt x="167224" y="215456"/>
                      <a:pt x="107728" y="215456"/>
                    </a:cubicBezTo>
                    <a:cubicBezTo>
                      <a:pt x="48231" y="215456"/>
                      <a:pt x="0" y="167224"/>
                      <a:pt x="0" y="107728"/>
                    </a:cubicBezTo>
                    <a:cubicBezTo>
                      <a:pt x="0" y="48231"/>
                      <a:pt x="48231" y="0"/>
                      <a:pt x="107728" y="0"/>
                    </a:cubicBezTo>
                    <a:cubicBezTo>
                      <a:pt x="167224" y="0"/>
                      <a:pt x="215456" y="48231"/>
                      <a:pt x="215456" y="10772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DE503BE-797C-07B4-C6DB-6E6F7468DAB4}"/>
                  </a:ext>
                </a:extLst>
              </p:cNvPr>
              <p:cNvSpPr/>
              <p:nvPr/>
            </p:nvSpPr>
            <p:spPr>
              <a:xfrm>
                <a:off x="1696021" y="858012"/>
                <a:ext cx="77057" cy="128968"/>
              </a:xfrm>
              <a:custGeom>
                <a:avLst/>
                <a:gdLst>
                  <a:gd name="connsiteX0" fmla="*/ 45148 w 77057"/>
                  <a:gd name="connsiteY0" fmla="*/ 113538 h 128968"/>
                  <a:gd name="connsiteX1" fmla="*/ 45148 w 77057"/>
                  <a:gd name="connsiteY1" fmla="*/ 128969 h 128968"/>
                  <a:gd name="connsiteX2" fmla="*/ 33718 w 77057"/>
                  <a:gd name="connsiteY2" fmla="*/ 128969 h 128968"/>
                  <a:gd name="connsiteX3" fmla="*/ 33718 w 77057"/>
                  <a:gd name="connsiteY3" fmla="*/ 113728 h 128968"/>
                  <a:gd name="connsiteX4" fmla="*/ 0 w 77057"/>
                  <a:gd name="connsiteY4" fmla="*/ 102298 h 128968"/>
                  <a:gd name="connsiteX5" fmla="*/ 6191 w 77057"/>
                  <a:gd name="connsiteY5" fmla="*/ 88392 h 128968"/>
                  <a:gd name="connsiteX6" fmla="*/ 33718 w 77057"/>
                  <a:gd name="connsiteY6" fmla="*/ 98869 h 128968"/>
                  <a:gd name="connsiteX7" fmla="*/ 33718 w 77057"/>
                  <a:gd name="connsiteY7" fmla="*/ 71723 h 128968"/>
                  <a:gd name="connsiteX8" fmla="*/ 2095 w 77057"/>
                  <a:gd name="connsiteY8" fmla="*/ 43910 h 128968"/>
                  <a:gd name="connsiteX9" fmla="*/ 33718 w 77057"/>
                  <a:gd name="connsiteY9" fmla="*/ 15335 h 128968"/>
                  <a:gd name="connsiteX10" fmla="*/ 33718 w 77057"/>
                  <a:gd name="connsiteY10" fmla="*/ 0 h 128968"/>
                  <a:gd name="connsiteX11" fmla="*/ 45053 w 77057"/>
                  <a:gd name="connsiteY11" fmla="*/ 0 h 128968"/>
                  <a:gd name="connsiteX12" fmla="*/ 45053 w 77057"/>
                  <a:gd name="connsiteY12" fmla="*/ 15335 h 128968"/>
                  <a:gd name="connsiteX13" fmla="*/ 72961 w 77057"/>
                  <a:gd name="connsiteY13" fmla="*/ 23717 h 128968"/>
                  <a:gd name="connsiteX14" fmla="*/ 67437 w 77057"/>
                  <a:gd name="connsiteY14" fmla="*/ 37338 h 128968"/>
                  <a:gd name="connsiteX15" fmla="*/ 45148 w 77057"/>
                  <a:gd name="connsiteY15" fmla="*/ 29908 h 128968"/>
                  <a:gd name="connsiteX16" fmla="*/ 45148 w 77057"/>
                  <a:gd name="connsiteY16" fmla="*/ 57626 h 128968"/>
                  <a:gd name="connsiteX17" fmla="*/ 77057 w 77057"/>
                  <a:gd name="connsiteY17" fmla="*/ 85344 h 128968"/>
                  <a:gd name="connsiteX18" fmla="*/ 45148 w 77057"/>
                  <a:gd name="connsiteY18" fmla="*/ 113538 h 128968"/>
                  <a:gd name="connsiteX19" fmla="*/ 33718 w 77057"/>
                  <a:gd name="connsiteY19" fmla="*/ 55054 h 128968"/>
                  <a:gd name="connsiteX20" fmla="*/ 33718 w 77057"/>
                  <a:gd name="connsiteY20" fmla="*/ 30575 h 128968"/>
                  <a:gd name="connsiteX21" fmla="*/ 19812 w 77057"/>
                  <a:gd name="connsiteY21" fmla="*/ 43053 h 128968"/>
                  <a:gd name="connsiteX22" fmla="*/ 33718 w 77057"/>
                  <a:gd name="connsiteY22" fmla="*/ 55054 h 128968"/>
                  <a:gd name="connsiteX23" fmla="*/ 59341 w 77057"/>
                  <a:gd name="connsiteY23" fmla="*/ 86868 h 128968"/>
                  <a:gd name="connsiteX24" fmla="*/ 45053 w 77057"/>
                  <a:gd name="connsiteY24" fmla="*/ 74581 h 128968"/>
                  <a:gd name="connsiteX25" fmla="*/ 45053 w 77057"/>
                  <a:gd name="connsiteY25" fmla="*/ 98965 h 128968"/>
                  <a:gd name="connsiteX26" fmla="*/ 59436 w 77057"/>
                  <a:gd name="connsiteY26" fmla="*/ 86868 h 12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7057" h="128968">
                    <a:moveTo>
                      <a:pt x="45148" y="113538"/>
                    </a:moveTo>
                    <a:lnTo>
                      <a:pt x="45148" y="128969"/>
                    </a:lnTo>
                    <a:lnTo>
                      <a:pt x="33718" y="128969"/>
                    </a:lnTo>
                    <a:lnTo>
                      <a:pt x="33718" y="113728"/>
                    </a:lnTo>
                    <a:cubicBezTo>
                      <a:pt x="21589" y="113376"/>
                      <a:pt x="9844" y="109395"/>
                      <a:pt x="0" y="102298"/>
                    </a:cubicBezTo>
                    <a:lnTo>
                      <a:pt x="6191" y="88392"/>
                    </a:lnTo>
                    <a:cubicBezTo>
                      <a:pt x="14184" y="94431"/>
                      <a:pt x="23733" y="98066"/>
                      <a:pt x="33718" y="98869"/>
                    </a:cubicBezTo>
                    <a:lnTo>
                      <a:pt x="33718" y="71723"/>
                    </a:lnTo>
                    <a:cubicBezTo>
                      <a:pt x="18478" y="68008"/>
                      <a:pt x="2095" y="63055"/>
                      <a:pt x="2095" y="43910"/>
                    </a:cubicBezTo>
                    <a:cubicBezTo>
                      <a:pt x="2095" y="29908"/>
                      <a:pt x="12287" y="17621"/>
                      <a:pt x="33718" y="15335"/>
                    </a:cubicBezTo>
                    <a:lnTo>
                      <a:pt x="33718" y="0"/>
                    </a:lnTo>
                    <a:lnTo>
                      <a:pt x="45053" y="0"/>
                    </a:lnTo>
                    <a:lnTo>
                      <a:pt x="45053" y="15335"/>
                    </a:lnTo>
                    <a:cubicBezTo>
                      <a:pt x="54924" y="15671"/>
                      <a:pt x="64539" y="18559"/>
                      <a:pt x="72961" y="23717"/>
                    </a:cubicBezTo>
                    <a:lnTo>
                      <a:pt x="67437" y="37338"/>
                    </a:lnTo>
                    <a:cubicBezTo>
                      <a:pt x="60615" y="33316"/>
                      <a:pt x="53019" y="30784"/>
                      <a:pt x="45148" y="29908"/>
                    </a:cubicBezTo>
                    <a:lnTo>
                      <a:pt x="45148" y="57626"/>
                    </a:lnTo>
                    <a:cubicBezTo>
                      <a:pt x="60388" y="61341"/>
                      <a:pt x="77057" y="66199"/>
                      <a:pt x="77057" y="85344"/>
                    </a:cubicBezTo>
                    <a:cubicBezTo>
                      <a:pt x="77057" y="99631"/>
                      <a:pt x="66675" y="111728"/>
                      <a:pt x="45148" y="113538"/>
                    </a:cubicBezTo>
                    <a:close/>
                    <a:moveTo>
                      <a:pt x="33718" y="55054"/>
                    </a:moveTo>
                    <a:lnTo>
                      <a:pt x="33718" y="30575"/>
                    </a:lnTo>
                    <a:cubicBezTo>
                      <a:pt x="24193" y="32099"/>
                      <a:pt x="19812" y="37052"/>
                      <a:pt x="19812" y="43053"/>
                    </a:cubicBezTo>
                    <a:cubicBezTo>
                      <a:pt x="19812" y="49054"/>
                      <a:pt x="25813" y="52673"/>
                      <a:pt x="33718" y="55054"/>
                    </a:cubicBezTo>
                    <a:close/>
                    <a:moveTo>
                      <a:pt x="59341" y="86868"/>
                    </a:moveTo>
                    <a:cubicBezTo>
                      <a:pt x="59341" y="80105"/>
                      <a:pt x="53245" y="77343"/>
                      <a:pt x="45053" y="74581"/>
                    </a:cubicBezTo>
                    <a:lnTo>
                      <a:pt x="45053" y="98965"/>
                    </a:lnTo>
                    <a:cubicBezTo>
                      <a:pt x="55150" y="97441"/>
                      <a:pt x="59436" y="92773"/>
                      <a:pt x="59436" y="86868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07E8EA6-5930-AB95-C699-0CFB93B98AFC}"/>
                  </a:ext>
                </a:extLst>
              </p:cNvPr>
              <p:cNvSpPr/>
              <p:nvPr/>
            </p:nvSpPr>
            <p:spPr>
              <a:xfrm rot="-4603200">
                <a:off x="4054842" y="1044653"/>
                <a:ext cx="221741" cy="221741"/>
              </a:xfrm>
              <a:custGeom>
                <a:avLst/>
                <a:gdLst>
                  <a:gd name="connsiteX0" fmla="*/ 221742 w 221741"/>
                  <a:gd name="connsiteY0" fmla="*/ 110871 h 221741"/>
                  <a:gd name="connsiteX1" fmla="*/ 110871 w 221741"/>
                  <a:gd name="connsiteY1" fmla="*/ 221742 h 221741"/>
                  <a:gd name="connsiteX2" fmla="*/ 0 w 221741"/>
                  <a:gd name="connsiteY2" fmla="*/ 110871 h 221741"/>
                  <a:gd name="connsiteX3" fmla="*/ 110871 w 221741"/>
                  <a:gd name="connsiteY3" fmla="*/ 0 h 221741"/>
                  <a:gd name="connsiteX4" fmla="*/ 221742 w 221741"/>
                  <a:gd name="connsiteY4" fmla="*/ 110871 h 2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41" h="221741">
                    <a:moveTo>
                      <a:pt x="221742" y="110871"/>
                    </a:moveTo>
                    <a:cubicBezTo>
                      <a:pt x="221742" y="172103"/>
                      <a:pt x="172103" y="221742"/>
                      <a:pt x="110871" y="221742"/>
                    </a:cubicBezTo>
                    <a:cubicBezTo>
                      <a:pt x="49638" y="221742"/>
                      <a:pt x="0" y="172103"/>
                      <a:pt x="0" y="110871"/>
                    </a:cubicBezTo>
                    <a:cubicBezTo>
                      <a:pt x="0" y="49639"/>
                      <a:pt x="49638" y="0"/>
                      <a:pt x="110871" y="0"/>
                    </a:cubicBezTo>
                    <a:cubicBezTo>
                      <a:pt x="172103" y="0"/>
                      <a:pt x="221742" y="49639"/>
                      <a:pt x="221742" y="11087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9298140-1F6B-2634-2228-3710FC45EDCB}"/>
                  </a:ext>
                </a:extLst>
              </p:cNvPr>
              <p:cNvSpPr/>
              <p:nvPr/>
            </p:nvSpPr>
            <p:spPr>
              <a:xfrm>
                <a:off x="4069270" y="1058989"/>
                <a:ext cx="193166" cy="193166"/>
              </a:xfrm>
              <a:custGeom>
                <a:avLst/>
                <a:gdLst>
                  <a:gd name="connsiteX0" fmla="*/ 193167 w 193166"/>
                  <a:gd name="connsiteY0" fmla="*/ 96584 h 193166"/>
                  <a:gd name="connsiteX1" fmla="*/ 96583 w 193166"/>
                  <a:gd name="connsiteY1" fmla="*/ 193167 h 193166"/>
                  <a:gd name="connsiteX2" fmla="*/ 0 w 193166"/>
                  <a:gd name="connsiteY2" fmla="*/ 96584 h 193166"/>
                  <a:gd name="connsiteX3" fmla="*/ 96583 w 193166"/>
                  <a:gd name="connsiteY3" fmla="*/ 0 h 193166"/>
                  <a:gd name="connsiteX4" fmla="*/ 193167 w 193166"/>
                  <a:gd name="connsiteY4" fmla="*/ 96584 h 19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6" h="193166">
                    <a:moveTo>
                      <a:pt x="193167" y="96584"/>
                    </a:moveTo>
                    <a:cubicBezTo>
                      <a:pt x="193167" y="149925"/>
                      <a:pt x="149925" y="193167"/>
                      <a:pt x="96583" y="193167"/>
                    </a:cubicBezTo>
                    <a:cubicBezTo>
                      <a:pt x="43242" y="193167"/>
                      <a:pt x="0" y="149925"/>
                      <a:pt x="0" y="96584"/>
                    </a:cubicBezTo>
                    <a:cubicBezTo>
                      <a:pt x="0" y="43242"/>
                      <a:pt x="43242" y="0"/>
                      <a:pt x="96583" y="0"/>
                    </a:cubicBezTo>
                    <a:cubicBezTo>
                      <a:pt x="149925" y="0"/>
                      <a:pt x="193167" y="43242"/>
                      <a:pt x="193167" y="9658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8DDD9DB-375F-9F40-F62E-187916EF8FD6}"/>
                  </a:ext>
                </a:extLst>
              </p:cNvPr>
              <p:cNvSpPr/>
              <p:nvPr/>
            </p:nvSpPr>
            <p:spPr>
              <a:xfrm>
                <a:off x="4131373" y="1097756"/>
                <a:ext cx="68961" cy="116204"/>
              </a:xfrm>
              <a:custGeom>
                <a:avLst/>
                <a:gdLst>
                  <a:gd name="connsiteX0" fmla="*/ 40386 w 68961"/>
                  <a:gd name="connsiteY0" fmla="*/ 102394 h 116204"/>
                  <a:gd name="connsiteX1" fmla="*/ 40386 w 68961"/>
                  <a:gd name="connsiteY1" fmla="*/ 116205 h 116204"/>
                  <a:gd name="connsiteX2" fmla="*/ 30194 w 68961"/>
                  <a:gd name="connsiteY2" fmla="*/ 116205 h 116204"/>
                  <a:gd name="connsiteX3" fmla="*/ 30194 w 68961"/>
                  <a:gd name="connsiteY3" fmla="*/ 102394 h 116204"/>
                  <a:gd name="connsiteX4" fmla="*/ 0 w 68961"/>
                  <a:gd name="connsiteY4" fmla="*/ 92202 h 116204"/>
                  <a:gd name="connsiteX5" fmla="*/ 5525 w 68961"/>
                  <a:gd name="connsiteY5" fmla="*/ 79724 h 116204"/>
                  <a:gd name="connsiteX6" fmla="*/ 30194 w 68961"/>
                  <a:gd name="connsiteY6" fmla="*/ 89249 h 116204"/>
                  <a:gd name="connsiteX7" fmla="*/ 30194 w 68961"/>
                  <a:gd name="connsiteY7" fmla="*/ 64294 h 116204"/>
                  <a:gd name="connsiteX8" fmla="*/ 1619 w 68961"/>
                  <a:gd name="connsiteY8" fmla="*/ 39433 h 116204"/>
                  <a:gd name="connsiteX9" fmla="*/ 30194 w 68961"/>
                  <a:gd name="connsiteY9" fmla="*/ 14002 h 116204"/>
                  <a:gd name="connsiteX10" fmla="*/ 30194 w 68961"/>
                  <a:gd name="connsiteY10" fmla="*/ 0 h 116204"/>
                  <a:gd name="connsiteX11" fmla="*/ 40386 w 68961"/>
                  <a:gd name="connsiteY11" fmla="*/ 0 h 116204"/>
                  <a:gd name="connsiteX12" fmla="*/ 40386 w 68961"/>
                  <a:gd name="connsiteY12" fmla="*/ 13716 h 116204"/>
                  <a:gd name="connsiteX13" fmla="*/ 65342 w 68961"/>
                  <a:gd name="connsiteY13" fmla="*/ 21241 h 116204"/>
                  <a:gd name="connsiteX14" fmla="*/ 60293 w 68961"/>
                  <a:gd name="connsiteY14" fmla="*/ 33719 h 116204"/>
                  <a:gd name="connsiteX15" fmla="*/ 40386 w 68961"/>
                  <a:gd name="connsiteY15" fmla="*/ 27051 h 116204"/>
                  <a:gd name="connsiteX16" fmla="*/ 40386 w 68961"/>
                  <a:gd name="connsiteY16" fmla="*/ 52006 h 116204"/>
                  <a:gd name="connsiteX17" fmla="*/ 68961 w 68961"/>
                  <a:gd name="connsiteY17" fmla="*/ 76771 h 116204"/>
                  <a:gd name="connsiteX18" fmla="*/ 40386 w 68961"/>
                  <a:gd name="connsiteY18" fmla="*/ 102394 h 116204"/>
                  <a:gd name="connsiteX19" fmla="*/ 30194 w 68961"/>
                  <a:gd name="connsiteY19" fmla="*/ 49625 h 116204"/>
                  <a:gd name="connsiteX20" fmla="*/ 30194 w 68961"/>
                  <a:gd name="connsiteY20" fmla="*/ 27623 h 116204"/>
                  <a:gd name="connsiteX21" fmla="*/ 17717 w 68961"/>
                  <a:gd name="connsiteY21" fmla="*/ 38862 h 116204"/>
                  <a:gd name="connsiteX22" fmla="*/ 30194 w 68961"/>
                  <a:gd name="connsiteY22" fmla="*/ 49244 h 116204"/>
                  <a:gd name="connsiteX23" fmla="*/ 53150 w 68961"/>
                  <a:gd name="connsiteY23" fmla="*/ 78200 h 116204"/>
                  <a:gd name="connsiteX24" fmla="*/ 40386 w 68961"/>
                  <a:gd name="connsiteY24" fmla="*/ 67246 h 116204"/>
                  <a:gd name="connsiteX25" fmla="*/ 40386 w 68961"/>
                  <a:gd name="connsiteY25" fmla="*/ 89059 h 116204"/>
                  <a:gd name="connsiteX26" fmla="*/ 53150 w 68961"/>
                  <a:gd name="connsiteY26" fmla="*/ 77724 h 11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8961" h="116204">
                    <a:moveTo>
                      <a:pt x="40386" y="102394"/>
                    </a:moveTo>
                    <a:lnTo>
                      <a:pt x="40386" y="116205"/>
                    </a:lnTo>
                    <a:lnTo>
                      <a:pt x="30194" y="116205"/>
                    </a:lnTo>
                    <a:lnTo>
                      <a:pt x="30194" y="102394"/>
                    </a:lnTo>
                    <a:cubicBezTo>
                      <a:pt x="19327" y="102147"/>
                      <a:pt x="8794" y="98591"/>
                      <a:pt x="0" y="92202"/>
                    </a:cubicBezTo>
                    <a:lnTo>
                      <a:pt x="5525" y="79724"/>
                    </a:lnTo>
                    <a:cubicBezTo>
                      <a:pt x="12684" y="85164"/>
                      <a:pt x="21237" y="88467"/>
                      <a:pt x="30194" y="89249"/>
                    </a:cubicBezTo>
                    <a:lnTo>
                      <a:pt x="30194" y="64294"/>
                    </a:lnTo>
                    <a:cubicBezTo>
                      <a:pt x="16478" y="60960"/>
                      <a:pt x="1619" y="56579"/>
                      <a:pt x="1619" y="39433"/>
                    </a:cubicBezTo>
                    <a:cubicBezTo>
                      <a:pt x="1619" y="26860"/>
                      <a:pt x="11144" y="15812"/>
                      <a:pt x="30194" y="14002"/>
                    </a:cubicBezTo>
                    <a:lnTo>
                      <a:pt x="30194" y="0"/>
                    </a:lnTo>
                    <a:lnTo>
                      <a:pt x="40386" y="0"/>
                    </a:lnTo>
                    <a:lnTo>
                      <a:pt x="40386" y="13716"/>
                    </a:lnTo>
                    <a:cubicBezTo>
                      <a:pt x="49194" y="14153"/>
                      <a:pt x="57761" y="16736"/>
                      <a:pt x="65342" y="21241"/>
                    </a:cubicBezTo>
                    <a:lnTo>
                      <a:pt x="60293" y="33719"/>
                    </a:lnTo>
                    <a:cubicBezTo>
                      <a:pt x="54188" y="30148"/>
                      <a:pt x="47410" y="27879"/>
                      <a:pt x="40386" y="27051"/>
                    </a:cubicBezTo>
                    <a:lnTo>
                      <a:pt x="40386" y="52006"/>
                    </a:lnTo>
                    <a:cubicBezTo>
                      <a:pt x="54007" y="55340"/>
                      <a:pt x="68961" y="59627"/>
                      <a:pt x="68961" y="76771"/>
                    </a:cubicBezTo>
                    <a:cubicBezTo>
                      <a:pt x="68961" y="89154"/>
                      <a:pt x="59722" y="100013"/>
                      <a:pt x="40386" y="102394"/>
                    </a:cubicBezTo>
                    <a:close/>
                    <a:moveTo>
                      <a:pt x="30194" y="49625"/>
                    </a:moveTo>
                    <a:lnTo>
                      <a:pt x="30194" y="27623"/>
                    </a:lnTo>
                    <a:cubicBezTo>
                      <a:pt x="21432" y="28956"/>
                      <a:pt x="17717" y="33433"/>
                      <a:pt x="17717" y="38862"/>
                    </a:cubicBezTo>
                    <a:cubicBezTo>
                      <a:pt x="17717" y="44291"/>
                      <a:pt x="23051" y="47149"/>
                      <a:pt x="30194" y="49244"/>
                    </a:cubicBezTo>
                    <a:close/>
                    <a:moveTo>
                      <a:pt x="53150" y="78200"/>
                    </a:moveTo>
                    <a:cubicBezTo>
                      <a:pt x="53150" y="72104"/>
                      <a:pt x="47720" y="69342"/>
                      <a:pt x="40386" y="67246"/>
                    </a:cubicBezTo>
                    <a:lnTo>
                      <a:pt x="40386" y="89059"/>
                    </a:lnTo>
                    <a:cubicBezTo>
                      <a:pt x="49340" y="87249"/>
                      <a:pt x="53150" y="83344"/>
                      <a:pt x="53150" y="7772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5A2EC7F-C25D-F783-B79D-ABD47EC94782}"/>
                  </a:ext>
                </a:extLst>
              </p:cNvPr>
              <p:cNvSpPr/>
              <p:nvPr/>
            </p:nvSpPr>
            <p:spPr>
              <a:xfrm rot="-4603200">
                <a:off x="3194875" y="3154918"/>
                <a:ext cx="221741" cy="221741"/>
              </a:xfrm>
              <a:custGeom>
                <a:avLst/>
                <a:gdLst>
                  <a:gd name="connsiteX0" fmla="*/ 221742 w 221741"/>
                  <a:gd name="connsiteY0" fmla="*/ 110871 h 221741"/>
                  <a:gd name="connsiteX1" fmla="*/ 110871 w 221741"/>
                  <a:gd name="connsiteY1" fmla="*/ 221742 h 221741"/>
                  <a:gd name="connsiteX2" fmla="*/ 0 w 221741"/>
                  <a:gd name="connsiteY2" fmla="*/ 110871 h 221741"/>
                  <a:gd name="connsiteX3" fmla="*/ 110871 w 221741"/>
                  <a:gd name="connsiteY3" fmla="*/ 0 h 221741"/>
                  <a:gd name="connsiteX4" fmla="*/ 221742 w 221741"/>
                  <a:gd name="connsiteY4" fmla="*/ 110871 h 2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41" h="221741">
                    <a:moveTo>
                      <a:pt x="221742" y="110871"/>
                    </a:moveTo>
                    <a:cubicBezTo>
                      <a:pt x="221742" y="172103"/>
                      <a:pt x="172103" y="221742"/>
                      <a:pt x="110871" y="221742"/>
                    </a:cubicBezTo>
                    <a:cubicBezTo>
                      <a:pt x="49638" y="221742"/>
                      <a:pt x="0" y="172104"/>
                      <a:pt x="0" y="110871"/>
                    </a:cubicBezTo>
                    <a:cubicBezTo>
                      <a:pt x="0" y="49639"/>
                      <a:pt x="49638" y="0"/>
                      <a:pt x="110871" y="0"/>
                    </a:cubicBezTo>
                    <a:cubicBezTo>
                      <a:pt x="172103" y="0"/>
                      <a:pt x="221742" y="49638"/>
                      <a:pt x="221742" y="11087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1F837B7-DD4E-37CA-7112-1BE05C2D5C00}"/>
                  </a:ext>
                </a:extLst>
              </p:cNvPr>
              <p:cNvSpPr/>
              <p:nvPr/>
            </p:nvSpPr>
            <p:spPr>
              <a:xfrm>
                <a:off x="3209258" y="3169348"/>
                <a:ext cx="193166" cy="193166"/>
              </a:xfrm>
              <a:custGeom>
                <a:avLst/>
                <a:gdLst>
                  <a:gd name="connsiteX0" fmla="*/ 193167 w 193166"/>
                  <a:gd name="connsiteY0" fmla="*/ 96584 h 193166"/>
                  <a:gd name="connsiteX1" fmla="*/ 96583 w 193166"/>
                  <a:gd name="connsiteY1" fmla="*/ 193167 h 193166"/>
                  <a:gd name="connsiteX2" fmla="*/ 0 w 193166"/>
                  <a:gd name="connsiteY2" fmla="*/ 96584 h 193166"/>
                  <a:gd name="connsiteX3" fmla="*/ 96583 w 193166"/>
                  <a:gd name="connsiteY3" fmla="*/ 0 h 193166"/>
                  <a:gd name="connsiteX4" fmla="*/ 193167 w 193166"/>
                  <a:gd name="connsiteY4" fmla="*/ 96584 h 19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6" h="193166">
                    <a:moveTo>
                      <a:pt x="193167" y="96584"/>
                    </a:moveTo>
                    <a:cubicBezTo>
                      <a:pt x="193167" y="149925"/>
                      <a:pt x="149925" y="193167"/>
                      <a:pt x="96583" y="193167"/>
                    </a:cubicBezTo>
                    <a:cubicBezTo>
                      <a:pt x="43242" y="193167"/>
                      <a:pt x="0" y="149925"/>
                      <a:pt x="0" y="96584"/>
                    </a:cubicBezTo>
                    <a:cubicBezTo>
                      <a:pt x="0" y="43242"/>
                      <a:pt x="43241" y="0"/>
                      <a:pt x="96583" y="0"/>
                    </a:cubicBezTo>
                    <a:cubicBezTo>
                      <a:pt x="149925" y="0"/>
                      <a:pt x="193167" y="43242"/>
                      <a:pt x="193167" y="9658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F1977A6-4AAF-AF9B-810E-8609A3B82063}"/>
                  </a:ext>
                </a:extLst>
              </p:cNvPr>
              <p:cNvSpPr/>
              <p:nvPr/>
            </p:nvSpPr>
            <p:spPr>
              <a:xfrm>
                <a:off x="3271170" y="3208400"/>
                <a:ext cx="68872" cy="115824"/>
              </a:xfrm>
              <a:custGeom>
                <a:avLst/>
                <a:gdLst>
                  <a:gd name="connsiteX0" fmla="*/ 40481 w 68872"/>
                  <a:gd name="connsiteY0" fmla="*/ 101727 h 115824"/>
                  <a:gd name="connsiteX1" fmla="*/ 40481 w 68872"/>
                  <a:gd name="connsiteY1" fmla="*/ 115824 h 115824"/>
                  <a:gd name="connsiteX2" fmla="*/ 30194 w 68872"/>
                  <a:gd name="connsiteY2" fmla="*/ 115824 h 115824"/>
                  <a:gd name="connsiteX3" fmla="*/ 30194 w 68872"/>
                  <a:gd name="connsiteY3" fmla="*/ 102108 h 115824"/>
                  <a:gd name="connsiteX4" fmla="*/ 0 w 68872"/>
                  <a:gd name="connsiteY4" fmla="*/ 91916 h 115824"/>
                  <a:gd name="connsiteX5" fmla="*/ 5525 w 68872"/>
                  <a:gd name="connsiteY5" fmla="*/ 79438 h 115824"/>
                  <a:gd name="connsiteX6" fmla="*/ 30194 w 68872"/>
                  <a:gd name="connsiteY6" fmla="*/ 88963 h 115824"/>
                  <a:gd name="connsiteX7" fmla="*/ 30194 w 68872"/>
                  <a:gd name="connsiteY7" fmla="*/ 64294 h 115824"/>
                  <a:gd name="connsiteX8" fmla="*/ 1619 w 68872"/>
                  <a:gd name="connsiteY8" fmla="*/ 39434 h 115824"/>
                  <a:gd name="connsiteX9" fmla="*/ 30194 w 68872"/>
                  <a:gd name="connsiteY9" fmla="*/ 14002 h 115824"/>
                  <a:gd name="connsiteX10" fmla="*/ 30194 w 68872"/>
                  <a:gd name="connsiteY10" fmla="*/ 0 h 115824"/>
                  <a:gd name="connsiteX11" fmla="*/ 40291 w 68872"/>
                  <a:gd name="connsiteY11" fmla="*/ 0 h 115824"/>
                  <a:gd name="connsiteX12" fmla="*/ 40291 w 68872"/>
                  <a:gd name="connsiteY12" fmla="*/ 13716 h 115824"/>
                  <a:gd name="connsiteX13" fmla="*/ 65342 w 68872"/>
                  <a:gd name="connsiteY13" fmla="*/ 21241 h 115824"/>
                  <a:gd name="connsiteX14" fmla="*/ 60293 w 68872"/>
                  <a:gd name="connsiteY14" fmla="*/ 33719 h 115824"/>
                  <a:gd name="connsiteX15" fmla="*/ 40291 w 68872"/>
                  <a:gd name="connsiteY15" fmla="*/ 27051 h 115824"/>
                  <a:gd name="connsiteX16" fmla="*/ 40291 w 68872"/>
                  <a:gd name="connsiteY16" fmla="*/ 52006 h 115824"/>
                  <a:gd name="connsiteX17" fmla="*/ 68866 w 68872"/>
                  <a:gd name="connsiteY17" fmla="*/ 76771 h 115824"/>
                  <a:gd name="connsiteX18" fmla="*/ 40481 w 68872"/>
                  <a:gd name="connsiteY18" fmla="*/ 101727 h 115824"/>
                  <a:gd name="connsiteX19" fmla="*/ 30194 w 68872"/>
                  <a:gd name="connsiteY19" fmla="*/ 49149 h 115824"/>
                  <a:gd name="connsiteX20" fmla="*/ 30194 w 68872"/>
                  <a:gd name="connsiteY20" fmla="*/ 27146 h 115824"/>
                  <a:gd name="connsiteX21" fmla="*/ 17717 w 68872"/>
                  <a:gd name="connsiteY21" fmla="*/ 38386 h 115824"/>
                  <a:gd name="connsiteX22" fmla="*/ 30194 w 68872"/>
                  <a:gd name="connsiteY22" fmla="*/ 49149 h 115824"/>
                  <a:gd name="connsiteX23" fmla="*/ 53150 w 68872"/>
                  <a:gd name="connsiteY23" fmla="*/ 77724 h 115824"/>
                  <a:gd name="connsiteX24" fmla="*/ 40291 w 68872"/>
                  <a:gd name="connsiteY24" fmla="*/ 66770 h 115824"/>
                  <a:gd name="connsiteX25" fmla="*/ 40291 w 68872"/>
                  <a:gd name="connsiteY25" fmla="*/ 88583 h 115824"/>
                  <a:gd name="connsiteX26" fmla="*/ 53340 w 68872"/>
                  <a:gd name="connsiteY26" fmla="*/ 77724 h 11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8872" h="115824">
                    <a:moveTo>
                      <a:pt x="40481" y="101727"/>
                    </a:moveTo>
                    <a:lnTo>
                      <a:pt x="40481" y="115824"/>
                    </a:lnTo>
                    <a:lnTo>
                      <a:pt x="30194" y="115824"/>
                    </a:lnTo>
                    <a:lnTo>
                      <a:pt x="30194" y="102108"/>
                    </a:lnTo>
                    <a:cubicBezTo>
                      <a:pt x="19327" y="101861"/>
                      <a:pt x="8794" y="98306"/>
                      <a:pt x="0" y="91916"/>
                    </a:cubicBezTo>
                    <a:lnTo>
                      <a:pt x="5525" y="79438"/>
                    </a:lnTo>
                    <a:cubicBezTo>
                      <a:pt x="12684" y="84879"/>
                      <a:pt x="21237" y="88181"/>
                      <a:pt x="30194" y="88963"/>
                    </a:cubicBezTo>
                    <a:lnTo>
                      <a:pt x="30194" y="64294"/>
                    </a:lnTo>
                    <a:cubicBezTo>
                      <a:pt x="16478" y="60960"/>
                      <a:pt x="1619" y="56579"/>
                      <a:pt x="1619" y="39434"/>
                    </a:cubicBezTo>
                    <a:cubicBezTo>
                      <a:pt x="1619" y="26861"/>
                      <a:pt x="11144" y="15812"/>
                      <a:pt x="30194" y="14002"/>
                    </a:cubicBezTo>
                    <a:lnTo>
                      <a:pt x="30194" y="0"/>
                    </a:lnTo>
                    <a:lnTo>
                      <a:pt x="40291" y="0"/>
                    </a:lnTo>
                    <a:lnTo>
                      <a:pt x="40291" y="13716"/>
                    </a:lnTo>
                    <a:cubicBezTo>
                      <a:pt x="49138" y="14094"/>
                      <a:pt x="57750" y="16681"/>
                      <a:pt x="65342" y="21241"/>
                    </a:cubicBezTo>
                    <a:lnTo>
                      <a:pt x="60293" y="33719"/>
                    </a:lnTo>
                    <a:cubicBezTo>
                      <a:pt x="54160" y="30134"/>
                      <a:pt x="47349" y="27863"/>
                      <a:pt x="40291" y="27051"/>
                    </a:cubicBezTo>
                    <a:lnTo>
                      <a:pt x="40291" y="52006"/>
                    </a:lnTo>
                    <a:cubicBezTo>
                      <a:pt x="54007" y="55340"/>
                      <a:pt x="68866" y="59627"/>
                      <a:pt x="68866" y="76771"/>
                    </a:cubicBezTo>
                    <a:cubicBezTo>
                      <a:pt x="69152" y="88868"/>
                      <a:pt x="59912" y="99727"/>
                      <a:pt x="40481" y="101727"/>
                    </a:cubicBezTo>
                    <a:close/>
                    <a:moveTo>
                      <a:pt x="30194" y="49149"/>
                    </a:moveTo>
                    <a:lnTo>
                      <a:pt x="30194" y="27146"/>
                    </a:lnTo>
                    <a:cubicBezTo>
                      <a:pt x="21431" y="28480"/>
                      <a:pt x="17717" y="32956"/>
                      <a:pt x="17717" y="38386"/>
                    </a:cubicBezTo>
                    <a:cubicBezTo>
                      <a:pt x="17717" y="43815"/>
                      <a:pt x="23241" y="46863"/>
                      <a:pt x="30194" y="49149"/>
                    </a:cubicBezTo>
                    <a:close/>
                    <a:moveTo>
                      <a:pt x="53150" y="77724"/>
                    </a:moveTo>
                    <a:cubicBezTo>
                      <a:pt x="53150" y="71628"/>
                      <a:pt x="47720" y="68866"/>
                      <a:pt x="40291" y="66770"/>
                    </a:cubicBezTo>
                    <a:lnTo>
                      <a:pt x="40291" y="88583"/>
                    </a:lnTo>
                    <a:cubicBezTo>
                      <a:pt x="49244" y="87249"/>
                      <a:pt x="53340" y="82772"/>
                      <a:pt x="53340" y="7772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1675DFD-05B4-1B5B-1667-A3BA6BD6AE83}"/>
                  </a:ext>
                </a:extLst>
              </p:cNvPr>
              <p:cNvSpPr/>
              <p:nvPr/>
            </p:nvSpPr>
            <p:spPr>
              <a:xfrm rot="-4603200">
                <a:off x="1234711" y="3281359"/>
                <a:ext cx="221742" cy="221741"/>
              </a:xfrm>
              <a:custGeom>
                <a:avLst/>
                <a:gdLst>
                  <a:gd name="connsiteX0" fmla="*/ 221742 w 221742"/>
                  <a:gd name="connsiteY0" fmla="*/ 110871 h 221741"/>
                  <a:gd name="connsiteX1" fmla="*/ 110871 w 221742"/>
                  <a:gd name="connsiteY1" fmla="*/ 221742 h 221741"/>
                  <a:gd name="connsiteX2" fmla="*/ 0 w 221742"/>
                  <a:gd name="connsiteY2" fmla="*/ 110871 h 221741"/>
                  <a:gd name="connsiteX3" fmla="*/ 110871 w 221742"/>
                  <a:gd name="connsiteY3" fmla="*/ 0 h 221741"/>
                  <a:gd name="connsiteX4" fmla="*/ 221742 w 221742"/>
                  <a:gd name="connsiteY4" fmla="*/ 110871 h 2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42" h="221741">
                    <a:moveTo>
                      <a:pt x="221742" y="110871"/>
                    </a:moveTo>
                    <a:cubicBezTo>
                      <a:pt x="221742" y="172103"/>
                      <a:pt x="172103" y="221742"/>
                      <a:pt x="110871" y="221742"/>
                    </a:cubicBezTo>
                    <a:cubicBezTo>
                      <a:pt x="49639" y="221742"/>
                      <a:pt x="0" y="172104"/>
                      <a:pt x="0" y="110871"/>
                    </a:cubicBezTo>
                    <a:cubicBezTo>
                      <a:pt x="0" y="49639"/>
                      <a:pt x="49639" y="0"/>
                      <a:pt x="110871" y="0"/>
                    </a:cubicBezTo>
                    <a:cubicBezTo>
                      <a:pt x="172103" y="0"/>
                      <a:pt x="221742" y="49638"/>
                      <a:pt x="221742" y="11087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A5613C0-5876-A88F-73A5-4136BC5CF547}"/>
                  </a:ext>
                </a:extLst>
              </p:cNvPr>
              <p:cNvSpPr/>
              <p:nvPr/>
            </p:nvSpPr>
            <p:spPr>
              <a:xfrm>
                <a:off x="1248918" y="3295745"/>
                <a:ext cx="193167" cy="193166"/>
              </a:xfrm>
              <a:custGeom>
                <a:avLst/>
                <a:gdLst>
                  <a:gd name="connsiteX0" fmla="*/ 193167 w 193167"/>
                  <a:gd name="connsiteY0" fmla="*/ 96583 h 193166"/>
                  <a:gd name="connsiteX1" fmla="*/ 96584 w 193167"/>
                  <a:gd name="connsiteY1" fmla="*/ 193167 h 193166"/>
                  <a:gd name="connsiteX2" fmla="*/ 0 w 193167"/>
                  <a:gd name="connsiteY2" fmla="*/ 96583 h 193166"/>
                  <a:gd name="connsiteX3" fmla="*/ 96584 w 193167"/>
                  <a:gd name="connsiteY3" fmla="*/ 0 h 193166"/>
                  <a:gd name="connsiteX4" fmla="*/ 193167 w 193167"/>
                  <a:gd name="connsiteY4" fmla="*/ 96583 h 19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7" h="193166">
                    <a:moveTo>
                      <a:pt x="193167" y="96583"/>
                    </a:moveTo>
                    <a:cubicBezTo>
                      <a:pt x="193167" y="149925"/>
                      <a:pt x="149925" y="193167"/>
                      <a:pt x="96584" y="193167"/>
                    </a:cubicBezTo>
                    <a:cubicBezTo>
                      <a:pt x="43242" y="193167"/>
                      <a:pt x="0" y="149925"/>
                      <a:pt x="0" y="96583"/>
                    </a:cubicBezTo>
                    <a:cubicBezTo>
                      <a:pt x="0" y="43242"/>
                      <a:pt x="43242" y="0"/>
                      <a:pt x="96584" y="0"/>
                    </a:cubicBezTo>
                    <a:cubicBezTo>
                      <a:pt x="149925" y="0"/>
                      <a:pt x="193167" y="43242"/>
                      <a:pt x="193167" y="965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C20835B-0435-9E04-49C4-79F3CE86B61C}"/>
                  </a:ext>
                </a:extLst>
              </p:cNvPr>
              <p:cNvSpPr/>
              <p:nvPr/>
            </p:nvSpPr>
            <p:spPr>
              <a:xfrm>
                <a:off x="1310640" y="3334416"/>
                <a:ext cx="68978" cy="115919"/>
              </a:xfrm>
              <a:custGeom>
                <a:avLst/>
                <a:gdLst>
                  <a:gd name="connsiteX0" fmla="*/ 40767 w 68978"/>
                  <a:gd name="connsiteY0" fmla="*/ 102013 h 115919"/>
                  <a:gd name="connsiteX1" fmla="*/ 40767 w 68978"/>
                  <a:gd name="connsiteY1" fmla="*/ 115919 h 115919"/>
                  <a:gd name="connsiteX2" fmla="*/ 30671 w 68978"/>
                  <a:gd name="connsiteY2" fmla="*/ 115919 h 115919"/>
                  <a:gd name="connsiteX3" fmla="*/ 30671 w 68978"/>
                  <a:gd name="connsiteY3" fmla="*/ 102203 h 115919"/>
                  <a:gd name="connsiteX4" fmla="*/ 0 w 68978"/>
                  <a:gd name="connsiteY4" fmla="*/ 91916 h 115919"/>
                  <a:gd name="connsiteX5" fmla="*/ 5620 w 68978"/>
                  <a:gd name="connsiteY5" fmla="*/ 79438 h 115919"/>
                  <a:gd name="connsiteX6" fmla="*/ 30289 w 68978"/>
                  <a:gd name="connsiteY6" fmla="*/ 88963 h 115919"/>
                  <a:gd name="connsiteX7" fmla="*/ 30290 w 68978"/>
                  <a:gd name="connsiteY7" fmla="*/ 64294 h 115919"/>
                  <a:gd name="connsiteX8" fmla="*/ 1715 w 68978"/>
                  <a:gd name="connsiteY8" fmla="*/ 39338 h 115919"/>
                  <a:gd name="connsiteX9" fmla="*/ 30290 w 68978"/>
                  <a:gd name="connsiteY9" fmla="*/ 13906 h 115919"/>
                  <a:gd name="connsiteX10" fmla="*/ 30290 w 68978"/>
                  <a:gd name="connsiteY10" fmla="*/ 0 h 115919"/>
                  <a:gd name="connsiteX11" fmla="*/ 40386 w 68978"/>
                  <a:gd name="connsiteY11" fmla="*/ 0 h 115919"/>
                  <a:gd name="connsiteX12" fmla="*/ 40386 w 68978"/>
                  <a:gd name="connsiteY12" fmla="*/ 13716 h 115919"/>
                  <a:gd name="connsiteX13" fmla="*/ 65437 w 68978"/>
                  <a:gd name="connsiteY13" fmla="*/ 21241 h 115919"/>
                  <a:gd name="connsiteX14" fmla="*/ 60388 w 68978"/>
                  <a:gd name="connsiteY14" fmla="*/ 33623 h 115919"/>
                  <a:gd name="connsiteX15" fmla="*/ 40386 w 68978"/>
                  <a:gd name="connsiteY15" fmla="*/ 26956 h 115919"/>
                  <a:gd name="connsiteX16" fmla="*/ 40386 w 68978"/>
                  <a:gd name="connsiteY16" fmla="*/ 51911 h 115919"/>
                  <a:gd name="connsiteX17" fmla="*/ 68961 w 68978"/>
                  <a:gd name="connsiteY17" fmla="*/ 76676 h 115919"/>
                  <a:gd name="connsiteX18" fmla="*/ 40767 w 68978"/>
                  <a:gd name="connsiteY18" fmla="*/ 102013 h 115919"/>
                  <a:gd name="connsiteX19" fmla="*/ 30671 w 68978"/>
                  <a:gd name="connsiteY19" fmla="*/ 49244 h 115919"/>
                  <a:gd name="connsiteX20" fmla="*/ 30671 w 68978"/>
                  <a:gd name="connsiteY20" fmla="*/ 27241 h 115919"/>
                  <a:gd name="connsiteX21" fmla="*/ 18193 w 68978"/>
                  <a:gd name="connsiteY21" fmla="*/ 38481 h 115919"/>
                  <a:gd name="connsiteX22" fmla="*/ 30671 w 68978"/>
                  <a:gd name="connsiteY22" fmla="*/ 49244 h 115919"/>
                  <a:gd name="connsiteX23" fmla="*/ 53626 w 68978"/>
                  <a:gd name="connsiteY23" fmla="*/ 77819 h 115919"/>
                  <a:gd name="connsiteX24" fmla="*/ 40767 w 68978"/>
                  <a:gd name="connsiteY24" fmla="*/ 66865 h 115919"/>
                  <a:gd name="connsiteX25" fmla="*/ 40767 w 68978"/>
                  <a:gd name="connsiteY25" fmla="*/ 88678 h 115919"/>
                  <a:gd name="connsiteX26" fmla="*/ 53626 w 68978"/>
                  <a:gd name="connsiteY26" fmla="*/ 77724 h 11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8978" h="115919">
                    <a:moveTo>
                      <a:pt x="40767" y="102013"/>
                    </a:moveTo>
                    <a:lnTo>
                      <a:pt x="40767" y="115919"/>
                    </a:lnTo>
                    <a:lnTo>
                      <a:pt x="30671" y="115919"/>
                    </a:lnTo>
                    <a:lnTo>
                      <a:pt x="30671" y="102203"/>
                    </a:lnTo>
                    <a:cubicBezTo>
                      <a:pt x="19644" y="101941"/>
                      <a:pt x="8955" y="98355"/>
                      <a:pt x="0" y="91916"/>
                    </a:cubicBezTo>
                    <a:lnTo>
                      <a:pt x="5620" y="79438"/>
                    </a:lnTo>
                    <a:cubicBezTo>
                      <a:pt x="12758" y="84916"/>
                      <a:pt x="21322" y="88223"/>
                      <a:pt x="30289" y="88963"/>
                    </a:cubicBezTo>
                    <a:lnTo>
                      <a:pt x="30290" y="64294"/>
                    </a:lnTo>
                    <a:cubicBezTo>
                      <a:pt x="16573" y="60960"/>
                      <a:pt x="1715" y="56483"/>
                      <a:pt x="1715" y="39338"/>
                    </a:cubicBezTo>
                    <a:cubicBezTo>
                      <a:pt x="1715" y="26765"/>
                      <a:pt x="11240" y="15812"/>
                      <a:pt x="30290" y="13906"/>
                    </a:cubicBezTo>
                    <a:lnTo>
                      <a:pt x="30290" y="0"/>
                    </a:lnTo>
                    <a:lnTo>
                      <a:pt x="40386" y="0"/>
                    </a:lnTo>
                    <a:lnTo>
                      <a:pt x="40386" y="13716"/>
                    </a:lnTo>
                    <a:cubicBezTo>
                      <a:pt x="49241" y="14049"/>
                      <a:pt x="57864" y="16639"/>
                      <a:pt x="65437" y="21241"/>
                    </a:cubicBezTo>
                    <a:lnTo>
                      <a:pt x="60388" y="33623"/>
                    </a:lnTo>
                    <a:cubicBezTo>
                      <a:pt x="54250" y="30051"/>
                      <a:pt x="47441" y="27781"/>
                      <a:pt x="40386" y="26956"/>
                    </a:cubicBezTo>
                    <a:lnTo>
                      <a:pt x="40386" y="51911"/>
                    </a:lnTo>
                    <a:cubicBezTo>
                      <a:pt x="54102" y="55245"/>
                      <a:pt x="68961" y="59531"/>
                      <a:pt x="68961" y="76676"/>
                    </a:cubicBezTo>
                    <a:cubicBezTo>
                      <a:pt x="69437" y="89249"/>
                      <a:pt x="60103" y="100108"/>
                      <a:pt x="40767" y="102013"/>
                    </a:cubicBezTo>
                    <a:close/>
                    <a:moveTo>
                      <a:pt x="30671" y="49244"/>
                    </a:moveTo>
                    <a:lnTo>
                      <a:pt x="30671" y="27241"/>
                    </a:lnTo>
                    <a:cubicBezTo>
                      <a:pt x="21908" y="28670"/>
                      <a:pt x="18193" y="33052"/>
                      <a:pt x="18193" y="38481"/>
                    </a:cubicBezTo>
                    <a:cubicBezTo>
                      <a:pt x="18193" y="43910"/>
                      <a:pt x="23527" y="46958"/>
                      <a:pt x="30671" y="49244"/>
                    </a:cubicBezTo>
                    <a:close/>
                    <a:moveTo>
                      <a:pt x="53626" y="77819"/>
                    </a:moveTo>
                    <a:cubicBezTo>
                      <a:pt x="53626" y="71818"/>
                      <a:pt x="48196" y="68961"/>
                      <a:pt x="40767" y="66865"/>
                    </a:cubicBezTo>
                    <a:lnTo>
                      <a:pt x="40767" y="88678"/>
                    </a:lnTo>
                    <a:cubicBezTo>
                      <a:pt x="49816" y="87249"/>
                      <a:pt x="53626" y="83058"/>
                      <a:pt x="53626" y="7772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D08576D-96FE-17BA-82B9-551840BDB3D8}"/>
                  </a:ext>
                </a:extLst>
              </p:cNvPr>
              <p:cNvSpPr/>
              <p:nvPr/>
            </p:nvSpPr>
            <p:spPr>
              <a:xfrm>
                <a:off x="1937289" y="1257204"/>
                <a:ext cx="204882" cy="210407"/>
              </a:xfrm>
              <a:custGeom>
                <a:avLst/>
                <a:gdLst>
                  <a:gd name="connsiteX0" fmla="*/ 0 w 204882"/>
                  <a:gd name="connsiteY0" fmla="*/ 210407 h 210407"/>
                  <a:gd name="connsiteX1" fmla="*/ 76200 w 204882"/>
                  <a:gd name="connsiteY1" fmla="*/ 0 h 210407"/>
                  <a:gd name="connsiteX2" fmla="*/ 204883 w 204882"/>
                  <a:gd name="connsiteY2" fmla="*/ 120967 h 21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882" h="210407">
                    <a:moveTo>
                      <a:pt x="0" y="210407"/>
                    </a:moveTo>
                    <a:lnTo>
                      <a:pt x="76200" y="0"/>
                    </a:lnTo>
                    <a:cubicBezTo>
                      <a:pt x="133867" y="20971"/>
                      <a:pt x="180391" y="64705"/>
                      <a:pt x="204883" y="120967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976E24F-C7D6-102F-F6AF-9A8E41A79BE7}"/>
                  </a:ext>
                </a:extLst>
              </p:cNvPr>
              <p:cNvSpPr/>
              <p:nvPr/>
            </p:nvSpPr>
            <p:spPr>
              <a:xfrm>
                <a:off x="1704021" y="1243488"/>
                <a:ext cx="308801" cy="448059"/>
              </a:xfrm>
              <a:custGeom>
                <a:avLst/>
                <a:gdLst>
                  <a:gd name="connsiteX0" fmla="*/ 233268 w 308801"/>
                  <a:gd name="connsiteY0" fmla="*/ 224123 h 448059"/>
                  <a:gd name="connsiteX1" fmla="*/ 298515 w 308801"/>
                  <a:gd name="connsiteY1" fmla="*/ 438341 h 448059"/>
                  <a:gd name="connsiteX2" fmla="*/ 233268 w 308801"/>
                  <a:gd name="connsiteY2" fmla="*/ 447866 h 448059"/>
                  <a:gd name="connsiteX3" fmla="*/ 194 w 308801"/>
                  <a:gd name="connsiteY3" fmla="*/ 233265 h 448059"/>
                  <a:gd name="connsiteX4" fmla="*/ 214795 w 308801"/>
                  <a:gd name="connsiteY4" fmla="*/ 191 h 448059"/>
                  <a:gd name="connsiteX5" fmla="*/ 233268 w 308801"/>
                  <a:gd name="connsiteY5" fmla="*/ 191 h 448059"/>
                  <a:gd name="connsiteX6" fmla="*/ 308802 w 308801"/>
                  <a:gd name="connsiteY6" fmla="*/ 13335 h 44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801" h="448059">
                    <a:moveTo>
                      <a:pt x="233268" y="224123"/>
                    </a:moveTo>
                    <a:lnTo>
                      <a:pt x="298515" y="438341"/>
                    </a:lnTo>
                    <a:cubicBezTo>
                      <a:pt x="277358" y="444733"/>
                      <a:pt x="255369" y="447943"/>
                      <a:pt x="233268" y="447866"/>
                    </a:cubicBezTo>
                    <a:cubicBezTo>
                      <a:pt x="109646" y="452967"/>
                      <a:pt x="5295" y="356887"/>
                      <a:pt x="194" y="233265"/>
                    </a:cubicBezTo>
                    <a:cubicBezTo>
                      <a:pt x="-4907" y="109643"/>
                      <a:pt x="91173" y="5292"/>
                      <a:pt x="214795" y="191"/>
                    </a:cubicBezTo>
                    <a:cubicBezTo>
                      <a:pt x="220950" y="-64"/>
                      <a:pt x="227113" y="-64"/>
                      <a:pt x="233268" y="191"/>
                    </a:cubicBezTo>
                    <a:cubicBezTo>
                      <a:pt x="259018" y="157"/>
                      <a:pt x="284577" y="4605"/>
                      <a:pt x="308802" y="1333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7D4208D-D6BA-9030-6E02-0D316E0885B8}"/>
                  </a:ext>
                </a:extLst>
              </p:cNvPr>
              <p:cNvSpPr/>
              <p:nvPr/>
            </p:nvSpPr>
            <p:spPr>
              <a:xfrm>
                <a:off x="1937289" y="1379124"/>
                <a:ext cx="223977" cy="302514"/>
              </a:xfrm>
              <a:custGeom>
                <a:avLst/>
                <a:gdLst>
                  <a:gd name="connsiteX0" fmla="*/ 0 w 223977"/>
                  <a:gd name="connsiteY0" fmla="*/ 88487 h 302514"/>
                  <a:gd name="connsiteX1" fmla="*/ 205740 w 223977"/>
                  <a:gd name="connsiteY1" fmla="*/ 0 h 302514"/>
                  <a:gd name="connsiteX2" fmla="*/ 88221 w 223977"/>
                  <a:gd name="connsiteY2" fmla="*/ 294367 h 302514"/>
                  <a:gd name="connsiteX3" fmla="*/ 66104 w 223977"/>
                  <a:gd name="connsiteY3" fmla="*/ 302514 h 30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977" h="302514">
                    <a:moveTo>
                      <a:pt x="0" y="88487"/>
                    </a:moveTo>
                    <a:lnTo>
                      <a:pt x="205740" y="0"/>
                    </a:lnTo>
                    <a:cubicBezTo>
                      <a:pt x="254575" y="113739"/>
                      <a:pt x="201960" y="245532"/>
                      <a:pt x="88221" y="294367"/>
                    </a:cubicBezTo>
                    <a:cubicBezTo>
                      <a:pt x="80996" y="297468"/>
                      <a:pt x="73614" y="300188"/>
                      <a:pt x="66104" y="30251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005C97C-0BFC-F245-7D03-0407A614B2CA}"/>
                  </a:ext>
                </a:extLst>
              </p:cNvPr>
              <p:cNvSpPr/>
              <p:nvPr/>
            </p:nvSpPr>
            <p:spPr>
              <a:xfrm>
                <a:off x="3980402" y="2461926"/>
                <a:ext cx="111918" cy="114300"/>
              </a:xfrm>
              <a:custGeom>
                <a:avLst/>
                <a:gdLst>
                  <a:gd name="connsiteX0" fmla="*/ 0 w 111918"/>
                  <a:gd name="connsiteY0" fmla="*/ 114300 h 114300"/>
                  <a:gd name="connsiteX1" fmla="*/ 41624 w 111918"/>
                  <a:gd name="connsiteY1" fmla="*/ 0 h 114300"/>
                  <a:gd name="connsiteX2" fmla="*/ 83344 w 111918"/>
                  <a:gd name="connsiteY2" fmla="*/ 25718 h 114300"/>
                  <a:gd name="connsiteX3" fmla="*/ 111919 w 111918"/>
                  <a:gd name="connsiteY3" fmla="*/ 6572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18" h="114300">
                    <a:moveTo>
                      <a:pt x="0" y="114300"/>
                    </a:moveTo>
                    <a:lnTo>
                      <a:pt x="41624" y="0"/>
                    </a:lnTo>
                    <a:cubicBezTo>
                      <a:pt x="57146" y="5624"/>
                      <a:pt x="71346" y="14377"/>
                      <a:pt x="83344" y="25718"/>
                    </a:cubicBezTo>
                    <a:cubicBezTo>
                      <a:pt x="95486" y="36974"/>
                      <a:pt x="105209" y="50586"/>
                      <a:pt x="111919" y="65723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D80898A-3042-DECB-1BAA-CAAB49D893A2}"/>
                  </a:ext>
                </a:extLst>
              </p:cNvPr>
              <p:cNvSpPr/>
              <p:nvPr/>
            </p:nvSpPr>
            <p:spPr>
              <a:xfrm>
                <a:off x="3858380" y="2454484"/>
                <a:ext cx="162884" cy="243491"/>
              </a:xfrm>
              <a:custGeom>
                <a:avLst/>
                <a:gdLst>
                  <a:gd name="connsiteX0" fmla="*/ 122022 w 162884"/>
                  <a:gd name="connsiteY0" fmla="*/ 121742 h 243491"/>
                  <a:gd name="connsiteX1" fmla="*/ 157360 w 162884"/>
                  <a:gd name="connsiteY1" fmla="*/ 238137 h 243491"/>
                  <a:gd name="connsiteX2" fmla="*/ 5354 w 162884"/>
                  <a:gd name="connsiteY2" fmla="*/ 157328 h 243491"/>
                  <a:gd name="connsiteX3" fmla="*/ 86164 w 162884"/>
                  <a:gd name="connsiteY3" fmla="*/ 5321 h 243491"/>
                  <a:gd name="connsiteX4" fmla="*/ 162884 w 162884"/>
                  <a:gd name="connsiteY4" fmla="*/ 7156 h 24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884" h="243491">
                    <a:moveTo>
                      <a:pt x="122022" y="121742"/>
                    </a:moveTo>
                    <a:lnTo>
                      <a:pt x="157360" y="238137"/>
                    </a:lnTo>
                    <a:cubicBezTo>
                      <a:pt x="93069" y="257798"/>
                      <a:pt x="25014" y="221618"/>
                      <a:pt x="5354" y="157328"/>
                    </a:cubicBezTo>
                    <a:cubicBezTo>
                      <a:pt x="-14307" y="93037"/>
                      <a:pt x="21873" y="24982"/>
                      <a:pt x="86164" y="5321"/>
                    </a:cubicBezTo>
                    <a:cubicBezTo>
                      <a:pt x="111266" y="-2355"/>
                      <a:pt x="138178" y="-1711"/>
                      <a:pt x="162884" y="715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01A6E60-5F8B-BACD-D547-2E172A0B7BE4}"/>
                  </a:ext>
                </a:extLst>
              </p:cNvPr>
              <p:cNvSpPr/>
              <p:nvPr/>
            </p:nvSpPr>
            <p:spPr>
              <a:xfrm>
                <a:off x="3980402" y="2528125"/>
                <a:ext cx="121067" cy="164401"/>
              </a:xfrm>
              <a:custGeom>
                <a:avLst/>
                <a:gdLst>
                  <a:gd name="connsiteX0" fmla="*/ 0 w 121067"/>
                  <a:gd name="connsiteY0" fmla="*/ 48101 h 164401"/>
                  <a:gd name="connsiteX1" fmla="*/ 111538 w 121067"/>
                  <a:gd name="connsiteY1" fmla="*/ 0 h 164401"/>
                  <a:gd name="connsiteX2" fmla="*/ 121063 w 121067"/>
                  <a:gd name="connsiteY2" fmla="*/ 48101 h 164401"/>
                  <a:gd name="connsiteX3" fmla="*/ 35338 w 121067"/>
                  <a:gd name="connsiteY3" fmla="*/ 164401 h 16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067" h="164401">
                    <a:moveTo>
                      <a:pt x="0" y="48101"/>
                    </a:moveTo>
                    <a:lnTo>
                      <a:pt x="111538" y="0"/>
                    </a:lnTo>
                    <a:cubicBezTo>
                      <a:pt x="117968" y="15214"/>
                      <a:pt x="121210" y="31585"/>
                      <a:pt x="121063" y="48101"/>
                    </a:cubicBezTo>
                    <a:cubicBezTo>
                      <a:pt x="120978" y="101437"/>
                      <a:pt x="86260" y="148538"/>
                      <a:pt x="35338" y="16440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B060372-31DB-1472-91AC-840FBBCD7740}"/>
                  </a:ext>
                </a:extLst>
              </p:cNvPr>
              <p:cNvSpPr/>
              <p:nvPr/>
            </p:nvSpPr>
            <p:spPr>
              <a:xfrm>
                <a:off x="1937385" y="1408652"/>
                <a:ext cx="1781365" cy="1781365"/>
              </a:xfrm>
              <a:custGeom>
                <a:avLst/>
                <a:gdLst>
                  <a:gd name="connsiteX0" fmla="*/ 1635728 w 1781365"/>
                  <a:gd name="connsiteY0" fmla="*/ 735330 h 1781365"/>
                  <a:gd name="connsiteX1" fmla="*/ 1527048 w 1781365"/>
                  <a:gd name="connsiteY1" fmla="*/ 473869 h 1781365"/>
                  <a:gd name="connsiteX2" fmla="*/ 1620584 w 1781365"/>
                  <a:gd name="connsiteY2" fmla="*/ 360807 h 1781365"/>
                  <a:gd name="connsiteX3" fmla="*/ 1420559 w 1781365"/>
                  <a:gd name="connsiteY3" fmla="*/ 160782 h 1781365"/>
                  <a:gd name="connsiteX4" fmla="*/ 1307497 w 1781365"/>
                  <a:gd name="connsiteY4" fmla="*/ 254413 h 1781365"/>
                  <a:gd name="connsiteX5" fmla="*/ 1046035 w 1781365"/>
                  <a:gd name="connsiteY5" fmla="*/ 145733 h 1781365"/>
                  <a:gd name="connsiteX6" fmla="*/ 1032319 w 1781365"/>
                  <a:gd name="connsiteY6" fmla="*/ 0 h 1781365"/>
                  <a:gd name="connsiteX7" fmla="*/ 749141 w 1781365"/>
                  <a:gd name="connsiteY7" fmla="*/ 0 h 1781365"/>
                  <a:gd name="connsiteX8" fmla="*/ 735330 w 1781365"/>
                  <a:gd name="connsiteY8" fmla="*/ 145542 h 1781365"/>
                  <a:gd name="connsiteX9" fmla="*/ 473869 w 1781365"/>
                  <a:gd name="connsiteY9" fmla="*/ 254222 h 1781365"/>
                  <a:gd name="connsiteX10" fmla="*/ 360807 w 1781365"/>
                  <a:gd name="connsiteY10" fmla="*/ 160592 h 1781365"/>
                  <a:gd name="connsiteX11" fmla="*/ 160782 w 1781365"/>
                  <a:gd name="connsiteY11" fmla="*/ 360617 h 1781365"/>
                  <a:gd name="connsiteX12" fmla="*/ 254413 w 1781365"/>
                  <a:gd name="connsiteY12" fmla="*/ 473678 h 1781365"/>
                  <a:gd name="connsiteX13" fmla="*/ 145732 w 1781365"/>
                  <a:gd name="connsiteY13" fmla="*/ 735139 h 1781365"/>
                  <a:gd name="connsiteX14" fmla="*/ 0 w 1781365"/>
                  <a:gd name="connsiteY14" fmla="*/ 748855 h 1781365"/>
                  <a:gd name="connsiteX15" fmla="*/ 0 w 1781365"/>
                  <a:gd name="connsiteY15" fmla="*/ 1031939 h 1781365"/>
                  <a:gd name="connsiteX16" fmla="*/ 145733 w 1781365"/>
                  <a:gd name="connsiteY16" fmla="*/ 1045655 h 1781365"/>
                  <a:gd name="connsiteX17" fmla="*/ 254413 w 1781365"/>
                  <a:gd name="connsiteY17" fmla="*/ 1307116 h 1781365"/>
                  <a:gd name="connsiteX18" fmla="*/ 160687 w 1781365"/>
                  <a:gd name="connsiteY18" fmla="*/ 1420273 h 1781365"/>
                  <a:gd name="connsiteX19" fmla="*/ 360712 w 1781365"/>
                  <a:gd name="connsiteY19" fmla="*/ 1620298 h 1781365"/>
                  <a:gd name="connsiteX20" fmla="*/ 473773 w 1781365"/>
                  <a:gd name="connsiteY20" fmla="*/ 1526667 h 1781365"/>
                  <a:gd name="connsiteX21" fmla="*/ 735330 w 1781365"/>
                  <a:gd name="connsiteY21" fmla="*/ 1635633 h 1781365"/>
                  <a:gd name="connsiteX22" fmla="*/ 749046 w 1781365"/>
                  <a:gd name="connsiteY22" fmla="*/ 1781366 h 1781365"/>
                  <a:gd name="connsiteX23" fmla="*/ 1032129 w 1781365"/>
                  <a:gd name="connsiteY23" fmla="*/ 1781366 h 1781365"/>
                  <a:gd name="connsiteX24" fmla="*/ 1045845 w 1781365"/>
                  <a:gd name="connsiteY24" fmla="*/ 1635633 h 1781365"/>
                  <a:gd name="connsiteX25" fmla="*/ 1307306 w 1781365"/>
                  <a:gd name="connsiteY25" fmla="*/ 1526953 h 1781365"/>
                  <a:gd name="connsiteX26" fmla="*/ 1420463 w 1781365"/>
                  <a:gd name="connsiteY26" fmla="*/ 1620298 h 1781365"/>
                  <a:gd name="connsiteX27" fmla="*/ 1620488 w 1781365"/>
                  <a:gd name="connsiteY27" fmla="*/ 1420273 h 1781365"/>
                  <a:gd name="connsiteX28" fmla="*/ 1526953 w 1781365"/>
                  <a:gd name="connsiteY28" fmla="*/ 1307211 h 1781365"/>
                  <a:gd name="connsiteX29" fmla="*/ 1635633 w 1781365"/>
                  <a:gd name="connsiteY29" fmla="*/ 1045750 h 1781365"/>
                  <a:gd name="connsiteX30" fmla="*/ 1781366 w 1781365"/>
                  <a:gd name="connsiteY30" fmla="*/ 1032034 h 1781365"/>
                  <a:gd name="connsiteX31" fmla="*/ 1781366 w 1781365"/>
                  <a:gd name="connsiteY31" fmla="*/ 749046 h 1781365"/>
                  <a:gd name="connsiteX32" fmla="*/ 1273778 w 1781365"/>
                  <a:gd name="connsiteY32" fmla="*/ 890588 h 1781365"/>
                  <a:gd name="connsiteX33" fmla="*/ 890587 w 1781365"/>
                  <a:gd name="connsiteY33" fmla="*/ 1273778 h 1781365"/>
                  <a:gd name="connsiteX34" fmla="*/ 507397 w 1781365"/>
                  <a:gd name="connsiteY34" fmla="*/ 890588 h 1781365"/>
                  <a:gd name="connsiteX35" fmla="*/ 890587 w 1781365"/>
                  <a:gd name="connsiteY35" fmla="*/ 507397 h 1781365"/>
                  <a:gd name="connsiteX36" fmla="*/ 1273873 w 1781365"/>
                  <a:gd name="connsiteY36" fmla="*/ 890492 h 1781365"/>
                  <a:gd name="connsiteX37" fmla="*/ 1273873 w 1781365"/>
                  <a:gd name="connsiteY37" fmla="*/ 890588 h 178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781365" h="1781365">
                    <a:moveTo>
                      <a:pt x="1635728" y="735330"/>
                    </a:moveTo>
                    <a:cubicBezTo>
                      <a:pt x="1616243" y="642124"/>
                      <a:pt x="1579374" y="553424"/>
                      <a:pt x="1527048" y="473869"/>
                    </a:cubicBezTo>
                    <a:lnTo>
                      <a:pt x="1620584" y="360807"/>
                    </a:lnTo>
                    <a:lnTo>
                      <a:pt x="1420559" y="160782"/>
                    </a:lnTo>
                    <a:lnTo>
                      <a:pt x="1307497" y="254413"/>
                    </a:lnTo>
                    <a:cubicBezTo>
                      <a:pt x="1227974" y="202026"/>
                      <a:pt x="1139262" y="165152"/>
                      <a:pt x="1046035" y="145733"/>
                    </a:cubicBezTo>
                    <a:lnTo>
                      <a:pt x="1032319" y="0"/>
                    </a:lnTo>
                    <a:lnTo>
                      <a:pt x="749141" y="0"/>
                    </a:lnTo>
                    <a:lnTo>
                      <a:pt x="735330" y="145542"/>
                    </a:lnTo>
                    <a:cubicBezTo>
                      <a:pt x="642111" y="164985"/>
                      <a:pt x="553403" y="201858"/>
                      <a:pt x="473869" y="254222"/>
                    </a:cubicBezTo>
                    <a:lnTo>
                      <a:pt x="360807" y="160592"/>
                    </a:lnTo>
                    <a:lnTo>
                      <a:pt x="160782" y="360617"/>
                    </a:lnTo>
                    <a:lnTo>
                      <a:pt x="254413" y="473678"/>
                    </a:lnTo>
                    <a:cubicBezTo>
                      <a:pt x="202010" y="553192"/>
                      <a:pt x="165134" y="641908"/>
                      <a:pt x="145732" y="735139"/>
                    </a:cubicBezTo>
                    <a:lnTo>
                      <a:pt x="0" y="748855"/>
                    </a:lnTo>
                    <a:lnTo>
                      <a:pt x="0" y="1031939"/>
                    </a:lnTo>
                    <a:lnTo>
                      <a:pt x="145733" y="1045655"/>
                    </a:lnTo>
                    <a:cubicBezTo>
                      <a:pt x="165152" y="1138881"/>
                      <a:pt x="202026" y="1227593"/>
                      <a:pt x="254413" y="1307116"/>
                    </a:cubicBezTo>
                    <a:lnTo>
                      <a:pt x="160687" y="1420273"/>
                    </a:lnTo>
                    <a:lnTo>
                      <a:pt x="360712" y="1620298"/>
                    </a:lnTo>
                    <a:lnTo>
                      <a:pt x="473773" y="1526667"/>
                    </a:lnTo>
                    <a:cubicBezTo>
                      <a:pt x="553315" y="1579143"/>
                      <a:pt x="642058" y="1616114"/>
                      <a:pt x="735330" y="1635633"/>
                    </a:cubicBezTo>
                    <a:lnTo>
                      <a:pt x="749046" y="1781366"/>
                    </a:lnTo>
                    <a:lnTo>
                      <a:pt x="1032129" y="1781366"/>
                    </a:lnTo>
                    <a:lnTo>
                      <a:pt x="1045845" y="1635633"/>
                    </a:lnTo>
                    <a:cubicBezTo>
                      <a:pt x="1139071" y="1616214"/>
                      <a:pt x="1227784" y="1579339"/>
                      <a:pt x="1307306" y="1526953"/>
                    </a:cubicBezTo>
                    <a:lnTo>
                      <a:pt x="1420463" y="1620298"/>
                    </a:lnTo>
                    <a:lnTo>
                      <a:pt x="1620488" y="1420273"/>
                    </a:lnTo>
                    <a:lnTo>
                      <a:pt x="1526953" y="1307211"/>
                    </a:lnTo>
                    <a:cubicBezTo>
                      <a:pt x="1579262" y="1227648"/>
                      <a:pt x="1616131" y="1138950"/>
                      <a:pt x="1635633" y="1045750"/>
                    </a:cubicBezTo>
                    <a:lnTo>
                      <a:pt x="1781366" y="1032034"/>
                    </a:lnTo>
                    <a:lnTo>
                      <a:pt x="1781366" y="749046"/>
                    </a:lnTo>
                    <a:close/>
                    <a:moveTo>
                      <a:pt x="1273778" y="890588"/>
                    </a:moveTo>
                    <a:cubicBezTo>
                      <a:pt x="1273778" y="1102218"/>
                      <a:pt x="1102218" y="1273778"/>
                      <a:pt x="890587" y="1273778"/>
                    </a:cubicBezTo>
                    <a:cubicBezTo>
                      <a:pt x="678957" y="1273778"/>
                      <a:pt x="507397" y="1102218"/>
                      <a:pt x="507397" y="890588"/>
                    </a:cubicBezTo>
                    <a:cubicBezTo>
                      <a:pt x="507397" y="678957"/>
                      <a:pt x="678957" y="507397"/>
                      <a:pt x="890587" y="507397"/>
                    </a:cubicBezTo>
                    <a:cubicBezTo>
                      <a:pt x="1102218" y="507344"/>
                      <a:pt x="1273821" y="678862"/>
                      <a:pt x="1273873" y="890492"/>
                    </a:cubicBezTo>
                    <a:cubicBezTo>
                      <a:pt x="1273873" y="890524"/>
                      <a:pt x="1273873" y="890556"/>
                      <a:pt x="1273873" y="89058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18B0539-CFC3-4FB7-E3CC-3422F6946288}"/>
                  </a:ext>
                </a:extLst>
              </p:cNvPr>
              <p:cNvSpPr/>
              <p:nvPr/>
            </p:nvSpPr>
            <p:spPr>
              <a:xfrm>
                <a:off x="4155566" y="1564290"/>
                <a:ext cx="353377" cy="352996"/>
              </a:xfrm>
              <a:custGeom>
                <a:avLst/>
                <a:gdLst>
                  <a:gd name="connsiteX0" fmla="*/ 324326 w 353377"/>
                  <a:gd name="connsiteY0" fmla="*/ 145923 h 352996"/>
                  <a:gd name="connsiteX1" fmla="*/ 302800 w 353377"/>
                  <a:gd name="connsiteY1" fmla="*/ 93917 h 352996"/>
                  <a:gd name="connsiteX2" fmla="*/ 321374 w 353377"/>
                  <a:gd name="connsiteY2" fmla="*/ 71438 h 352996"/>
                  <a:gd name="connsiteX3" fmla="*/ 281559 w 353377"/>
                  <a:gd name="connsiteY3" fmla="*/ 31623 h 352996"/>
                  <a:gd name="connsiteX4" fmla="*/ 259080 w 353377"/>
                  <a:gd name="connsiteY4" fmla="*/ 50197 h 352996"/>
                  <a:gd name="connsiteX5" fmla="*/ 207074 w 353377"/>
                  <a:gd name="connsiteY5" fmla="*/ 28575 h 352996"/>
                  <a:gd name="connsiteX6" fmla="*/ 204407 w 353377"/>
                  <a:gd name="connsiteY6" fmla="*/ 0 h 352996"/>
                  <a:gd name="connsiteX7" fmla="*/ 148114 w 353377"/>
                  <a:gd name="connsiteY7" fmla="*/ 0 h 352996"/>
                  <a:gd name="connsiteX8" fmla="*/ 145352 w 353377"/>
                  <a:gd name="connsiteY8" fmla="*/ 28575 h 352996"/>
                  <a:gd name="connsiteX9" fmla="*/ 93345 w 353377"/>
                  <a:gd name="connsiteY9" fmla="*/ 50197 h 352996"/>
                  <a:gd name="connsiteX10" fmla="*/ 70866 w 353377"/>
                  <a:gd name="connsiteY10" fmla="*/ 31623 h 352996"/>
                  <a:gd name="connsiteX11" fmla="*/ 31623 w 353377"/>
                  <a:gd name="connsiteY11" fmla="*/ 71438 h 352996"/>
                  <a:gd name="connsiteX12" fmla="*/ 50197 w 353377"/>
                  <a:gd name="connsiteY12" fmla="*/ 93917 h 352996"/>
                  <a:gd name="connsiteX13" fmla="*/ 28575 w 353377"/>
                  <a:gd name="connsiteY13" fmla="*/ 145923 h 352996"/>
                  <a:gd name="connsiteX14" fmla="*/ 0 w 353377"/>
                  <a:gd name="connsiteY14" fmla="*/ 148590 h 352996"/>
                  <a:gd name="connsiteX15" fmla="*/ 0 w 353377"/>
                  <a:gd name="connsiteY15" fmla="*/ 204883 h 352996"/>
                  <a:gd name="connsiteX16" fmla="*/ 28575 w 353377"/>
                  <a:gd name="connsiteY16" fmla="*/ 207645 h 352996"/>
                  <a:gd name="connsiteX17" fmla="*/ 50197 w 353377"/>
                  <a:gd name="connsiteY17" fmla="*/ 259556 h 352996"/>
                  <a:gd name="connsiteX18" fmla="*/ 31623 w 353377"/>
                  <a:gd name="connsiteY18" fmla="*/ 282035 h 352996"/>
                  <a:gd name="connsiteX19" fmla="*/ 71342 w 353377"/>
                  <a:gd name="connsiteY19" fmla="*/ 321850 h 352996"/>
                  <a:gd name="connsiteX20" fmla="*/ 93821 w 353377"/>
                  <a:gd name="connsiteY20" fmla="*/ 302800 h 352996"/>
                  <a:gd name="connsiteX21" fmla="*/ 145828 w 353377"/>
                  <a:gd name="connsiteY21" fmla="*/ 324422 h 352996"/>
                  <a:gd name="connsiteX22" fmla="*/ 148590 w 353377"/>
                  <a:gd name="connsiteY22" fmla="*/ 352996 h 352996"/>
                  <a:gd name="connsiteX23" fmla="*/ 204883 w 353377"/>
                  <a:gd name="connsiteY23" fmla="*/ 352996 h 352996"/>
                  <a:gd name="connsiteX24" fmla="*/ 207550 w 353377"/>
                  <a:gd name="connsiteY24" fmla="*/ 324421 h 352996"/>
                  <a:gd name="connsiteX25" fmla="*/ 259556 w 353377"/>
                  <a:gd name="connsiteY25" fmla="*/ 302800 h 352996"/>
                  <a:gd name="connsiteX26" fmla="*/ 282035 w 353377"/>
                  <a:gd name="connsiteY26" fmla="*/ 321850 h 352996"/>
                  <a:gd name="connsiteX27" fmla="*/ 321850 w 353377"/>
                  <a:gd name="connsiteY27" fmla="*/ 282035 h 352996"/>
                  <a:gd name="connsiteX28" fmla="*/ 303276 w 353377"/>
                  <a:gd name="connsiteY28" fmla="*/ 259556 h 352996"/>
                  <a:gd name="connsiteX29" fmla="*/ 324803 w 353377"/>
                  <a:gd name="connsiteY29" fmla="*/ 207645 h 352996"/>
                  <a:gd name="connsiteX30" fmla="*/ 353378 w 353377"/>
                  <a:gd name="connsiteY30" fmla="*/ 204883 h 352996"/>
                  <a:gd name="connsiteX31" fmla="*/ 353378 w 353377"/>
                  <a:gd name="connsiteY31" fmla="*/ 148590 h 352996"/>
                  <a:gd name="connsiteX32" fmla="*/ 252413 w 353377"/>
                  <a:gd name="connsiteY32" fmla="*/ 176784 h 352996"/>
                  <a:gd name="connsiteX33" fmla="*/ 176213 w 353377"/>
                  <a:gd name="connsiteY33" fmla="*/ 252984 h 352996"/>
                  <a:gd name="connsiteX34" fmla="*/ 100013 w 353377"/>
                  <a:gd name="connsiteY34" fmla="*/ 176784 h 352996"/>
                  <a:gd name="connsiteX35" fmla="*/ 176213 w 353377"/>
                  <a:gd name="connsiteY35" fmla="*/ 100584 h 352996"/>
                  <a:gd name="connsiteX36" fmla="*/ 252413 w 353377"/>
                  <a:gd name="connsiteY36" fmla="*/ 176784 h 35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53377" h="352996">
                    <a:moveTo>
                      <a:pt x="324326" y="145923"/>
                    </a:moveTo>
                    <a:cubicBezTo>
                      <a:pt x="320505" y="127382"/>
                      <a:pt x="313201" y="109734"/>
                      <a:pt x="302800" y="93917"/>
                    </a:cubicBezTo>
                    <a:lnTo>
                      <a:pt x="321374" y="71438"/>
                    </a:lnTo>
                    <a:lnTo>
                      <a:pt x="281559" y="31623"/>
                    </a:lnTo>
                    <a:lnTo>
                      <a:pt x="259080" y="50197"/>
                    </a:lnTo>
                    <a:cubicBezTo>
                      <a:pt x="243239" y="39821"/>
                      <a:pt x="225602" y="32489"/>
                      <a:pt x="207074" y="28575"/>
                    </a:cubicBezTo>
                    <a:lnTo>
                      <a:pt x="204407" y="0"/>
                    </a:lnTo>
                    <a:lnTo>
                      <a:pt x="148114" y="0"/>
                    </a:lnTo>
                    <a:lnTo>
                      <a:pt x="145352" y="28575"/>
                    </a:lnTo>
                    <a:cubicBezTo>
                      <a:pt x="126829" y="32508"/>
                      <a:pt x="109196" y="39839"/>
                      <a:pt x="93345" y="50197"/>
                    </a:cubicBezTo>
                    <a:lnTo>
                      <a:pt x="70866" y="31623"/>
                    </a:lnTo>
                    <a:lnTo>
                      <a:pt x="31623" y="71438"/>
                    </a:lnTo>
                    <a:lnTo>
                      <a:pt x="50197" y="93917"/>
                    </a:lnTo>
                    <a:cubicBezTo>
                      <a:pt x="39767" y="109729"/>
                      <a:pt x="32430" y="127377"/>
                      <a:pt x="28575" y="145923"/>
                    </a:cubicBezTo>
                    <a:lnTo>
                      <a:pt x="0" y="148590"/>
                    </a:lnTo>
                    <a:lnTo>
                      <a:pt x="0" y="204883"/>
                    </a:lnTo>
                    <a:lnTo>
                      <a:pt x="28575" y="207645"/>
                    </a:lnTo>
                    <a:cubicBezTo>
                      <a:pt x="32448" y="226156"/>
                      <a:pt x="39784" y="243769"/>
                      <a:pt x="50197" y="259556"/>
                    </a:cubicBezTo>
                    <a:lnTo>
                      <a:pt x="31623" y="282035"/>
                    </a:lnTo>
                    <a:lnTo>
                      <a:pt x="71342" y="321850"/>
                    </a:lnTo>
                    <a:lnTo>
                      <a:pt x="93821" y="302800"/>
                    </a:lnTo>
                    <a:cubicBezTo>
                      <a:pt x="109651" y="313197"/>
                      <a:pt x="127292" y="320532"/>
                      <a:pt x="145828" y="324422"/>
                    </a:cubicBezTo>
                    <a:lnTo>
                      <a:pt x="148590" y="352996"/>
                    </a:lnTo>
                    <a:lnTo>
                      <a:pt x="204883" y="352996"/>
                    </a:lnTo>
                    <a:lnTo>
                      <a:pt x="207550" y="324421"/>
                    </a:lnTo>
                    <a:cubicBezTo>
                      <a:pt x="226091" y="320549"/>
                      <a:pt x="243735" y="313213"/>
                      <a:pt x="259556" y="302800"/>
                    </a:cubicBezTo>
                    <a:lnTo>
                      <a:pt x="282035" y="321850"/>
                    </a:lnTo>
                    <a:lnTo>
                      <a:pt x="321850" y="282035"/>
                    </a:lnTo>
                    <a:lnTo>
                      <a:pt x="303276" y="259556"/>
                    </a:lnTo>
                    <a:cubicBezTo>
                      <a:pt x="313659" y="243764"/>
                      <a:pt x="320963" y="226151"/>
                      <a:pt x="324803" y="207645"/>
                    </a:cubicBezTo>
                    <a:lnTo>
                      <a:pt x="353378" y="204883"/>
                    </a:lnTo>
                    <a:lnTo>
                      <a:pt x="353378" y="148590"/>
                    </a:lnTo>
                    <a:close/>
                    <a:moveTo>
                      <a:pt x="252413" y="176784"/>
                    </a:moveTo>
                    <a:cubicBezTo>
                      <a:pt x="252413" y="218868"/>
                      <a:pt x="218297" y="252984"/>
                      <a:pt x="176213" y="252984"/>
                    </a:cubicBezTo>
                    <a:cubicBezTo>
                      <a:pt x="134128" y="252984"/>
                      <a:pt x="100013" y="218868"/>
                      <a:pt x="100013" y="176784"/>
                    </a:cubicBezTo>
                    <a:cubicBezTo>
                      <a:pt x="100013" y="134700"/>
                      <a:pt x="134128" y="100584"/>
                      <a:pt x="176213" y="100584"/>
                    </a:cubicBezTo>
                    <a:cubicBezTo>
                      <a:pt x="218297" y="100584"/>
                      <a:pt x="252413" y="134700"/>
                      <a:pt x="252413" y="17678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74E6BE6-6511-A71E-8CE2-36FFE8FF6C4B}"/>
                  </a:ext>
                </a:extLst>
              </p:cNvPr>
              <p:cNvSpPr/>
              <p:nvPr/>
            </p:nvSpPr>
            <p:spPr>
              <a:xfrm>
                <a:off x="1494758" y="2502503"/>
                <a:ext cx="352996" cy="352520"/>
              </a:xfrm>
              <a:custGeom>
                <a:avLst/>
                <a:gdLst>
                  <a:gd name="connsiteX0" fmla="*/ 324421 w 352996"/>
                  <a:gd name="connsiteY0" fmla="*/ 145447 h 352520"/>
                  <a:gd name="connsiteX1" fmla="*/ 302800 w 352996"/>
                  <a:gd name="connsiteY1" fmla="*/ 93440 h 352520"/>
                  <a:gd name="connsiteX2" fmla="*/ 321374 w 352996"/>
                  <a:gd name="connsiteY2" fmla="*/ 70961 h 352520"/>
                  <a:gd name="connsiteX3" fmla="*/ 281559 w 352996"/>
                  <a:gd name="connsiteY3" fmla="*/ 31147 h 352520"/>
                  <a:gd name="connsiteX4" fmla="*/ 259080 w 352996"/>
                  <a:gd name="connsiteY4" fmla="*/ 50197 h 352520"/>
                  <a:gd name="connsiteX5" fmla="*/ 207073 w 352996"/>
                  <a:gd name="connsiteY5" fmla="*/ 28575 h 352520"/>
                  <a:gd name="connsiteX6" fmla="*/ 204406 w 352996"/>
                  <a:gd name="connsiteY6" fmla="*/ 0 h 352520"/>
                  <a:gd name="connsiteX7" fmla="*/ 148114 w 352996"/>
                  <a:gd name="connsiteY7" fmla="*/ 0 h 352520"/>
                  <a:gd name="connsiteX8" fmla="*/ 145351 w 352996"/>
                  <a:gd name="connsiteY8" fmla="*/ 28575 h 352520"/>
                  <a:gd name="connsiteX9" fmla="*/ 93440 w 352996"/>
                  <a:gd name="connsiteY9" fmla="*/ 50197 h 352520"/>
                  <a:gd name="connsiteX10" fmla="*/ 70961 w 352996"/>
                  <a:gd name="connsiteY10" fmla="*/ 31147 h 352520"/>
                  <a:gd name="connsiteX11" fmla="*/ 31147 w 352996"/>
                  <a:gd name="connsiteY11" fmla="*/ 70866 h 352520"/>
                  <a:gd name="connsiteX12" fmla="*/ 50197 w 352996"/>
                  <a:gd name="connsiteY12" fmla="*/ 93345 h 352520"/>
                  <a:gd name="connsiteX13" fmla="*/ 28575 w 352996"/>
                  <a:gd name="connsiteY13" fmla="*/ 145351 h 352520"/>
                  <a:gd name="connsiteX14" fmla="*/ 0 w 352996"/>
                  <a:gd name="connsiteY14" fmla="*/ 148114 h 352520"/>
                  <a:gd name="connsiteX15" fmla="*/ 0 w 352996"/>
                  <a:gd name="connsiteY15" fmla="*/ 204406 h 352520"/>
                  <a:gd name="connsiteX16" fmla="*/ 28575 w 352996"/>
                  <a:gd name="connsiteY16" fmla="*/ 207073 h 352520"/>
                  <a:gd name="connsiteX17" fmla="*/ 50197 w 352996"/>
                  <a:gd name="connsiteY17" fmla="*/ 259080 h 352520"/>
                  <a:gd name="connsiteX18" fmla="*/ 31147 w 352996"/>
                  <a:gd name="connsiteY18" fmla="*/ 281559 h 352520"/>
                  <a:gd name="connsiteX19" fmla="*/ 70961 w 352996"/>
                  <a:gd name="connsiteY19" fmla="*/ 321373 h 352520"/>
                  <a:gd name="connsiteX20" fmla="*/ 93440 w 352996"/>
                  <a:gd name="connsiteY20" fmla="*/ 302323 h 352520"/>
                  <a:gd name="connsiteX21" fmla="*/ 145351 w 352996"/>
                  <a:gd name="connsiteY21" fmla="*/ 323945 h 352520"/>
                  <a:gd name="connsiteX22" fmla="*/ 148114 w 352996"/>
                  <a:gd name="connsiteY22" fmla="*/ 352520 h 352520"/>
                  <a:gd name="connsiteX23" fmla="*/ 204406 w 352996"/>
                  <a:gd name="connsiteY23" fmla="*/ 352520 h 352520"/>
                  <a:gd name="connsiteX24" fmla="*/ 207074 w 352996"/>
                  <a:gd name="connsiteY24" fmla="*/ 323945 h 352520"/>
                  <a:gd name="connsiteX25" fmla="*/ 259080 w 352996"/>
                  <a:gd name="connsiteY25" fmla="*/ 302323 h 352520"/>
                  <a:gd name="connsiteX26" fmla="*/ 281559 w 352996"/>
                  <a:gd name="connsiteY26" fmla="*/ 321373 h 352520"/>
                  <a:gd name="connsiteX27" fmla="*/ 321374 w 352996"/>
                  <a:gd name="connsiteY27" fmla="*/ 281559 h 352520"/>
                  <a:gd name="connsiteX28" fmla="*/ 302800 w 352996"/>
                  <a:gd name="connsiteY28" fmla="*/ 259080 h 352520"/>
                  <a:gd name="connsiteX29" fmla="*/ 324421 w 352996"/>
                  <a:gd name="connsiteY29" fmla="*/ 207073 h 352520"/>
                  <a:gd name="connsiteX30" fmla="*/ 352996 w 352996"/>
                  <a:gd name="connsiteY30" fmla="*/ 204406 h 352520"/>
                  <a:gd name="connsiteX31" fmla="*/ 352996 w 352996"/>
                  <a:gd name="connsiteY31" fmla="*/ 148114 h 352520"/>
                  <a:gd name="connsiteX32" fmla="*/ 252413 w 352996"/>
                  <a:gd name="connsiteY32" fmla="*/ 176308 h 352520"/>
                  <a:gd name="connsiteX33" fmla="*/ 176213 w 352996"/>
                  <a:gd name="connsiteY33" fmla="*/ 252508 h 352520"/>
                  <a:gd name="connsiteX34" fmla="*/ 100013 w 352996"/>
                  <a:gd name="connsiteY34" fmla="*/ 176308 h 352520"/>
                  <a:gd name="connsiteX35" fmla="*/ 176213 w 352996"/>
                  <a:gd name="connsiteY35" fmla="*/ 100108 h 352520"/>
                  <a:gd name="connsiteX36" fmla="*/ 252413 w 352996"/>
                  <a:gd name="connsiteY36" fmla="*/ 176308 h 35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52996" h="352520">
                    <a:moveTo>
                      <a:pt x="324421" y="145447"/>
                    </a:moveTo>
                    <a:cubicBezTo>
                      <a:pt x="320489" y="126924"/>
                      <a:pt x="313158" y="109291"/>
                      <a:pt x="302800" y="93440"/>
                    </a:cubicBezTo>
                    <a:lnTo>
                      <a:pt x="321374" y="70961"/>
                    </a:lnTo>
                    <a:lnTo>
                      <a:pt x="281559" y="31147"/>
                    </a:lnTo>
                    <a:lnTo>
                      <a:pt x="259080" y="50197"/>
                    </a:lnTo>
                    <a:cubicBezTo>
                      <a:pt x="243267" y="39766"/>
                      <a:pt x="225620" y="32430"/>
                      <a:pt x="207073" y="28575"/>
                    </a:cubicBezTo>
                    <a:lnTo>
                      <a:pt x="204406" y="0"/>
                    </a:lnTo>
                    <a:lnTo>
                      <a:pt x="148114" y="0"/>
                    </a:lnTo>
                    <a:lnTo>
                      <a:pt x="145351" y="28575"/>
                    </a:lnTo>
                    <a:cubicBezTo>
                      <a:pt x="126840" y="32448"/>
                      <a:pt x="109227" y="39784"/>
                      <a:pt x="93440" y="50197"/>
                    </a:cubicBezTo>
                    <a:lnTo>
                      <a:pt x="70961" y="31147"/>
                    </a:lnTo>
                    <a:lnTo>
                      <a:pt x="31147" y="70866"/>
                    </a:lnTo>
                    <a:lnTo>
                      <a:pt x="50197" y="93345"/>
                    </a:lnTo>
                    <a:cubicBezTo>
                      <a:pt x="39799" y="109175"/>
                      <a:pt x="32465" y="126816"/>
                      <a:pt x="28575" y="145351"/>
                    </a:cubicBezTo>
                    <a:lnTo>
                      <a:pt x="0" y="148114"/>
                    </a:lnTo>
                    <a:lnTo>
                      <a:pt x="0" y="204406"/>
                    </a:lnTo>
                    <a:lnTo>
                      <a:pt x="28575" y="207073"/>
                    </a:lnTo>
                    <a:cubicBezTo>
                      <a:pt x="32447" y="225614"/>
                      <a:pt x="39783" y="243258"/>
                      <a:pt x="50197" y="259080"/>
                    </a:cubicBezTo>
                    <a:lnTo>
                      <a:pt x="31147" y="281559"/>
                    </a:lnTo>
                    <a:lnTo>
                      <a:pt x="70961" y="321373"/>
                    </a:lnTo>
                    <a:lnTo>
                      <a:pt x="93440" y="302323"/>
                    </a:lnTo>
                    <a:cubicBezTo>
                      <a:pt x="109207" y="312775"/>
                      <a:pt x="126827" y="320114"/>
                      <a:pt x="145351" y="323945"/>
                    </a:cubicBezTo>
                    <a:lnTo>
                      <a:pt x="148114" y="352520"/>
                    </a:lnTo>
                    <a:lnTo>
                      <a:pt x="204406" y="352520"/>
                    </a:lnTo>
                    <a:lnTo>
                      <a:pt x="207074" y="323945"/>
                    </a:lnTo>
                    <a:cubicBezTo>
                      <a:pt x="225633" y="320133"/>
                      <a:pt x="243288" y="312793"/>
                      <a:pt x="259080" y="302323"/>
                    </a:cubicBezTo>
                    <a:lnTo>
                      <a:pt x="281559" y="321373"/>
                    </a:lnTo>
                    <a:lnTo>
                      <a:pt x="321374" y="281559"/>
                    </a:lnTo>
                    <a:lnTo>
                      <a:pt x="302800" y="259080"/>
                    </a:lnTo>
                    <a:cubicBezTo>
                      <a:pt x="313176" y="243238"/>
                      <a:pt x="320508" y="225602"/>
                      <a:pt x="324421" y="207073"/>
                    </a:cubicBezTo>
                    <a:lnTo>
                      <a:pt x="352996" y="204406"/>
                    </a:lnTo>
                    <a:lnTo>
                      <a:pt x="352996" y="148114"/>
                    </a:lnTo>
                    <a:close/>
                    <a:moveTo>
                      <a:pt x="252413" y="176308"/>
                    </a:moveTo>
                    <a:cubicBezTo>
                      <a:pt x="252413" y="218392"/>
                      <a:pt x="218297" y="252508"/>
                      <a:pt x="176213" y="252508"/>
                    </a:cubicBezTo>
                    <a:cubicBezTo>
                      <a:pt x="134128" y="252508"/>
                      <a:pt x="100013" y="218392"/>
                      <a:pt x="100013" y="176308"/>
                    </a:cubicBezTo>
                    <a:cubicBezTo>
                      <a:pt x="100013" y="134224"/>
                      <a:pt x="134128" y="100108"/>
                      <a:pt x="176213" y="100108"/>
                    </a:cubicBezTo>
                    <a:cubicBezTo>
                      <a:pt x="218297" y="100108"/>
                      <a:pt x="252413" y="134224"/>
                      <a:pt x="252413" y="17630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27878C9-80AC-2DF2-0526-690DACE424C4}"/>
                  </a:ext>
                </a:extLst>
              </p:cNvPr>
              <p:cNvSpPr/>
              <p:nvPr/>
            </p:nvSpPr>
            <p:spPr>
              <a:xfrm>
                <a:off x="1985010" y="3129057"/>
                <a:ext cx="352520" cy="353282"/>
              </a:xfrm>
              <a:custGeom>
                <a:avLst/>
                <a:gdLst>
                  <a:gd name="connsiteX0" fmla="*/ 324421 w 352520"/>
                  <a:gd name="connsiteY0" fmla="*/ 145447 h 353282"/>
                  <a:gd name="connsiteX1" fmla="*/ 302800 w 352520"/>
                  <a:gd name="connsiteY1" fmla="*/ 93440 h 353282"/>
                  <a:gd name="connsiteX2" fmla="*/ 321850 w 352520"/>
                  <a:gd name="connsiteY2" fmla="*/ 70961 h 353282"/>
                  <a:gd name="connsiteX3" fmla="*/ 282035 w 352520"/>
                  <a:gd name="connsiteY3" fmla="*/ 31147 h 353282"/>
                  <a:gd name="connsiteX4" fmla="*/ 259556 w 352520"/>
                  <a:gd name="connsiteY4" fmla="*/ 50197 h 353282"/>
                  <a:gd name="connsiteX5" fmla="*/ 207550 w 352520"/>
                  <a:gd name="connsiteY5" fmla="*/ 28575 h 353282"/>
                  <a:gd name="connsiteX6" fmla="*/ 204788 w 352520"/>
                  <a:gd name="connsiteY6" fmla="*/ 0 h 353282"/>
                  <a:gd name="connsiteX7" fmla="*/ 148590 w 352520"/>
                  <a:gd name="connsiteY7" fmla="*/ 0 h 353282"/>
                  <a:gd name="connsiteX8" fmla="*/ 145828 w 352520"/>
                  <a:gd name="connsiteY8" fmla="*/ 28575 h 353282"/>
                  <a:gd name="connsiteX9" fmla="*/ 93821 w 352520"/>
                  <a:gd name="connsiteY9" fmla="*/ 50197 h 353282"/>
                  <a:gd name="connsiteX10" fmla="*/ 71342 w 352520"/>
                  <a:gd name="connsiteY10" fmla="*/ 31147 h 353282"/>
                  <a:gd name="connsiteX11" fmla="*/ 31147 w 352520"/>
                  <a:gd name="connsiteY11" fmla="*/ 71342 h 353282"/>
                  <a:gd name="connsiteX12" fmla="*/ 50197 w 352520"/>
                  <a:gd name="connsiteY12" fmla="*/ 93821 h 353282"/>
                  <a:gd name="connsiteX13" fmla="*/ 28575 w 352520"/>
                  <a:gd name="connsiteY13" fmla="*/ 145827 h 353282"/>
                  <a:gd name="connsiteX14" fmla="*/ 0 w 352520"/>
                  <a:gd name="connsiteY14" fmla="*/ 148590 h 353282"/>
                  <a:gd name="connsiteX15" fmla="*/ 0 w 352520"/>
                  <a:gd name="connsiteY15" fmla="*/ 204692 h 353282"/>
                  <a:gd name="connsiteX16" fmla="*/ 28575 w 352520"/>
                  <a:gd name="connsiteY16" fmla="*/ 207359 h 353282"/>
                  <a:gd name="connsiteX17" fmla="*/ 50197 w 352520"/>
                  <a:gd name="connsiteY17" fmla="*/ 259366 h 353282"/>
                  <a:gd name="connsiteX18" fmla="*/ 31147 w 352520"/>
                  <a:gd name="connsiteY18" fmla="*/ 281845 h 353282"/>
                  <a:gd name="connsiteX19" fmla="*/ 70961 w 352520"/>
                  <a:gd name="connsiteY19" fmla="*/ 321659 h 353282"/>
                  <a:gd name="connsiteX20" fmla="*/ 93440 w 352520"/>
                  <a:gd name="connsiteY20" fmla="*/ 302609 h 353282"/>
                  <a:gd name="connsiteX21" fmla="*/ 145447 w 352520"/>
                  <a:gd name="connsiteY21" fmla="*/ 324231 h 353282"/>
                  <a:gd name="connsiteX22" fmla="*/ 148209 w 352520"/>
                  <a:gd name="connsiteY22" fmla="*/ 353282 h 353282"/>
                  <a:gd name="connsiteX23" fmla="*/ 204406 w 352520"/>
                  <a:gd name="connsiteY23" fmla="*/ 353282 h 353282"/>
                  <a:gd name="connsiteX24" fmla="*/ 207169 w 352520"/>
                  <a:gd name="connsiteY24" fmla="*/ 324231 h 353282"/>
                  <a:gd name="connsiteX25" fmla="*/ 259080 w 352520"/>
                  <a:gd name="connsiteY25" fmla="*/ 302800 h 353282"/>
                  <a:gd name="connsiteX26" fmla="*/ 281559 w 352520"/>
                  <a:gd name="connsiteY26" fmla="*/ 321850 h 353282"/>
                  <a:gd name="connsiteX27" fmla="*/ 321373 w 352520"/>
                  <a:gd name="connsiteY27" fmla="*/ 282035 h 353282"/>
                  <a:gd name="connsiteX28" fmla="*/ 302323 w 352520"/>
                  <a:gd name="connsiteY28" fmla="*/ 259556 h 353282"/>
                  <a:gd name="connsiteX29" fmla="*/ 323945 w 352520"/>
                  <a:gd name="connsiteY29" fmla="*/ 207550 h 353282"/>
                  <a:gd name="connsiteX30" fmla="*/ 352520 w 352520"/>
                  <a:gd name="connsiteY30" fmla="*/ 204883 h 353282"/>
                  <a:gd name="connsiteX31" fmla="*/ 352520 w 352520"/>
                  <a:gd name="connsiteY31" fmla="*/ 148590 h 353282"/>
                  <a:gd name="connsiteX32" fmla="*/ 252508 w 352520"/>
                  <a:gd name="connsiteY32" fmla="*/ 176117 h 353282"/>
                  <a:gd name="connsiteX33" fmla="*/ 176308 w 352520"/>
                  <a:gd name="connsiteY33" fmla="*/ 252317 h 353282"/>
                  <a:gd name="connsiteX34" fmla="*/ 100108 w 352520"/>
                  <a:gd name="connsiteY34" fmla="*/ 176117 h 353282"/>
                  <a:gd name="connsiteX35" fmla="*/ 176308 w 352520"/>
                  <a:gd name="connsiteY35" fmla="*/ 99917 h 353282"/>
                  <a:gd name="connsiteX36" fmla="*/ 252508 w 352520"/>
                  <a:gd name="connsiteY36" fmla="*/ 176117 h 35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52520" h="353282">
                    <a:moveTo>
                      <a:pt x="324421" y="145447"/>
                    </a:moveTo>
                    <a:cubicBezTo>
                      <a:pt x="320573" y="126898"/>
                      <a:pt x="313236" y="109250"/>
                      <a:pt x="302800" y="93440"/>
                    </a:cubicBezTo>
                    <a:lnTo>
                      <a:pt x="321850" y="70961"/>
                    </a:lnTo>
                    <a:lnTo>
                      <a:pt x="282035" y="31147"/>
                    </a:lnTo>
                    <a:lnTo>
                      <a:pt x="259556" y="50197"/>
                    </a:lnTo>
                    <a:cubicBezTo>
                      <a:pt x="243726" y="39799"/>
                      <a:pt x="226085" y="32465"/>
                      <a:pt x="207550" y="28575"/>
                    </a:cubicBezTo>
                    <a:lnTo>
                      <a:pt x="204788" y="0"/>
                    </a:lnTo>
                    <a:lnTo>
                      <a:pt x="148590" y="0"/>
                    </a:lnTo>
                    <a:lnTo>
                      <a:pt x="145828" y="28575"/>
                    </a:lnTo>
                    <a:cubicBezTo>
                      <a:pt x="127292" y="32465"/>
                      <a:pt x="109651" y="39799"/>
                      <a:pt x="93821" y="50197"/>
                    </a:cubicBezTo>
                    <a:lnTo>
                      <a:pt x="71342" y="31147"/>
                    </a:lnTo>
                    <a:lnTo>
                      <a:pt x="31147" y="71342"/>
                    </a:lnTo>
                    <a:lnTo>
                      <a:pt x="50197" y="93821"/>
                    </a:lnTo>
                    <a:cubicBezTo>
                      <a:pt x="39761" y="109631"/>
                      <a:pt x="32423" y="127279"/>
                      <a:pt x="28575" y="145827"/>
                    </a:cubicBezTo>
                    <a:lnTo>
                      <a:pt x="0" y="148590"/>
                    </a:lnTo>
                    <a:lnTo>
                      <a:pt x="0" y="204692"/>
                    </a:lnTo>
                    <a:lnTo>
                      <a:pt x="28575" y="207359"/>
                    </a:lnTo>
                    <a:cubicBezTo>
                      <a:pt x="32423" y="225908"/>
                      <a:pt x="39761" y="243556"/>
                      <a:pt x="50197" y="259366"/>
                    </a:cubicBezTo>
                    <a:lnTo>
                      <a:pt x="31147" y="281845"/>
                    </a:lnTo>
                    <a:lnTo>
                      <a:pt x="70961" y="321659"/>
                    </a:lnTo>
                    <a:lnTo>
                      <a:pt x="93440" y="302609"/>
                    </a:lnTo>
                    <a:cubicBezTo>
                      <a:pt x="109250" y="313045"/>
                      <a:pt x="126898" y="320383"/>
                      <a:pt x="145447" y="324231"/>
                    </a:cubicBezTo>
                    <a:lnTo>
                      <a:pt x="148209" y="353282"/>
                    </a:lnTo>
                    <a:lnTo>
                      <a:pt x="204406" y="353282"/>
                    </a:lnTo>
                    <a:lnTo>
                      <a:pt x="207169" y="324231"/>
                    </a:lnTo>
                    <a:cubicBezTo>
                      <a:pt x="225671" y="320430"/>
                      <a:pt x="243285" y="313158"/>
                      <a:pt x="259080" y="302800"/>
                    </a:cubicBezTo>
                    <a:lnTo>
                      <a:pt x="281559" y="321850"/>
                    </a:lnTo>
                    <a:lnTo>
                      <a:pt x="321373" y="282035"/>
                    </a:lnTo>
                    <a:lnTo>
                      <a:pt x="302323" y="259556"/>
                    </a:lnTo>
                    <a:cubicBezTo>
                      <a:pt x="312760" y="243747"/>
                      <a:pt x="320097" y="226098"/>
                      <a:pt x="323945" y="207550"/>
                    </a:cubicBezTo>
                    <a:lnTo>
                      <a:pt x="352520" y="204883"/>
                    </a:lnTo>
                    <a:lnTo>
                      <a:pt x="352520" y="148590"/>
                    </a:lnTo>
                    <a:close/>
                    <a:moveTo>
                      <a:pt x="252508" y="176117"/>
                    </a:moveTo>
                    <a:cubicBezTo>
                      <a:pt x="252508" y="218201"/>
                      <a:pt x="218392" y="252317"/>
                      <a:pt x="176308" y="252317"/>
                    </a:cubicBezTo>
                    <a:cubicBezTo>
                      <a:pt x="134224" y="252317"/>
                      <a:pt x="100108" y="218201"/>
                      <a:pt x="100108" y="176117"/>
                    </a:cubicBezTo>
                    <a:cubicBezTo>
                      <a:pt x="100108" y="134033"/>
                      <a:pt x="134224" y="99917"/>
                      <a:pt x="176308" y="99917"/>
                    </a:cubicBezTo>
                    <a:cubicBezTo>
                      <a:pt x="218392" y="99917"/>
                      <a:pt x="252508" y="134033"/>
                      <a:pt x="252508" y="17611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A3B6F6A-39A7-E845-82D3-EB81C53DE591}"/>
                  </a:ext>
                </a:extLst>
              </p:cNvPr>
              <p:cNvSpPr/>
              <p:nvPr/>
            </p:nvSpPr>
            <p:spPr>
              <a:xfrm>
                <a:off x="1085373" y="1404937"/>
                <a:ext cx="233267" cy="232981"/>
              </a:xfrm>
              <a:custGeom>
                <a:avLst/>
                <a:gdLst>
                  <a:gd name="connsiteX0" fmla="*/ 214217 w 233267"/>
                  <a:gd name="connsiteY0" fmla="*/ 95917 h 232981"/>
                  <a:gd name="connsiteX1" fmla="*/ 199930 w 233267"/>
                  <a:gd name="connsiteY1" fmla="*/ 61722 h 232981"/>
                  <a:gd name="connsiteX2" fmla="*/ 212217 w 233267"/>
                  <a:gd name="connsiteY2" fmla="*/ 46863 h 232981"/>
                  <a:gd name="connsiteX3" fmla="*/ 186023 w 233267"/>
                  <a:gd name="connsiteY3" fmla="*/ 20669 h 232981"/>
                  <a:gd name="connsiteX4" fmla="*/ 171164 w 233267"/>
                  <a:gd name="connsiteY4" fmla="*/ 33338 h 232981"/>
                  <a:gd name="connsiteX5" fmla="*/ 136970 w 233267"/>
                  <a:gd name="connsiteY5" fmla="*/ 19050 h 232981"/>
                  <a:gd name="connsiteX6" fmla="*/ 135160 w 233267"/>
                  <a:gd name="connsiteY6" fmla="*/ 0 h 232981"/>
                  <a:gd name="connsiteX7" fmla="*/ 98108 w 233267"/>
                  <a:gd name="connsiteY7" fmla="*/ 0 h 232981"/>
                  <a:gd name="connsiteX8" fmla="*/ 96298 w 233267"/>
                  <a:gd name="connsiteY8" fmla="*/ 19050 h 232981"/>
                  <a:gd name="connsiteX9" fmla="*/ 62008 w 233267"/>
                  <a:gd name="connsiteY9" fmla="*/ 33338 h 232981"/>
                  <a:gd name="connsiteX10" fmla="*/ 47244 w 233267"/>
                  <a:gd name="connsiteY10" fmla="*/ 21050 h 232981"/>
                  <a:gd name="connsiteX11" fmla="*/ 21050 w 233267"/>
                  <a:gd name="connsiteY11" fmla="*/ 47244 h 232981"/>
                  <a:gd name="connsiteX12" fmla="*/ 33338 w 233267"/>
                  <a:gd name="connsiteY12" fmla="*/ 61913 h 232981"/>
                  <a:gd name="connsiteX13" fmla="*/ 19050 w 233267"/>
                  <a:gd name="connsiteY13" fmla="*/ 96107 h 232981"/>
                  <a:gd name="connsiteX14" fmla="*/ 0 w 233267"/>
                  <a:gd name="connsiteY14" fmla="*/ 97917 h 232981"/>
                  <a:gd name="connsiteX15" fmla="*/ 0 w 233267"/>
                  <a:gd name="connsiteY15" fmla="*/ 134969 h 232981"/>
                  <a:gd name="connsiteX16" fmla="*/ 19050 w 233267"/>
                  <a:gd name="connsiteY16" fmla="*/ 136779 h 232981"/>
                  <a:gd name="connsiteX17" fmla="*/ 33338 w 233267"/>
                  <a:gd name="connsiteY17" fmla="*/ 171069 h 232981"/>
                  <a:gd name="connsiteX18" fmla="*/ 21050 w 233267"/>
                  <a:gd name="connsiteY18" fmla="*/ 185738 h 232981"/>
                  <a:gd name="connsiteX19" fmla="*/ 47244 w 233267"/>
                  <a:gd name="connsiteY19" fmla="*/ 211931 h 232981"/>
                  <a:gd name="connsiteX20" fmla="*/ 62008 w 233267"/>
                  <a:gd name="connsiteY20" fmla="*/ 199739 h 232981"/>
                  <a:gd name="connsiteX21" fmla="*/ 96298 w 233267"/>
                  <a:gd name="connsiteY21" fmla="*/ 213932 h 232981"/>
                  <a:gd name="connsiteX22" fmla="*/ 98108 w 233267"/>
                  <a:gd name="connsiteY22" fmla="*/ 232982 h 232981"/>
                  <a:gd name="connsiteX23" fmla="*/ 135160 w 233267"/>
                  <a:gd name="connsiteY23" fmla="*/ 232982 h 232981"/>
                  <a:gd name="connsiteX24" fmla="*/ 136970 w 233267"/>
                  <a:gd name="connsiteY24" fmla="*/ 213932 h 232981"/>
                  <a:gd name="connsiteX25" fmla="*/ 171164 w 233267"/>
                  <a:gd name="connsiteY25" fmla="*/ 199739 h 232981"/>
                  <a:gd name="connsiteX26" fmla="*/ 186023 w 233267"/>
                  <a:gd name="connsiteY26" fmla="*/ 211931 h 232981"/>
                  <a:gd name="connsiteX27" fmla="*/ 212217 w 233267"/>
                  <a:gd name="connsiteY27" fmla="*/ 185738 h 232981"/>
                  <a:gd name="connsiteX28" fmla="*/ 199930 w 233267"/>
                  <a:gd name="connsiteY28" fmla="*/ 170974 h 232981"/>
                  <a:gd name="connsiteX29" fmla="*/ 214217 w 233267"/>
                  <a:gd name="connsiteY29" fmla="*/ 136684 h 232981"/>
                  <a:gd name="connsiteX30" fmla="*/ 233267 w 233267"/>
                  <a:gd name="connsiteY30" fmla="*/ 134874 h 232981"/>
                  <a:gd name="connsiteX31" fmla="*/ 233267 w 233267"/>
                  <a:gd name="connsiteY31" fmla="*/ 97822 h 232981"/>
                  <a:gd name="connsiteX32" fmla="*/ 166592 w 233267"/>
                  <a:gd name="connsiteY32" fmla="*/ 116300 h 232981"/>
                  <a:gd name="connsiteX33" fmla="*/ 116396 w 233267"/>
                  <a:gd name="connsiteY33" fmla="*/ 166497 h 232981"/>
                  <a:gd name="connsiteX34" fmla="*/ 66199 w 233267"/>
                  <a:gd name="connsiteY34" fmla="*/ 116300 h 232981"/>
                  <a:gd name="connsiteX35" fmla="*/ 116396 w 233267"/>
                  <a:gd name="connsiteY35" fmla="*/ 66104 h 232981"/>
                  <a:gd name="connsiteX36" fmla="*/ 166782 w 233267"/>
                  <a:gd name="connsiteY36" fmla="*/ 116109 h 232981"/>
                  <a:gd name="connsiteX37" fmla="*/ 166783 w 233267"/>
                  <a:gd name="connsiteY37" fmla="*/ 116300 h 23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3267" h="232981">
                    <a:moveTo>
                      <a:pt x="214217" y="95917"/>
                    </a:moveTo>
                    <a:cubicBezTo>
                      <a:pt x="211673" y="83714"/>
                      <a:pt x="206823" y="72108"/>
                      <a:pt x="199930" y="61722"/>
                    </a:cubicBezTo>
                    <a:lnTo>
                      <a:pt x="212217" y="46863"/>
                    </a:lnTo>
                    <a:lnTo>
                      <a:pt x="186023" y="20669"/>
                    </a:lnTo>
                    <a:lnTo>
                      <a:pt x="171164" y="33338"/>
                    </a:lnTo>
                    <a:cubicBezTo>
                      <a:pt x="160778" y="26444"/>
                      <a:pt x="149173" y="21595"/>
                      <a:pt x="136970" y="19050"/>
                    </a:cubicBezTo>
                    <a:lnTo>
                      <a:pt x="135160" y="0"/>
                    </a:lnTo>
                    <a:lnTo>
                      <a:pt x="98108" y="0"/>
                    </a:lnTo>
                    <a:lnTo>
                      <a:pt x="96298" y="19050"/>
                    </a:lnTo>
                    <a:cubicBezTo>
                      <a:pt x="84070" y="21612"/>
                      <a:pt x="72437" y="26459"/>
                      <a:pt x="62008" y="33338"/>
                    </a:cubicBezTo>
                    <a:lnTo>
                      <a:pt x="47244" y="21050"/>
                    </a:lnTo>
                    <a:lnTo>
                      <a:pt x="21050" y="47244"/>
                    </a:lnTo>
                    <a:lnTo>
                      <a:pt x="33338" y="61913"/>
                    </a:lnTo>
                    <a:cubicBezTo>
                      <a:pt x="26444" y="72298"/>
                      <a:pt x="21595" y="83904"/>
                      <a:pt x="19050" y="96107"/>
                    </a:cubicBezTo>
                    <a:lnTo>
                      <a:pt x="0" y="97917"/>
                    </a:lnTo>
                    <a:lnTo>
                      <a:pt x="0" y="134969"/>
                    </a:lnTo>
                    <a:lnTo>
                      <a:pt x="19050" y="136779"/>
                    </a:lnTo>
                    <a:cubicBezTo>
                      <a:pt x="21594" y="149012"/>
                      <a:pt x="26443" y="160649"/>
                      <a:pt x="33338" y="171069"/>
                    </a:cubicBezTo>
                    <a:lnTo>
                      <a:pt x="21050" y="185738"/>
                    </a:lnTo>
                    <a:lnTo>
                      <a:pt x="47244" y="211931"/>
                    </a:lnTo>
                    <a:lnTo>
                      <a:pt x="62008" y="199739"/>
                    </a:lnTo>
                    <a:cubicBezTo>
                      <a:pt x="72463" y="206548"/>
                      <a:pt x="84089" y="211360"/>
                      <a:pt x="96298" y="213932"/>
                    </a:cubicBezTo>
                    <a:lnTo>
                      <a:pt x="98108" y="232982"/>
                    </a:lnTo>
                    <a:lnTo>
                      <a:pt x="135160" y="232982"/>
                    </a:lnTo>
                    <a:lnTo>
                      <a:pt x="136970" y="213932"/>
                    </a:lnTo>
                    <a:cubicBezTo>
                      <a:pt x="149154" y="211377"/>
                      <a:pt x="160752" y="206563"/>
                      <a:pt x="171164" y="199739"/>
                    </a:cubicBezTo>
                    <a:lnTo>
                      <a:pt x="186023" y="211931"/>
                    </a:lnTo>
                    <a:lnTo>
                      <a:pt x="212217" y="185738"/>
                    </a:lnTo>
                    <a:lnTo>
                      <a:pt x="199930" y="170974"/>
                    </a:lnTo>
                    <a:cubicBezTo>
                      <a:pt x="206824" y="160553"/>
                      <a:pt x="211673" y="148916"/>
                      <a:pt x="214217" y="136684"/>
                    </a:cubicBezTo>
                    <a:lnTo>
                      <a:pt x="233267" y="134874"/>
                    </a:lnTo>
                    <a:lnTo>
                      <a:pt x="233267" y="97822"/>
                    </a:lnTo>
                    <a:close/>
                    <a:moveTo>
                      <a:pt x="166592" y="116300"/>
                    </a:moveTo>
                    <a:cubicBezTo>
                      <a:pt x="166592" y="144023"/>
                      <a:pt x="144118" y="166497"/>
                      <a:pt x="116396" y="166497"/>
                    </a:cubicBezTo>
                    <a:cubicBezTo>
                      <a:pt x="88673" y="166497"/>
                      <a:pt x="66199" y="144023"/>
                      <a:pt x="66199" y="116300"/>
                    </a:cubicBezTo>
                    <a:cubicBezTo>
                      <a:pt x="66199" y="88577"/>
                      <a:pt x="88673" y="66104"/>
                      <a:pt x="116396" y="66104"/>
                    </a:cubicBezTo>
                    <a:cubicBezTo>
                      <a:pt x="144118" y="65998"/>
                      <a:pt x="166677" y="88387"/>
                      <a:pt x="166782" y="116109"/>
                    </a:cubicBezTo>
                    <a:cubicBezTo>
                      <a:pt x="166783" y="116173"/>
                      <a:pt x="166783" y="116237"/>
                      <a:pt x="166783" y="11630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63F2FD0-1F3A-B309-4966-45C42C21B6A7}"/>
                  </a:ext>
                </a:extLst>
              </p:cNvPr>
              <p:cNvSpPr/>
              <p:nvPr/>
            </p:nvSpPr>
            <p:spPr>
              <a:xfrm>
                <a:off x="1287113" y="1297686"/>
                <a:ext cx="171735" cy="170783"/>
              </a:xfrm>
              <a:custGeom>
                <a:avLst/>
                <a:gdLst>
                  <a:gd name="connsiteX0" fmla="*/ 157448 w 171735"/>
                  <a:gd name="connsiteY0" fmla="*/ 70390 h 170783"/>
                  <a:gd name="connsiteX1" fmla="*/ 147352 w 171735"/>
                  <a:gd name="connsiteY1" fmla="*/ 45339 h 170783"/>
                  <a:gd name="connsiteX2" fmla="*/ 156305 w 171735"/>
                  <a:gd name="connsiteY2" fmla="*/ 34480 h 170783"/>
                  <a:gd name="connsiteX3" fmla="*/ 137255 w 171735"/>
                  <a:gd name="connsiteY3" fmla="*/ 15430 h 170783"/>
                  <a:gd name="connsiteX4" fmla="*/ 126397 w 171735"/>
                  <a:gd name="connsiteY4" fmla="*/ 24479 h 170783"/>
                  <a:gd name="connsiteX5" fmla="*/ 101251 w 171735"/>
                  <a:gd name="connsiteY5" fmla="*/ 14002 h 170783"/>
                  <a:gd name="connsiteX6" fmla="*/ 99917 w 171735"/>
                  <a:gd name="connsiteY6" fmla="*/ 0 h 170783"/>
                  <a:gd name="connsiteX7" fmla="*/ 72771 w 171735"/>
                  <a:gd name="connsiteY7" fmla="*/ 0 h 170783"/>
                  <a:gd name="connsiteX8" fmla="*/ 71438 w 171735"/>
                  <a:gd name="connsiteY8" fmla="*/ 14002 h 170783"/>
                  <a:gd name="connsiteX9" fmla="*/ 46292 w 171735"/>
                  <a:gd name="connsiteY9" fmla="*/ 24479 h 170783"/>
                  <a:gd name="connsiteX10" fmla="*/ 35433 w 171735"/>
                  <a:gd name="connsiteY10" fmla="*/ 15430 h 170783"/>
                  <a:gd name="connsiteX11" fmla="*/ 16383 w 171735"/>
                  <a:gd name="connsiteY11" fmla="*/ 34480 h 170783"/>
                  <a:gd name="connsiteX12" fmla="*/ 25337 w 171735"/>
                  <a:gd name="connsiteY12" fmla="*/ 45339 h 170783"/>
                  <a:gd name="connsiteX13" fmla="*/ 14002 w 171735"/>
                  <a:gd name="connsiteY13" fmla="*/ 70390 h 170783"/>
                  <a:gd name="connsiteX14" fmla="*/ 0 w 171735"/>
                  <a:gd name="connsiteY14" fmla="*/ 71723 h 170783"/>
                  <a:gd name="connsiteX15" fmla="*/ 0 w 171735"/>
                  <a:gd name="connsiteY15" fmla="*/ 98965 h 170783"/>
                  <a:gd name="connsiteX16" fmla="*/ 14002 w 171735"/>
                  <a:gd name="connsiteY16" fmla="*/ 100203 h 170783"/>
                  <a:gd name="connsiteX17" fmla="*/ 24384 w 171735"/>
                  <a:gd name="connsiteY17" fmla="*/ 125349 h 170783"/>
                  <a:gd name="connsiteX18" fmla="*/ 15431 w 171735"/>
                  <a:gd name="connsiteY18" fmla="*/ 136207 h 170783"/>
                  <a:gd name="connsiteX19" fmla="*/ 34481 w 171735"/>
                  <a:gd name="connsiteY19" fmla="*/ 155257 h 170783"/>
                  <a:gd name="connsiteX20" fmla="*/ 45339 w 171735"/>
                  <a:gd name="connsiteY20" fmla="*/ 146304 h 170783"/>
                  <a:gd name="connsiteX21" fmla="*/ 70485 w 171735"/>
                  <a:gd name="connsiteY21" fmla="*/ 156782 h 170783"/>
                  <a:gd name="connsiteX22" fmla="*/ 71819 w 171735"/>
                  <a:gd name="connsiteY22" fmla="*/ 170783 h 170783"/>
                  <a:gd name="connsiteX23" fmla="*/ 99727 w 171735"/>
                  <a:gd name="connsiteY23" fmla="*/ 170783 h 170783"/>
                  <a:gd name="connsiteX24" fmla="*/ 101060 w 171735"/>
                  <a:gd name="connsiteY24" fmla="*/ 156781 h 170783"/>
                  <a:gd name="connsiteX25" fmla="*/ 126206 w 171735"/>
                  <a:gd name="connsiteY25" fmla="*/ 146304 h 170783"/>
                  <a:gd name="connsiteX26" fmla="*/ 137065 w 171735"/>
                  <a:gd name="connsiteY26" fmla="*/ 155257 h 170783"/>
                  <a:gd name="connsiteX27" fmla="*/ 156115 w 171735"/>
                  <a:gd name="connsiteY27" fmla="*/ 136207 h 170783"/>
                  <a:gd name="connsiteX28" fmla="*/ 147352 w 171735"/>
                  <a:gd name="connsiteY28" fmla="*/ 125349 h 170783"/>
                  <a:gd name="connsiteX29" fmla="*/ 157734 w 171735"/>
                  <a:gd name="connsiteY29" fmla="*/ 100203 h 170783"/>
                  <a:gd name="connsiteX30" fmla="*/ 171736 w 171735"/>
                  <a:gd name="connsiteY30" fmla="*/ 98965 h 170783"/>
                  <a:gd name="connsiteX31" fmla="*/ 171736 w 171735"/>
                  <a:gd name="connsiteY31" fmla="*/ 71723 h 170783"/>
                  <a:gd name="connsiteX32" fmla="*/ 122682 w 171735"/>
                  <a:gd name="connsiteY32" fmla="*/ 85344 h 170783"/>
                  <a:gd name="connsiteX33" fmla="*/ 85820 w 171735"/>
                  <a:gd name="connsiteY33" fmla="*/ 122205 h 170783"/>
                  <a:gd name="connsiteX34" fmla="*/ 48959 w 171735"/>
                  <a:gd name="connsiteY34" fmla="*/ 85344 h 170783"/>
                  <a:gd name="connsiteX35" fmla="*/ 85820 w 171735"/>
                  <a:gd name="connsiteY35" fmla="*/ 48482 h 170783"/>
                  <a:gd name="connsiteX36" fmla="*/ 85916 w 171735"/>
                  <a:gd name="connsiteY36" fmla="*/ 48482 h 170783"/>
                  <a:gd name="connsiteX37" fmla="*/ 122682 w 171735"/>
                  <a:gd name="connsiteY37" fmla="*/ 85249 h 170783"/>
                  <a:gd name="connsiteX38" fmla="*/ 122682 w 171735"/>
                  <a:gd name="connsiteY38" fmla="*/ 85344 h 17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71735" h="170783">
                    <a:moveTo>
                      <a:pt x="157448" y="70390"/>
                    </a:moveTo>
                    <a:cubicBezTo>
                      <a:pt x="155682" y="61481"/>
                      <a:pt x="152257" y="52983"/>
                      <a:pt x="147352" y="45339"/>
                    </a:cubicBezTo>
                    <a:lnTo>
                      <a:pt x="156305" y="34480"/>
                    </a:lnTo>
                    <a:lnTo>
                      <a:pt x="137255" y="15430"/>
                    </a:lnTo>
                    <a:lnTo>
                      <a:pt x="126397" y="24479"/>
                    </a:lnTo>
                    <a:cubicBezTo>
                      <a:pt x="118751" y="19431"/>
                      <a:pt x="110219" y="15876"/>
                      <a:pt x="101251" y="14002"/>
                    </a:cubicBezTo>
                    <a:lnTo>
                      <a:pt x="99917" y="0"/>
                    </a:lnTo>
                    <a:lnTo>
                      <a:pt x="72771" y="0"/>
                    </a:lnTo>
                    <a:lnTo>
                      <a:pt x="71438" y="14002"/>
                    </a:lnTo>
                    <a:cubicBezTo>
                      <a:pt x="62469" y="15876"/>
                      <a:pt x="53937" y="19431"/>
                      <a:pt x="46292" y="24479"/>
                    </a:cubicBezTo>
                    <a:lnTo>
                      <a:pt x="35433" y="15430"/>
                    </a:lnTo>
                    <a:lnTo>
                      <a:pt x="16383" y="34480"/>
                    </a:lnTo>
                    <a:lnTo>
                      <a:pt x="25337" y="45339"/>
                    </a:lnTo>
                    <a:cubicBezTo>
                      <a:pt x="20033" y="52911"/>
                      <a:pt x="16188" y="61407"/>
                      <a:pt x="14002" y="70390"/>
                    </a:cubicBezTo>
                    <a:lnTo>
                      <a:pt x="0" y="71723"/>
                    </a:lnTo>
                    <a:lnTo>
                      <a:pt x="0" y="98965"/>
                    </a:lnTo>
                    <a:lnTo>
                      <a:pt x="14002" y="100203"/>
                    </a:lnTo>
                    <a:cubicBezTo>
                      <a:pt x="15885" y="109152"/>
                      <a:pt x="19405" y="117677"/>
                      <a:pt x="24384" y="125349"/>
                    </a:cubicBezTo>
                    <a:lnTo>
                      <a:pt x="15431" y="136207"/>
                    </a:lnTo>
                    <a:lnTo>
                      <a:pt x="34481" y="155257"/>
                    </a:lnTo>
                    <a:lnTo>
                      <a:pt x="45339" y="146304"/>
                    </a:lnTo>
                    <a:cubicBezTo>
                      <a:pt x="52985" y="151352"/>
                      <a:pt x="61517" y="154907"/>
                      <a:pt x="70485" y="156782"/>
                    </a:cubicBezTo>
                    <a:lnTo>
                      <a:pt x="71819" y="170783"/>
                    </a:lnTo>
                    <a:lnTo>
                      <a:pt x="99727" y="170783"/>
                    </a:lnTo>
                    <a:lnTo>
                      <a:pt x="101060" y="156781"/>
                    </a:lnTo>
                    <a:cubicBezTo>
                      <a:pt x="110028" y="154907"/>
                      <a:pt x="118561" y="151352"/>
                      <a:pt x="126206" y="146304"/>
                    </a:cubicBezTo>
                    <a:lnTo>
                      <a:pt x="137065" y="155257"/>
                    </a:lnTo>
                    <a:lnTo>
                      <a:pt x="156115" y="136207"/>
                    </a:lnTo>
                    <a:lnTo>
                      <a:pt x="147352" y="125349"/>
                    </a:lnTo>
                    <a:cubicBezTo>
                      <a:pt x="152369" y="117697"/>
                      <a:pt x="155891" y="109165"/>
                      <a:pt x="157734" y="100203"/>
                    </a:cubicBezTo>
                    <a:lnTo>
                      <a:pt x="171736" y="98965"/>
                    </a:lnTo>
                    <a:lnTo>
                      <a:pt x="171736" y="71723"/>
                    </a:lnTo>
                    <a:close/>
                    <a:moveTo>
                      <a:pt x="122682" y="85344"/>
                    </a:moveTo>
                    <a:cubicBezTo>
                      <a:pt x="122682" y="105702"/>
                      <a:pt x="106178" y="122206"/>
                      <a:pt x="85820" y="122205"/>
                    </a:cubicBezTo>
                    <a:cubicBezTo>
                      <a:pt x="65462" y="122205"/>
                      <a:pt x="48958" y="105702"/>
                      <a:pt x="48959" y="85344"/>
                    </a:cubicBezTo>
                    <a:cubicBezTo>
                      <a:pt x="48959" y="64985"/>
                      <a:pt x="65462" y="48482"/>
                      <a:pt x="85820" y="48482"/>
                    </a:cubicBezTo>
                    <a:cubicBezTo>
                      <a:pt x="85852" y="48482"/>
                      <a:pt x="85884" y="48482"/>
                      <a:pt x="85916" y="48482"/>
                    </a:cubicBezTo>
                    <a:cubicBezTo>
                      <a:pt x="106221" y="48482"/>
                      <a:pt x="122682" y="64943"/>
                      <a:pt x="122682" y="85249"/>
                    </a:cubicBezTo>
                    <a:cubicBezTo>
                      <a:pt x="122682" y="85280"/>
                      <a:pt x="122682" y="85312"/>
                      <a:pt x="122682" y="8534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44086B1-DCEA-B757-B6FE-17A0C38B6203}"/>
                  </a:ext>
                </a:extLst>
              </p:cNvPr>
              <p:cNvSpPr/>
              <p:nvPr/>
            </p:nvSpPr>
            <p:spPr>
              <a:xfrm>
                <a:off x="3637947" y="3031712"/>
                <a:ext cx="561948" cy="569690"/>
              </a:xfrm>
              <a:custGeom>
                <a:avLst/>
                <a:gdLst>
                  <a:gd name="connsiteX0" fmla="*/ 279685 w 561948"/>
                  <a:gd name="connsiteY0" fmla="*/ 569690 h 569690"/>
                  <a:gd name="connsiteX1" fmla="*/ 49 w 561948"/>
                  <a:gd name="connsiteY1" fmla="*/ 279636 h 569690"/>
                  <a:gd name="connsiteX2" fmla="*/ 279685 w 561948"/>
                  <a:gd name="connsiteY2" fmla="*/ 0 h 569690"/>
                  <a:gd name="connsiteX3" fmla="*/ 281971 w 561948"/>
                  <a:gd name="connsiteY3" fmla="*/ 0 h 569690"/>
                  <a:gd name="connsiteX4" fmla="*/ 561906 w 561948"/>
                  <a:gd name="connsiteY4" fmla="*/ 289766 h 569690"/>
                  <a:gd name="connsiteX5" fmla="*/ 282542 w 561948"/>
                  <a:gd name="connsiteY5" fmla="*/ 569690 h 569690"/>
                  <a:gd name="connsiteX6" fmla="*/ 279685 w 561948"/>
                  <a:gd name="connsiteY6" fmla="*/ 569690 h 569690"/>
                  <a:gd name="connsiteX7" fmla="*/ 292067 w 561948"/>
                  <a:gd name="connsiteY7" fmla="*/ 547402 h 569690"/>
                  <a:gd name="connsiteX8" fmla="*/ 303878 w 561948"/>
                  <a:gd name="connsiteY8" fmla="*/ 544544 h 569690"/>
                  <a:gd name="connsiteX9" fmla="*/ 406653 w 561948"/>
                  <a:gd name="connsiteY9" fmla="*/ 446341 h 569690"/>
                  <a:gd name="connsiteX10" fmla="*/ 411701 w 561948"/>
                  <a:gd name="connsiteY10" fmla="*/ 435673 h 569690"/>
                  <a:gd name="connsiteX11" fmla="*/ 400176 w 561948"/>
                  <a:gd name="connsiteY11" fmla="*/ 433006 h 569690"/>
                  <a:gd name="connsiteX12" fmla="*/ 301592 w 561948"/>
                  <a:gd name="connsiteY12" fmla="*/ 420814 h 569690"/>
                  <a:gd name="connsiteX13" fmla="*/ 292067 w 561948"/>
                  <a:gd name="connsiteY13" fmla="*/ 420814 h 569690"/>
                  <a:gd name="connsiteX14" fmla="*/ 259873 w 561948"/>
                  <a:gd name="connsiteY14" fmla="*/ 420814 h 569690"/>
                  <a:gd name="connsiteX15" fmla="*/ 161670 w 561948"/>
                  <a:gd name="connsiteY15" fmla="*/ 433006 h 569690"/>
                  <a:gd name="connsiteX16" fmla="*/ 150049 w 561948"/>
                  <a:gd name="connsiteY16" fmla="*/ 435673 h 569690"/>
                  <a:gd name="connsiteX17" fmla="*/ 155193 w 561948"/>
                  <a:gd name="connsiteY17" fmla="*/ 446341 h 569690"/>
                  <a:gd name="connsiteX18" fmla="*/ 257968 w 561948"/>
                  <a:gd name="connsiteY18" fmla="*/ 544544 h 569690"/>
                  <a:gd name="connsiteX19" fmla="*/ 269683 w 561948"/>
                  <a:gd name="connsiteY19" fmla="*/ 547402 h 569690"/>
                  <a:gd name="connsiteX20" fmla="*/ 269683 w 561948"/>
                  <a:gd name="connsiteY20" fmla="*/ 420433 h 569690"/>
                  <a:gd name="connsiteX21" fmla="*/ 429418 w 561948"/>
                  <a:gd name="connsiteY21" fmla="*/ 449389 h 569690"/>
                  <a:gd name="connsiteX22" fmla="*/ 403129 w 561948"/>
                  <a:gd name="connsiteY22" fmla="*/ 495681 h 569690"/>
                  <a:gd name="connsiteX23" fmla="*/ 415797 w 561948"/>
                  <a:gd name="connsiteY23" fmla="*/ 509302 h 569690"/>
                  <a:gd name="connsiteX24" fmla="*/ 467041 w 561948"/>
                  <a:gd name="connsiteY24" fmla="*/ 469106 h 569690"/>
                  <a:gd name="connsiteX25" fmla="*/ 476566 w 561948"/>
                  <a:gd name="connsiteY25" fmla="*/ 459581 h 569690"/>
                  <a:gd name="connsiteX26" fmla="*/ 464279 w 561948"/>
                  <a:gd name="connsiteY26" fmla="*/ 453771 h 569690"/>
                  <a:gd name="connsiteX27" fmla="*/ 441229 w 561948"/>
                  <a:gd name="connsiteY27" fmla="*/ 444246 h 569690"/>
                  <a:gd name="connsiteX28" fmla="*/ 433037 w 561948"/>
                  <a:gd name="connsiteY28" fmla="*/ 441293 h 569690"/>
                  <a:gd name="connsiteX29" fmla="*/ 120617 w 561948"/>
                  <a:gd name="connsiteY29" fmla="*/ 444913 h 569690"/>
                  <a:gd name="connsiteX30" fmla="*/ 97662 w 561948"/>
                  <a:gd name="connsiteY30" fmla="*/ 454438 h 569690"/>
                  <a:gd name="connsiteX31" fmla="*/ 85375 w 561948"/>
                  <a:gd name="connsiteY31" fmla="*/ 460153 h 569690"/>
                  <a:gd name="connsiteX32" fmla="*/ 94900 w 561948"/>
                  <a:gd name="connsiteY32" fmla="*/ 469678 h 569690"/>
                  <a:gd name="connsiteX33" fmla="*/ 146144 w 561948"/>
                  <a:gd name="connsiteY33" fmla="*/ 509873 h 569690"/>
                  <a:gd name="connsiteX34" fmla="*/ 158908 w 561948"/>
                  <a:gd name="connsiteY34" fmla="*/ 496253 h 569690"/>
                  <a:gd name="connsiteX35" fmla="*/ 132523 w 561948"/>
                  <a:gd name="connsiteY35" fmla="*/ 449961 h 569690"/>
                  <a:gd name="connsiteX36" fmla="*/ 128904 w 561948"/>
                  <a:gd name="connsiteY36" fmla="*/ 442055 h 569690"/>
                  <a:gd name="connsiteX37" fmla="*/ 19557 w 561948"/>
                  <a:gd name="connsiteY37" fmla="*/ 306419 h 569690"/>
                  <a:gd name="connsiteX38" fmla="*/ 66229 w 561948"/>
                  <a:gd name="connsiteY38" fmla="*/ 435388 h 569690"/>
                  <a:gd name="connsiteX39" fmla="*/ 71087 w 561948"/>
                  <a:gd name="connsiteY39" fmla="*/ 442246 h 569690"/>
                  <a:gd name="connsiteX40" fmla="*/ 78516 w 561948"/>
                  <a:gd name="connsiteY40" fmla="*/ 438340 h 569690"/>
                  <a:gd name="connsiteX41" fmla="*/ 112044 w 561948"/>
                  <a:gd name="connsiteY41" fmla="*/ 423767 h 569690"/>
                  <a:gd name="connsiteX42" fmla="*/ 120712 w 561948"/>
                  <a:gd name="connsiteY42" fmla="*/ 420624 h 569690"/>
                  <a:gd name="connsiteX43" fmla="*/ 117855 w 561948"/>
                  <a:gd name="connsiteY43" fmla="*/ 411861 h 569690"/>
                  <a:gd name="connsiteX44" fmla="*/ 98805 w 561948"/>
                  <a:gd name="connsiteY44" fmla="*/ 304800 h 569690"/>
                  <a:gd name="connsiteX45" fmla="*/ 98329 w 561948"/>
                  <a:gd name="connsiteY45" fmla="*/ 295275 h 569690"/>
                  <a:gd name="connsiteX46" fmla="*/ 18128 w 561948"/>
                  <a:gd name="connsiteY46" fmla="*/ 295275 h 569690"/>
                  <a:gd name="connsiteX47" fmla="*/ 462850 w 561948"/>
                  <a:gd name="connsiteY47" fmla="*/ 305276 h 569690"/>
                  <a:gd name="connsiteX48" fmla="*/ 443800 w 561948"/>
                  <a:gd name="connsiteY48" fmla="*/ 412337 h 569690"/>
                  <a:gd name="connsiteX49" fmla="*/ 441038 w 561948"/>
                  <a:gd name="connsiteY49" fmla="*/ 421100 h 569690"/>
                  <a:gd name="connsiteX50" fmla="*/ 449706 w 561948"/>
                  <a:gd name="connsiteY50" fmla="*/ 424243 h 569690"/>
                  <a:gd name="connsiteX51" fmla="*/ 483234 w 561948"/>
                  <a:gd name="connsiteY51" fmla="*/ 438817 h 569690"/>
                  <a:gd name="connsiteX52" fmla="*/ 490568 w 561948"/>
                  <a:gd name="connsiteY52" fmla="*/ 442627 h 569690"/>
                  <a:gd name="connsiteX53" fmla="*/ 495426 w 561948"/>
                  <a:gd name="connsiteY53" fmla="*/ 435864 h 569690"/>
                  <a:gd name="connsiteX54" fmla="*/ 542384 w 561948"/>
                  <a:gd name="connsiteY54" fmla="*/ 306419 h 569690"/>
                  <a:gd name="connsiteX55" fmla="*/ 543241 w 561948"/>
                  <a:gd name="connsiteY55" fmla="*/ 296132 h 569690"/>
                  <a:gd name="connsiteX56" fmla="*/ 463517 w 561948"/>
                  <a:gd name="connsiteY56" fmla="*/ 296132 h 569690"/>
                  <a:gd name="connsiteX57" fmla="*/ 121855 w 561948"/>
                  <a:gd name="connsiteY57" fmla="*/ 306133 h 569690"/>
                  <a:gd name="connsiteX58" fmla="*/ 139667 w 561948"/>
                  <a:gd name="connsiteY58" fmla="*/ 406241 h 569690"/>
                  <a:gd name="connsiteX59" fmla="*/ 142334 w 561948"/>
                  <a:gd name="connsiteY59" fmla="*/ 414718 h 569690"/>
                  <a:gd name="connsiteX60" fmla="*/ 150907 w 561948"/>
                  <a:gd name="connsiteY60" fmla="*/ 412623 h 569690"/>
                  <a:gd name="connsiteX61" fmla="*/ 260730 w 561948"/>
                  <a:gd name="connsiteY61" fmla="*/ 398335 h 569690"/>
                  <a:gd name="connsiteX62" fmla="*/ 270255 w 561948"/>
                  <a:gd name="connsiteY62" fmla="*/ 398335 h 569690"/>
                  <a:gd name="connsiteX63" fmla="*/ 270255 w 561948"/>
                  <a:gd name="connsiteY63" fmla="*/ 296037 h 569690"/>
                  <a:gd name="connsiteX64" fmla="*/ 121665 w 561948"/>
                  <a:gd name="connsiteY64" fmla="*/ 296037 h 569690"/>
                  <a:gd name="connsiteX65" fmla="*/ 292067 w 561948"/>
                  <a:gd name="connsiteY65" fmla="*/ 398050 h 569690"/>
                  <a:gd name="connsiteX66" fmla="*/ 301592 w 561948"/>
                  <a:gd name="connsiteY66" fmla="*/ 398050 h 569690"/>
                  <a:gd name="connsiteX67" fmla="*/ 411415 w 561948"/>
                  <a:gd name="connsiteY67" fmla="*/ 412337 h 569690"/>
                  <a:gd name="connsiteX68" fmla="*/ 419988 w 561948"/>
                  <a:gd name="connsiteY68" fmla="*/ 414433 h 569690"/>
                  <a:gd name="connsiteX69" fmla="*/ 422750 w 561948"/>
                  <a:gd name="connsiteY69" fmla="*/ 405955 h 569690"/>
                  <a:gd name="connsiteX70" fmla="*/ 440467 w 561948"/>
                  <a:gd name="connsiteY70" fmla="*/ 305753 h 569690"/>
                  <a:gd name="connsiteX71" fmla="*/ 440943 w 561948"/>
                  <a:gd name="connsiteY71" fmla="*/ 295751 h 569690"/>
                  <a:gd name="connsiteX72" fmla="*/ 292067 w 561948"/>
                  <a:gd name="connsiteY72" fmla="*/ 295751 h 569690"/>
                  <a:gd name="connsiteX73" fmla="*/ 483329 w 561948"/>
                  <a:gd name="connsiteY73" fmla="*/ 131350 h 569690"/>
                  <a:gd name="connsiteX74" fmla="*/ 449801 w 561948"/>
                  <a:gd name="connsiteY74" fmla="*/ 145923 h 569690"/>
                  <a:gd name="connsiteX75" fmla="*/ 441133 w 561948"/>
                  <a:gd name="connsiteY75" fmla="*/ 149066 h 569690"/>
                  <a:gd name="connsiteX76" fmla="*/ 443896 w 561948"/>
                  <a:gd name="connsiteY76" fmla="*/ 157829 h 569690"/>
                  <a:gd name="connsiteX77" fmla="*/ 462946 w 561948"/>
                  <a:gd name="connsiteY77" fmla="*/ 264890 h 569690"/>
                  <a:gd name="connsiteX78" fmla="*/ 462946 w 561948"/>
                  <a:gd name="connsiteY78" fmla="*/ 273939 h 569690"/>
                  <a:gd name="connsiteX79" fmla="*/ 543146 w 561948"/>
                  <a:gd name="connsiteY79" fmla="*/ 273939 h 569690"/>
                  <a:gd name="connsiteX80" fmla="*/ 542289 w 561948"/>
                  <a:gd name="connsiteY80" fmla="*/ 263652 h 569690"/>
                  <a:gd name="connsiteX81" fmla="*/ 495426 w 561948"/>
                  <a:gd name="connsiteY81" fmla="*/ 134303 h 569690"/>
                  <a:gd name="connsiteX82" fmla="*/ 490663 w 561948"/>
                  <a:gd name="connsiteY82" fmla="*/ 127445 h 569690"/>
                  <a:gd name="connsiteX83" fmla="*/ 411130 w 561948"/>
                  <a:gd name="connsiteY83" fmla="*/ 157448 h 569690"/>
                  <a:gd name="connsiteX84" fmla="*/ 301592 w 561948"/>
                  <a:gd name="connsiteY84" fmla="*/ 171355 h 569690"/>
                  <a:gd name="connsiteX85" fmla="*/ 292067 w 561948"/>
                  <a:gd name="connsiteY85" fmla="*/ 171355 h 569690"/>
                  <a:gd name="connsiteX86" fmla="*/ 292067 w 561948"/>
                  <a:gd name="connsiteY86" fmla="*/ 273463 h 569690"/>
                  <a:gd name="connsiteX87" fmla="*/ 440657 w 561948"/>
                  <a:gd name="connsiteY87" fmla="*/ 273463 h 569690"/>
                  <a:gd name="connsiteX88" fmla="*/ 440181 w 561948"/>
                  <a:gd name="connsiteY88" fmla="*/ 263938 h 569690"/>
                  <a:gd name="connsiteX89" fmla="*/ 422464 w 561948"/>
                  <a:gd name="connsiteY89" fmla="*/ 163735 h 569690"/>
                  <a:gd name="connsiteX90" fmla="*/ 419702 w 561948"/>
                  <a:gd name="connsiteY90" fmla="*/ 155353 h 569690"/>
                  <a:gd name="connsiteX91" fmla="*/ 139381 w 561948"/>
                  <a:gd name="connsiteY91" fmla="*/ 163830 h 569690"/>
                  <a:gd name="connsiteX92" fmla="*/ 121665 w 561948"/>
                  <a:gd name="connsiteY92" fmla="*/ 263938 h 569690"/>
                  <a:gd name="connsiteX93" fmla="*/ 121093 w 561948"/>
                  <a:gd name="connsiteY93" fmla="*/ 273463 h 569690"/>
                  <a:gd name="connsiteX94" fmla="*/ 269683 w 561948"/>
                  <a:gd name="connsiteY94" fmla="*/ 273463 h 569690"/>
                  <a:gd name="connsiteX95" fmla="*/ 269683 w 561948"/>
                  <a:gd name="connsiteY95" fmla="*/ 171640 h 569690"/>
                  <a:gd name="connsiteX96" fmla="*/ 260158 w 561948"/>
                  <a:gd name="connsiteY96" fmla="*/ 171640 h 569690"/>
                  <a:gd name="connsiteX97" fmla="*/ 150335 w 561948"/>
                  <a:gd name="connsiteY97" fmla="*/ 157448 h 569690"/>
                  <a:gd name="connsiteX98" fmla="*/ 141763 w 561948"/>
                  <a:gd name="connsiteY98" fmla="*/ 155353 h 569690"/>
                  <a:gd name="connsiteX99" fmla="*/ 66229 w 561948"/>
                  <a:gd name="connsiteY99" fmla="*/ 134303 h 569690"/>
                  <a:gd name="connsiteX100" fmla="*/ 19462 w 561948"/>
                  <a:gd name="connsiteY100" fmla="*/ 263652 h 569690"/>
                  <a:gd name="connsiteX101" fmla="*/ 18604 w 561948"/>
                  <a:gd name="connsiteY101" fmla="*/ 273939 h 569690"/>
                  <a:gd name="connsiteX102" fmla="*/ 98710 w 561948"/>
                  <a:gd name="connsiteY102" fmla="*/ 273939 h 569690"/>
                  <a:gd name="connsiteX103" fmla="*/ 99186 w 561948"/>
                  <a:gd name="connsiteY103" fmla="*/ 264890 h 569690"/>
                  <a:gd name="connsiteX104" fmla="*/ 118236 w 561948"/>
                  <a:gd name="connsiteY104" fmla="*/ 157829 h 569690"/>
                  <a:gd name="connsiteX105" fmla="*/ 121093 w 561948"/>
                  <a:gd name="connsiteY105" fmla="*/ 149066 h 569690"/>
                  <a:gd name="connsiteX106" fmla="*/ 112426 w 561948"/>
                  <a:gd name="connsiteY106" fmla="*/ 145923 h 569690"/>
                  <a:gd name="connsiteX107" fmla="*/ 78898 w 561948"/>
                  <a:gd name="connsiteY107" fmla="*/ 131350 h 569690"/>
                  <a:gd name="connsiteX108" fmla="*/ 71468 w 561948"/>
                  <a:gd name="connsiteY108" fmla="*/ 127445 h 569690"/>
                  <a:gd name="connsiteX109" fmla="*/ 292067 w 561948"/>
                  <a:gd name="connsiteY109" fmla="*/ 149638 h 569690"/>
                  <a:gd name="connsiteX110" fmla="*/ 301592 w 561948"/>
                  <a:gd name="connsiteY110" fmla="*/ 149638 h 569690"/>
                  <a:gd name="connsiteX111" fmla="*/ 399795 w 561948"/>
                  <a:gd name="connsiteY111" fmla="*/ 137446 h 569690"/>
                  <a:gd name="connsiteX112" fmla="*/ 411320 w 561948"/>
                  <a:gd name="connsiteY112" fmla="*/ 134779 h 569690"/>
                  <a:gd name="connsiteX113" fmla="*/ 406272 w 561948"/>
                  <a:gd name="connsiteY113" fmla="*/ 124015 h 569690"/>
                  <a:gd name="connsiteX114" fmla="*/ 303497 w 561948"/>
                  <a:gd name="connsiteY114" fmla="*/ 25813 h 569690"/>
                  <a:gd name="connsiteX115" fmla="*/ 291686 w 561948"/>
                  <a:gd name="connsiteY115" fmla="*/ 23050 h 569690"/>
                  <a:gd name="connsiteX116" fmla="*/ 257968 w 561948"/>
                  <a:gd name="connsiteY116" fmla="*/ 25813 h 569690"/>
                  <a:gd name="connsiteX117" fmla="*/ 155193 w 561948"/>
                  <a:gd name="connsiteY117" fmla="*/ 124015 h 569690"/>
                  <a:gd name="connsiteX118" fmla="*/ 150049 w 561948"/>
                  <a:gd name="connsiteY118" fmla="*/ 134779 h 569690"/>
                  <a:gd name="connsiteX119" fmla="*/ 161670 w 561948"/>
                  <a:gd name="connsiteY119" fmla="*/ 137446 h 569690"/>
                  <a:gd name="connsiteX120" fmla="*/ 259873 w 561948"/>
                  <a:gd name="connsiteY120" fmla="*/ 149638 h 569690"/>
                  <a:gd name="connsiteX121" fmla="*/ 269398 w 561948"/>
                  <a:gd name="connsiteY121" fmla="*/ 149638 h 569690"/>
                  <a:gd name="connsiteX122" fmla="*/ 269398 w 561948"/>
                  <a:gd name="connsiteY122" fmla="*/ 22384 h 569690"/>
                  <a:gd name="connsiteX123" fmla="*/ 146430 w 561948"/>
                  <a:gd name="connsiteY123" fmla="*/ 60007 h 569690"/>
                  <a:gd name="connsiteX124" fmla="*/ 94614 w 561948"/>
                  <a:gd name="connsiteY124" fmla="*/ 100774 h 569690"/>
                  <a:gd name="connsiteX125" fmla="*/ 85089 w 561948"/>
                  <a:gd name="connsiteY125" fmla="*/ 110299 h 569690"/>
                  <a:gd name="connsiteX126" fmla="*/ 97281 w 561948"/>
                  <a:gd name="connsiteY126" fmla="*/ 116014 h 569690"/>
                  <a:gd name="connsiteX127" fmla="*/ 120427 w 561948"/>
                  <a:gd name="connsiteY127" fmla="*/ 125539 h 569690"/>
                  <a:gd name="connsiteX128" fmla="*/ 128713 w 561948"/>
                  <a:gd name="connsiteY128" fmla="*/ 128492 h 569690"/>
                  <a:gd name="connsiteX129" fmla="*/ 132333 w 561948"/>
                  <a:gd name="connsiteY129" fmla="*/ 120587 h 569690"/>
                  <a:gd name="connsiteX130" fmla="*/ 158717 w 561948"/>
                  <a:gd name="connsiteY130" fmla="*/ 73438 h 569690"/>
                  <a:gd name="connsiteX131" fmla="*/ 402652 w 561948"/>
                  <a:gd name="connsiteY131" fmla="*/ 73628 h 569690"/>
                  <a:gd name="connsiteX132" fmla="*/ 429417 w 561948"/>
                  <a:gd name="connsiteY132" fmla="*/ 120491 h 569690"/>
                  <a:gd name="connsiteX133" fmla="*/ 433132 w 561948"/>
                  <a:gd name="connsiteY133" fmla="*/ 128492 h 569690"/>
                  <a:gd name="connsiteX134" fmla="*/ 441324 w 561948"/>
                  <a:gd name="connsiteY134" fmla="*/ 125539 h 569690"/>
                  <a:gd name="connsiteX135" fmla="*/ 464470 w 561948"/>
                  <a:gd name="connsiteY135" fmla="*/ 116014 h 569690"/>
                  <a:gd name="connsiteX136" fmla="*/ 476662 w 561948"/>
                  <a:gd name="connsiteY136" fmla="*/ 110299 h 569690"/>
                  <a:gd name="connsiteX137" fmla="*/ 467137 w 561948"/>
                  <a:gd name="connsiteY137" fmla="*/ 100774 h 569690"/>
                  <a:gd name="connsiteX138" fmla="*/ 415225 w 561948"/>
                  <a:gd name="connsiteY138" fmla="*/ 60007 h 569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561948" h="569690">
                    <a:moveTo>
                      <a:pt x="279685" y="569690"/>
                    </a:moveTo>
                    <a:cubicBezTo>
                      <a:pt x="122369" y="566813"/>
                      <a:pt x="-2828" y="436952"/>
                      <a:pt x="49" y="279636"/>
                    </a:cubicBezTo>
                    <a:cubicBezTo>
                      <a:pt x="2851" y="126373"/>
                      <a:pt x="126422" y="2803"/>
                      <a:pt x="279685" y="0"/>
                    </a:cubicBezTo>
                    <a:lnTo>
                      <a:pt x="281971" y="0"/>
                    </a:lnTo>
                    <a:cubicBezTo>
                      <a:pt x="439289" y="2715"/>
                      <a:pt x="564620" y="132447"/>
                      <a:pt x="561906" y="289766"/>
                    </a:cubicBezTo>
                    <a:cubicBezTo>
                      <a:pt x="559261" y="443038"/>
                      <a:pt x="435808" y="566738"/>
                      <a:pt x="282542" y="569690"/>
                    </a:cubicBezTo>
                    <a:lnTo>
                      <a:pt x="279685" y="569690"/>
                    </a:lnTo>
                    <a:close/>
                    <a:moveTo>
                      <a:pt x="292067" y="547402"/>
                    </a:moveTo>
                    <a:lnTo>
                      <a:pt x="303878" y="544544"/>
                    </a:lnTo>
                    <a:cubicBezTo>
                      <a:pt x="344550" y="535019"/>
                      <a:pt x="381031" y="499872"/>
                      <a:pt x="406653" y="446341"/>
                    </a:cubicBezTo>
                    <a:lnTo>
                      <a:pt x="411701" y="435673"/>
                    </a:lnTo>
                    <a:lnTo>
                      <a:pt x="400176" y="433006"/>
                    </a:lnTo>
                    <a:cubicBezTo>
                      <a:pt x="367783" y="425784"/>
                      <a:pt x="334769" y="421701"/>
                      <a:pt x="301592" y="420814"/>
                    </a:cubicBezTo>
                    <a:lnTo>
                      <a:pt x="292067" y="420814"/>
                    </a:lnTo>
                    <a:close/>
                    <a:moveTo>
                      <a:pt x="259873" y="420814"/>
                    </a:moveTo>
                    <a:cubicBezTo>
                      <a:pt x="226823" y="421726"/>
                      <a:pt x="193938" y="425808"/>
                      <a:pt x="161670" y="433006"/>
                    </a:cubicBezTo>
                    <a:lnTo>
                      <a:pt x="150049" y="435673"/>
                    </a:lnTo>
                    <a:lnTo>
                      <a:pt x="155193" y="446341"/>
                    </a:lnTo>
                    <a:cubicBezTo>
                      <a:pt x="180720" y="499872"/>
                      <a:pt x="217296" y="534829"/>
                      <a:pt x="257968" y="544544"/>
                    </a:cubicBezTo>
                    <a:lnTo>
                      <a:pt x="269683" y="547402"/>
                    </a:lnTo>
                    <a:lnTo>
                      <a:pt x="269683" y="420433"/>
                    </a:lnTo>
                    <a:close/>
                    <a:moveTo>
                      <a:pt x="429418" y="449389"/>
                    </a:moveTo>
                    <a:cubicBezTo>
                      <a:pt x="422114" y="465604"/>
                      <a:pt x="413313" y="481102"/>
                      <a:pt x="403129" y="495681"/>
                    </a:cubicBezTo>
                    <a:lnTo>
                      <a:pt x="415797" y="509302"/>
                    </a:lnTo>
                    <a:cubicBezTo>
                      <a:pt x="434466" y="498061"/>
                      <a:pt x="451677" y="484561"/>
                      <a:pt x="467041" y="469106"/>
                    </a:cubicBezTo>
                    <a:lnTo>
                      <a:pt x="476566" y="459581"/>
                    </a:lnTo>
                    <a:lnTo>
                      <a:pt x="464279" y="453771"/>
                    </a:lnTo>
                    <a:cubicBezTo>
                      <a:pt x="457135" y="450437"/>
                      <a:pt x="449420" y="447294"/>
                      <a:pt x="441229" y="444246"/>
                    </a:cubicBezTo>
                    <a:lnTo>
                      <a:pt x="433037" y="441293"/>
                    </a:lnTo>
                    <a:close/>
                    <a:moveTo>
                      <a:pt x="120617" y="444913"/>
                    </a:moveTo>
                    <a:cubicBezTo>
                      <a:pt x="112521" y="447865"/>
                      <a:pt x="104806" y="451009"/>
                      <a:pt x="97662" y="454438"/>
                    </a:cubicBezTo>
                    <a:lnTo>
                      <a:pt x="85375" y="460153"/>
                    </a:lnTo>
                    <a:lnTo>
                      <a:pt x="94900" y="469678"/>
                    </a:lnTo>
                    <a:cubicBezTo>
                      <a:pt x="110263" y="485132"/>
                      <a:pt x="127475" y="498633"/>
                      <a:pt x="146144" y="509873"/>
                    </a:cubicBezTo>
                    <a:lnTo>
                      <a:pt x="158908" y="496253"/>
                    </a:lnTo>
                    <a:cubicBezTo>
                      <a:pt x="148655" y="481700"/>
                      <a:pt x="139820" y="466199"/>
                      <a:pt x="132523" y="449961"/>
                    </a:cubicBezTo>
                    <a:lnTo>
                      <a:pt x="128904" y="442055"/>
                    </a:lnTo>
                    <a:close/>
                    <a:moveTo>
                      <a:pt x="19557" y="306419"/>
                    </a:moveTo>
                    <a:cubicBezTo>
                      <a:pt x="23325" y="352804"/>
                      <a:pt x="39440" y="397334"/>
                      <a:pt x="66229" y="435388"/>
                    </a:cubicBezTo>
                    <a:lnTo>
                      <a:pt x="71087" y="442246"/>
                    </a:lnTo>
                    <a:lnTo>
                      <a:pt x="78516" y="438340"/>
                    </a:lnTo>
                    <a:cubicBezTo>
                      <a:pt x="89329" y="432687"/>
                      <a:pt x="100534" y="427817"/>
                      <a:pt x="112044" y="423767"/>
                    </a:cubicBezTo>
                    <a:lnTo>
                      <a:pt x="120712" y="420624"/>
                    </a:lnTo>
                    <a:lnTo>
                      <a:pt x="117855" y="411861"/>
                    </a:lnTo>
                    <a:cubicBezTo>
                      <a:pt x="106853" y="377160"/>
                      <a:pt x="100448" y="341166"/>
                      <a:pt x="98805" y="304800"/>
                    </a:cubicBezTo>
                    <a:lnTo>
                      <a:pt x="98329" y="295275"/>
                    </a:lnTo>
                    <a:lnTo>
                      <a:pt x="18128" y="295275"/>
                    </a:lnTo>
                    <a:close/>
                    <a:moveTo>
                      <a:pt x="462850" y="305276"/>
                    </a:moveTo>
                    <a:cubicBezTo>
                      <a:pt x="461253" y="341647"/>
                      <a:pt x="454848" y="377647"/>
                      <a:pt x="443800" y="412337"/>
                    </a:cubicBezTo>
                    <a:lnTo>
                      <a:pt x="441038" y="421100"/>
                    </a:lnTo>
                    <a:lnTo>
                      <a:pt x="449706" y="424243"/>
                    </a:lnTo>
                    <a:cubicBezTo>
                      <a:pt x="461202" y="428329"/>
                      <a:pt x="472404" y="433198"/>
                      <a:pt x="483234" y="438817"/>
                    </a:cubicBezTo>
                    <a:lnTo>
                      <a:pt x="490568" y="442627"/>
                    </a:lnTo>
                    <a:lnTo>
                      <a:pt x="495426" y="435864"/>
                    </a:lnTo>
                    <a:cubicBezTo>
                      <a:pt x="522409" y="397710"/>
                      <a:pt x="538629" y="352999"/>
                      <a:pt x="542384" y="306419"/>
                    </a:cubicBezTo>
                    <a:lnTo>
                      <a:pt x="543241" y="296132"/>
                    </a:lnTo>
                    <a:lnTo>
                      <a:pt x="463517" y="296132"/>
                    </a:lnTo>
                    <a:close/>
                    <a:moveTo>
                      <a:pt x="121855" y="306133"/>
                    </a:moveTo>
                    <a:cubicBezTo>
                      <a:pt x="123366" y="340141"/>
                      <a:pt x="129355" y="373800"/>
                      <a:pt x="139667" y="406241"/>
                    </a:cubicBezTo>
                    <a:lnTo>
                      <a:pt x="142334" y="414718"/>
                    </a:lnTo>
                    <a:lnTo>
                      <a:pt x="150907" y="412623"/>
                    </a:lnTo>
                    <a:cubicBezTo>
                      <a:pt x="186936" y="404156"/>
                      <a:pt x="223733" y="399369"/>
                      <a:pt x="260730" y="398335"/>
                    </a:cubicBezTo>
                    <a:lnTo>
                      <a:pt x="270255" y="398335"/>
                    </a:lnTo>
                    <a:lnTo>
                      <a:pt x="270255" y="296037"/>
                    </a:lnTo>
                    <a:lnTo>
                      <a:pt x="121665" y="296037"/>
                    </a:lnTo>
                    <a:close/>
                    <a:moveTo>
                      <a:pt x="292067" y="398050"/>
                    </a:moveTo>
                    <a:lnTo>
                      <a:pt x="301592" y="398050"/>
                    </a:lnTo>
                    <a:cubicBezTo>
                      <a:pt x="338590" y="399077"/>
                      <a:pt x="375386" y="403864"/>
                      <a:pt x="411415" y="412337"/>
                    </a:cubicBezTo>
                    <a:lnTo>
                      <a:pt x="419988" y="414433"/>
                    </a:lnTo>
                    <a:lnTo>
                      <a:pt x="422750" y="405955"/>
                    </a:lnTo>
                    <a:cubicBezTo>
                      <a:pt x="432947" y="373457"/>
                      <a:pt x="438902" y="339777"/>
                      <a:pt x="440467" y="305753"/>
                    </a:cubicBezTo>
                    <a:lnTo>
                      <a:pt x="440943" y="295751"/>
                    </a:lnTo>
                    <a:lnTo>
                      <a:pt x="292067" y="295751"/>
                    </a:lnTo>
                    <a:close/>
                    <a:moveTo>
                      <a:pt x="483329" y="131350"/>
                    </a:moveTo>
                    <a:cubicBezTo>
                      <a:pt x="472489" y="136946"/>
                      <a:pt x="461288" y="141815"/>
                      <a:pt x="449801" y="145923"/>
                    </a:cubicBezTo>
                    <a:lnTo>
                      <a:pt x="441133" y="149066"/>
                    </a:lnTo>
                    <a:lnTo>
                      <a:pt x="443896" y="157829"/>
                    </a:lnTo>
                    <a:cubicBezTo>
                      <a:pt x="454951" y="192517"/>
                      <a:pt x="461357" y="228518"/>
                      <a:pt x="462946" y="264890"/>
                    </a:cubicBezTo>
                    <a:lnTo>
                      <a:pt x="462946" y="273939"/>
                    </a:lnTo>
                    <a:lnTo>
                      <a:pt x="543146" y="273939"/>
                    </a:lnTo>
                    <a:lnTo>
                      <a:pt x="542289" y="263652"/>
                    </a:lnTo>
                    <a:cubicBezTo>
                      <a:pt x="538404" y="217145"/>
                      <a:pt x="522231" y="172505"/>
                      <a:pt x="495426" y="134303"/>
                    </a:cubicBezTo>
                    <a:lnTo>
                      <a:pt x="490663" y="127445"/>
                    </a:lnTo>
                    <a:close/>
                    <a:moveTo>
                      <a:pt x="411130" y="157448"/>
                    </a:moveTo>
                    <a:cubicBezTo>
                      <a:pt x="375189" y="165819"/>
                      <a:pt x="338484" y="170479"/>
                      <a:pt x="301592" y="171355"/>
                    </a:cubicBezTo>
                    <a:lnTo>
                      <a:pt x="292067" y="171355"/>
                    </a:lnTo>
                    <a:lnTo>
                      <a:pt x="292067" y="273463"/>
                    </a:lnTo>
                    <a:lnTo>
                      <a:pt x="440657" y="273463"/>
                    </a:lnTo>
                    <a:lnTo>
                      <a:pt x="440181" y="263938"/>
                    </a:lnTo>
                    <a:cubicBezTo>
                      <a:pt x="438646" y="229910"/>
                      <a:pt x="432690" y="196226"/>
                      <a:pt x="422464" y="163735"/>
                    </a:cubicBezTo>
                    <a:lnTo>
                      <a:pt x="419702" y="155353"/>
                    </a:lnTo>
                    <a:close/>
                    <a:moveTo>
                      <a:pt x="139381" y="163830"/>
                    </a:moveTo>
                    <a:cubicBezTo>
                      <a:pt x="129102" y="196276"/>
                      <a:pt x="123145" y="229935"/>
                      <a:pt x="121665" y="263938"/>
                    </a:cubicBezTo>
                    <a:lnTo>
                      <a:pt x="121093" y="273463"/>
                    </a:lnTo>
                    <a:lnTo>
                      <a:pt x="269683" y="273463"/>
                    </a:lnTo>
                    <a:lnTo>
                      <a:pt x="269683" y="171640"/>
                    </a:lnTo>
                    <a:lnTo>
                      <a:pt x="260158" y="171640"/>
                    </a:lnTo>
                    <a:cubicBezTo>
                      <a:pt x="223164" y="170643"/>
                      <a:pt x="186367" y="165888"/>
                      <a:pt x="150335" y="157448"/>
                    </a:cubicBezTo>
                    <a:lnTo>
                      <a:pt x="141763" y="155353"/>
                    </a:lnTo>
                    <a:close/>
                    <a:moveTo>
                      <a:pt x="66229" y="134303"/>
                    </a:moveTo>
                    <a:cubicBezTo>
                      <a:pt x="39412" y="172492"/>
                      <a:pt x="23268" y="217143"/>
                      <a:pt x="19462" y="263652"/>
                    </a:cubicBezTo>
                    <a:lnTo>
                      <a:pt x="18604" y="273939"/>
                    </a:lnTo>
                    <a:lnTo>
                      <a:pt x="98710" y="273939"/>
                    </a:lnTo>
                    <a:lnTo>
                      <a:pt x="99186" y="264890"/>
                    </a:lnTo>
                    <a:cubicBezTo>
                      <a:pt x="100822" y="228523"/>
                      <a:pt x="107226" y="192528"/>
                      <a:pt x="118236" y="157829"/>
                    </a:cubicBezTo>
                    <a:lnTo>
                      <a:pt x="121093" y="149066"/>
                    </a:lnTo>
                    <a:lnTo>
                      <a:pt x="112426" y="145923"/>
                    </a:lnTo>
                    <a:cubicBezTo>
                      <a:pt x="100931" y="141833"/>
                      <a:pt x="89729" y="136964"/>
                      <a:pt x="78898" y="131350"/>
                    </a:cubicBezTo>
                    <a:lnTo>
                      <a:pt x="71468" y="127445"/>
                    </a:lnTo>
                    <a:close/>
                    <a:moveTo>
                      <a:pt x="292067" y="149638"/>
                    </a:moveTo>
                    <a:lnTo>
                      <a:pt x="301592" y="149638"/>
                    </a:lnTo>
                    <a:cubicBezTo>
                      <a:pt x="334634" y="148632"/>
                      <a:pt x="367510" y="144550"/>
                      <a:pt x="399795" y="137446"/>
                    </a:cubicBezTo>
                    <a:lnTo>
                      <a:pt x="411320" y="134779"/>
                    </a:lnTo>
                    <a:lnTo>
                      <a:pt x="406272" y="124015"/>
                    </a:lnTo>
                    <a:cubicBezTo>
                      <a:pt x="380650" y="70485"/>
                      <a:pt x="344169" y="35623"/>
                      <a:pt x="303497" y="25813"/>
                    </a:cubicBezTo>
                    <a:lnTo>
                      <a:pt x="291686" y="23050"/>
                    </a:lnTo>
                    <a:close/>
                    <a:moveTo>
                      <a:pt x="257968" y="25813"/>
                    </a:moveTo>
                    <a:cubicBezTo>
                      <a:pt x="217296" y="35338"/>
                      <a:pt x="180720" y="70485"/>
                      <a:pt x="155193" y="124015"/>
                    </a:cubicBezTo>
                    <a:lnTo>
                      <a:pt x="150049" y="134779"/>
                    </a:lnTo>
                    <a:lnTo>
                      <a:pt x="161670" y="137446"/>
                    </a:lnTo>
                    <a:cubicBezTo>
                      <a:pt x="193952" y="144562"/>
                      <a:pt x="226830" y="148644"/>
                      <a:pt x="259873" y="149638"/>
                    </a:cubicBezTo>
                    <a:lnTo>
                      <a:pt x="269398" y="149638"/>
                    </a:lnTo>
                    <a:lnTo>
                      <a:pt x="269398" y="22384"/>
                    </a:lnTo>
                    <a:close/>
                    <a:moveTo>
                      <a:pt x="146430" y="60007"/>
                    </a:moveTo>
                    <a:cubicBezTo>
                      <a:pt x="127498" y="71343"/>
                      <a:pt x="110086" y="85042"/>
                      <a:pt x="94614" y="100774"/>
                    </a:cubicBezTo>
                    <a:lnTo>
                      <a:pt x="85089" y="110299"/>
                    </a:lnTo>
                    <a:lnTo>
                      <a:pt x="97281" y="116014"/>
                    </a:lnTo>
                    <a:cubicBezTo>
                      <a:pt x="104520" y="119348"/>
                      <a:pt x="112330" y="122587"/>
                      <a:pt x="120427" y="125539"/>
                    </a:cubicBezTo>
                    <a:lnTo>
                      <a:pt x="128713" y="128492"/>
                    </a:lnTo>
                    <a:lnTo>
                      <a:pt x="132333" y="120587"/>
                    </a:lnTo>
                    <a:cubicBezTo>
                      <a:pt x="139577" y="104052"/>
                      <a:pt x="148414" y="88261"/>
                      <a:pt x="158717" y="73438"/>
                    </a:cubicBezTo>
                    <a:close/>
                    <a:moveTo>
                      <a:pt x="402652" y="73628"/>
                    </a:moveTo>
                    <a:cubicBezTo>
                      <a:pt x="413032" y="88370"/>
                      <a:pt x="421994" y="104061"/>
                      <a:pt x="429417" y="120491"/>
                    </a:cubicBezTo>
                    <a:lnTo>
                      <a:pt x="433132" y="128492"/>
                    </a:lnTo>
                    <a:lnTo>
                      <a:pt x="441324" y="125539"/>
                    </a:lnTo>
                    <a:cubicBezTo>
                      <a:pt x="449420" y="122682"/>
                      <a:pt x="457231" y="119443"/>
                      <a:pt x="464470" y="116014"/>
                    </a:cubicBezTo>
                    <a:lnTo>
                      <a:pt x="476662" y="110299"/>
                    </a:lnTo>
                    <a:lnTo>
                      <a:pt x="467137" y="100774"/>
                    </a:lnTo>
                    <a:cubicBezTo>
                      <a:pt x="451631" y="85040"/>
                      <a:pt x="434187" y="71341"/>
                      <a:pt x="415225" y="6000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6A68B13-B310-C9FC-55FC-BF4DCDB7D90F}"/>
                  </a:ext>
                </a:extLst>
              </p:cNvPr>
              <p:cNvSpPr/>
              <p:nvPr/>
            </p:nvSpPr>
            <p:spPr>
              <a:xfrm>
                <a:off x="3016670" y="1008316"/>
                <a:ext cx="330882" cy="337470"/>
              </a:xfrm>
              <a:custGeom>
                <a:avLst/>
                <a:gdLst>
                  <a:gd name="connsiteX0" fmla="*/ 164775 w 330882"/>
                  <a:gd name="connsiteY0" fmla="*/ 337471 h 337470"/>
                  <a:gd name="connsiteX1" fmla="*/ 49 w 330882"/>
                  <a:gd name="connsiteY1" fmla="*/ 164726 h 337470"/>
                  <a:gd name="connsiteX2" fmla="*/ 164775 w 330882"/>
                  <a:gd name="connsiteY2" fmla="*/ 0 h 337470"/>
                  <a:gd name="connsiteX3" fmla="*/ 166108 w 330882"/>
                  <a:gd name="connsiteY3" fmla="*/ 0 h 337470"/>
                  <a:gd name="connsiteX4" fmla="*/ 330834 w 330882"/>
                  <a:gd name="connsiteY4" fmla="*/ 172745 h 337470"/>
                  <a:gd name="connsiteX5" fmla="*/ 166108 w 330882"/>
                  <a:gd name="connsiteY5" fmla="*/ 337471 h 337470"/>
                  <a:gd name="connsiteX6" fmla="*/ 164394 w 330882"/>
                  <a:gd name="connsiteY6" fmla="*/ 337471 h 337470"/>
                  <a:gd name="connsiteX7" fmla="*/ 172109 w 330882"/>
                  <a:gd name="connsiteY7" fmla="*/ 324231 h 337470"/>
                  <a:gd name="connsiteX8" fmla="*/ 179062 w 330882"/>
                  <a:gd name="connsiteY8" fmla="*/ 322612 h 337470"/>
                  <a:gd name="connsiteX9" fmla="*/ 239927 w 330882"/>
                  <a:gd name="connsiteY9" fmla="*/ 264414 h 337470"/>
                  <a:gd name="connsiteX10" fmla="*/ 242975 w 330882"/>
                  <a:gd name="connsiteY10" fmla="*/ 258032 h 337470"/>
                  <a:gd name="connsiteX11" fmla="*/ 236117 w 330882"/>
                  <a:gd name="connsiteY11" fmla="*/ 256508 h 337470"/>
                  <a:gd name="connsiteX12" fmla="*/ 177919 w 330882"/>
                  <a:gd name="connsiteY12" fmla="*/ 249269 h 337470"/>
                  <a:gd name="connsiteX13" fmla="*/ 172109 w 330882"/>
                  <a:gd name="connsiteY13" fmla="*/ 249269 h 337470"/>
                  <a:gd name="connsiteX14" fmla="*/ 153059 w 330882"/>
                  <a:gd name="connsiteY14" fmla="*/ 249269 h 337470"/>
                  <a:gd name="connsiteX15" fmla="*/ 94956 w 330882"/>
                  <a:gd name="connsiteY15" fmla="*/ 256508 h 337470"/>
                  <a:gd name="connsiteX16" fmla="*/ 88003 w 330882"/>
                  <a:gd name="connsiteY16" fmla="*/ 258032 h 337470"/>
                  <a:gd name="connsiteX17" fmla="*/ 91051 w 330882"/>
                  <a:gd name="connsiteY17" fmla="*/ 264414 h 337470"/>
                  <a:gd name="connsiteX18" fmla="*/ 152011 w 330882"/>
                  <a:gd name="connsiteY18" fmla="*/ 322612 h 337470"/>
                  <a:gd name="connsiteX19" fmla="*/ 158964 w 330882"/>
                  <a:gd name="connsiteY19" fmla="*/ 324231 h 337470"/>
                  <a:gd name="connsiteX20" fmla="*/ 158964 w 330882"/>
                  <a:gd name="connsiteY20" fmla="*/ 248984 h 337470"/>
                  <a:gd name="connsiteX21" fmla="*/ 253643 w 330882"/>
                  <a:gd name="connsiteY21" fmla="*/ 266510 h 337470"/>
                  <a:gd name="connsiteX22" fmla="*/ 238022 w 330882"/>
                  <a:gd name="connsiteY22" fmla="*/ 293942 h 337470"/>
                  <a:gd name="connsiteX23" fmla="*/ 245547 w 330882"/>
                  <a:gd name="connsiteY23" fmla="*/ 302038 h 337470"/>
                  <a:gd name="connsiteX24" fmla="*/ 275836 w 330882"/>
                  <a:gd name="connsiteY24" fmla="*/ 278225 h 337470"/>
                  <a:gd name="connsiteX25" fmla="*/ 281551 w 330882"/>
                  <a:gd name="connsiteY25" fmla="*/ 272510 h 337470"/>
                  <a:gd name="connsiteX26" fmla="*/ 274312 w 330882"/>
                  <a:gd name="connsiteY26" fmla="*/ 269081 h 337470"/>
                  <a:gd name="connsiteX27" fmla="*/ 260596 w 330882"/>
                  <a:gd name="connsiteY27" fmla="*/ 263557 h 337470"/>
                  <a:gd name="connsiteX28" fmla="*/ 255738 w 330882"/>
                  <a:gd name="connsiteY28" fmla="*/ 261747 h 337470"/>
                  <a:gd name="connsiteX29" fmla="*/ 70477 w 330882"/>
                  <a:gd name="connsiteY29" fmla="*/ 263462 h 337470"/>
                  <a:gd name="connsiteX30" fmla="*/ 56856 w 330882"/>
                  <a:gd name="connsiteY30" fmla="*/ 269081 h 337470"/>
                  <a:gd name="connsiteX31" fmla="*/ 49617 w 330882"/>
                  <a:gd name="connsiteY31" fmla="*/ 272510 h 337470"/>
                  <a:gd name="connsiteX32" fmla="*/ 55237 w 330882"/>
                  <a:gd name="connsiteY32" fmla="*/ 278225 h 337470"/>
                  <a:gd name="connsiteX33" fmla="*/ 85622 w 330882"/>
                  <a:gd name="connsiteY33" fmla="*/ 301943 h 337470"/>
                  <a:gd name="connsiteX34" fmla="*/ 93147 w 330882"/>
                  <a:gd name="connsiteY34" fmla="*/ 293942 h 337470"/>
                  <a:gd name="connsiteX35" fmla="*/ 77526 w 330882"/>
                  <a:gd name="connsiteY35" fmla="*/ 266510 h 337470"/>
                  <a:gd name="connsiteX36" fmla="*/ 75430 w 330882"/>
                  <a:gd name="connsiteY36" fmla="*/ 261747 h 337470"/>
                  <a:gd name="connsiteX37" fmla="*/ 10565 w 330882"/>
                  <a:gd name="connsiteY37" fmla="*/ 181451 h 337470"/>
                  <a:gd name="connsiteX38" fmla="*/ 38378 w 330882"/>
                  <a:gd name="connsiteY38" fmla="*/ 258128 h 337470"/>
                  <a:gd name="connsiteX39" fmla="*/ 41235 w 330882"/>
                  <a:gd name="connsiteY39" fmla="*/ 262128 h 337470"/>
                  <a:gd name="connsiteX40" fmla="*/ 45617 w 330882"/>
                  <a:gd name="connsiteY40" fmla="*/ 259842 h 337470"/>
                  <a:gd name="connsiteX41" fmla="*/ 65524 w 330882"/>
                  <a:gd name="connsiteY41" fmla="*/ 251174 h 337470"/>
                  <a:gd name="connsiteX42" fmla="*/ 70668 w 330882"/>
                  <a:gd name="connsiteY42" fmla="*/ 249365 h 337470"/>
                  <a:gd name="connsiteX43" fmla="*/ 68953 w 330882"/>
                  <a:gd name="connsiteY43" fmla="*/ 244221 h 337470"/>
                  <a:gd name="connsiteX44" fmla="*/ 57904 w 330882"/>
                  <a:gd name="connsiteY44" fmla="*/ 180785 h 337470"/>
                  <a:gd name="connsiteX45" fmla="*/ 57904 w 330882"/>
                  <a:gd name="connsiteY45" fmla="*/ 175355 h 337470"/>
                  <a:gd name="connsiteX46" fmla="*/ 10279 w 330882"/>
                  <a:gd name="connsiteY46" fmla="*/ 175355 h 337470"/>
                  <a:gd name="connsiteX47" fmla="*/ 273264 w 330882"/>
                  <a:gd name="connsiteY47" fmla="*/ 180785 h 337470"/>
                  <a:gd name="connsiteX48" fmla="*/ 262120 w 330882"/>
                  <a:gd name="connsiteY48" fmla="*/ 244221 h 337470"/>
                  <a:gd name="connsiteX49" fmla="*/ 260501 w 330882"/>
                  <a:gd name="connsiteY49" fmla="*/ 249365 h 337470"/>
                  <a:gd name="connsiteX50" fmla="*/ 265644 w 330882"/>
                  <a:gd name="connsiteY50" fmla="*/ 251270 h 337470"/>
                  <a:gd name="connsiteX51" fmla="*/ 285552 w 330882"/>
                  <a:gd name="connsiteY51" fmla="*/ 259842 h 337470"/>
                  <a:gd name="connsiteX52" fmla="*/ 289838 w 330882"/>
                  <a:gd name="connsiteY52" fmla="*/ 262128 h 337470"/>
                  <a:gd name="connsiteX53" fmla="*/ 292695 w 330882"/>
                  <a:gd name="connsiteY53" fmla="*/ 258128 h 337470"/>
                  <a:gd name="connsiteX54" fmla="*/ 320508 w 330882"/>
                  <a:gd name="connsiteY54" fmla="*/ 181451 h 337470"/>
                  <a:gd name="connsiteX55" fmla="*/ 321080 w 330882"/>
                  <a:gd name="connsiteY55" fmla="*/ 175355 h 337470"/>
                  <a:gd name="connsiteX56" fmla="*/ 273455 w 330882"/>
                  <a:gd name="connsiteY56" fmla="*/ 175355 h 337470"/>
                  <a:gd name="connsiteX57" fmla="*/ 71239 w 330882"/>
                  <a:gd name="connsiteY57" fmla="*/ 180785 h 337470"/>
                  <a:gd name="connsiteX58" fmla="*/ 81717 w 330882"/>
                  <a:gd name="connsiteY58" fmla="*/ 240125 h 337470"/>
                  <a:gd name="connsiteX59" fmla="*/ 83336 w 330882"/>
                  <a:gd name="connsiteY59" fmla="*/ 245174 h 337470"/>
                  <a:gd name="connsiteX60" fmla="*/ 88384 w 330882"/>
                  <a:gd name="connsiteY60" fmla="*/ 243935 h 337470"/>
                  <a:gd name="connsiteX61" fmla="*/ 153440 w 330882"/>
                  <a:gd name="connsiteY61" fmla="*/ 235458 h 337470"/>
                  <a:gd name="connsiteX62" fmla="*/ 158964 w 330882"/>
                  <a:gd name="connsiteY62" fmla="*/ 235458 h 337470"/>
                  <a:gd name="connsiteX63" fmla="*/ 158964 w 330882"/>
                  <a:gd name="connsiteY63" fmla="*/ 174974 h 337470"/>
                  <a:gd name="connsiteX64" fmla="*/ 70953 w 330882"/>
                  <a:gd name="connsiteY64" fmla="*/ 174974 h 337470"/>
                  <a:gd name="connsiteX65" fmla="*/ 172204 w 330882"/>
                  <a:gd name="connsiteY65" fmla="*/ 235363 h 337470"/>
                  <a:gd name="connsiteX66" fmla="*/ 177633 w 330882"/>
                  <a:gd name="connsiteY66" fmla="*/ 235363 h 337470"/>
                  <a:gd name="connsiteX67" fmla="*/ 242784 w 330882"/>
                  <a:gd name="connsiteY67" fmla="*/ 243840 h 337470"/>
                  <a:gd name="connsiteX68" fmla="*/ 247833 w 330882"/>
                  <a:gd name="connsiteY68" fmla="*/ 245078 h 337470"/>
                  <a:gd name="connsiteX69" fmla="*/ 249452 w 330882"/>
                  <a:gd name="connsiteY69" fmla="*/ 240030 h 337470"/>
                  <a:gd name="connsiteX70" fmla="*/ 259929 w 330882"/>
                  <a:gd name="connsiteY70" fmla="*/ 180689 h 337470"/>
                  <a:gd name="connsiteX71" fmla="*/ 259929 w 330882"/>
                  <a:gd name="connsiteY71" fmla="*/ 174784 h 337470"/>
                  <a:gd name="connsiteX72" fmla="*/ 171918 w 330882"/>
                  <a:gd name="connsiteY72" fmla="*/ 174784 h 337470"/>
                  <a:gd name="connsiteX73" fmla="*/ 285456 w 330882"/>
                  <a:gd name="connsiteY73" fmla="*/ 77534 h 337470"/>
                  <a:gd name="connsiteX74" fmla="*/ 265549 w 330882"/>
                  <a:gd name="connsiteY74" fmla="*/ 86201 h 337470"/>
                  <a:gd name="connsiteX75" fmla="*/ 260406 w 330882"/>
                  <a:gd name="connsiteY75" fmla="*/ 88106 h 337470"/>
                  <a:gd name="connsiteX76" fmla="*/ 262025 w 330882"/>
                  <a:gd name="connsiteY76" fmla="*/ 93250 h 337470"/>
                  <a:gd name="connsiteX77" fmla="*/ 273169 w 330882"/>
                  <a:gd name="connsiteY77" fmla="*/ 156686 h 337470"/>
                  <a:gd name="connsiteX78" fmla="*/ 273169 w 330882"/>
                  <a:gd name="connsiteY78" fmla="*/ 162116 h 337470"/>
                  <a:gd name="connsiteX79" fmla="*/ 320794 w 330882"/>
                  <a:gd name="connsiteY79" fmla="*/ 162116 h 337470"/>
                  <a:gd name="connsiteX80" fmla="*/ 320318 w 330882"/>
                  <a:gd name="connsiteY80" fmla="*/ 156020 h 337470"/>
                  <a:gd name="connsiteX81" fmla="*/ 292600 w 330882"/>
                  <a:gd name="connsiteY81" fmla="*/ 79820 h 337470"/>
                  <a:gd name="connsiteX82" fmla="*/ 289743 w 330882"/>
                  <a:gd name="connsiteY82" fmla="*/ 75724 h 337470"/>
                  <a:gd name="connsiteX83" fmla="*/ 242689 w 330882"/>
                  <a:gd name="connsiteY83" fmla="*/ 93059 h 337470"/>
                  <a:gd name="connsiteX84" fmla="*/ 177538 w 330882"/>
                  <a:gd name="connsiteY84" fmla="*/ 101441 h 337470"/>
                  <a:gd name="connsiteX85" fmla="*/ 172109 w 330882"/>
                  <a:gd name="connsiteY85" fmla="*/ 101441 h 337470"/>
                  <a:gd name="connsiteX86" fmla="*/ 172109 w 330882"/>
                  <a:gd name="connsiteY86" fmla="*/ 161925 h 337470"/>
                  <a:gd name="connsiteX87" fmla="*/ 260120 w 330882"/>
                  <a:gd name="connsiteY87" fmla="*/ 161925 h 337470"/>
                  <a:gd name="connsiteX88" fmla="*/ 260120 w 330882"/>
                  <a:gd name="connsiteY88" fmla="*/ 155924 h 337470"/>
                  <a:gd name="connsiteX89" fmla="*/ 249642 w 330882"/>
                  <a:gd name="connsiteY89" fmla="*/ 96584 h 337470"/>
                  <a:gd name="connsiteX90" fmla="*/ 248023 w 330882"/>
                  <a:gd name="connsiteY90" fmla="*/ 91631 h 337470"/>
                  <a:gd name="connsiteX91" fmla="*/ 81621 w 330882"/>
                  <a:gd name="connsiteY91" fmla="*/ 96774 h 337470"/>
                  <a:gd name="connsiteX92" fmla="*/ 71144 w 330882"/>
                  <a:gd name="connsiteY92" fmla="*/ 156115 h 337470"/>
                  <a:gd name="connsiteX93" fmla="*/ 71144 w 330882"/>
                  <a:gd name="connsiteY93" fmla="*/ 162116 h 337470"/>
                  <a:gd name="connsiteX94" fmla="*/ 159155 w 330882"/>
                  <a:gd name="connsiteY94" fmla="*/ 162116 h 337470"/>
                  <a:gd name="connsiteX95" fmla="*/ 159155 w 330882"/>
                  <a:gd name="connsiteY95" fmla="*/ 101632 h 337470"/>
                  <a:gd name="connsiteX96" fmla="*/ 153630 w 330882"/>
                  <a:gd name="connsiteY96" fmla="*/ 101632 h 337470"/>
                  <a:gd name="connsiteX97" fmla="*/ 88575 w 330882"/>
                  <a:gd name="connsiteY97" fmla="*/ 93250 h 337470"/>
                  <a:gd name="connsiteX98" fmla="*/ 83526 w 330882"/>
                  <a:gd name="connsiteY98" fmla="*/ 92012 h 337470"/>
                  <a:gd name="connsiteX99" fmla="*/ 38283 w 330882"/>
                  <a:gd name="connsiteY99" fmla="*/ 79343 h 337470"/>
                  <a:gd name="connsiteX100" fmla="*/ 10565 w 330882"/>
                  <a:gd name="connsiteY100" fmla="*/ 155543 h 337470"/>
                  <a:gd name="connsiteX101" fmla="*/ 10089 w 330882"/>
                  <a:gd name="connsiteY101" fmla="*/ 161639 h 337470"/>
                  <a:gd name="connsiteX102" fmla="*/ 57714 w 330882"/>
                  <a:gd name="connsiteY102" fmla="*/ 161639 h 337470"/>
                  <a:gd name="connsiteX103" fmla="*/ 57714 w 330882"/>
                  <a:gd name="connsiteY103" fmla="*/ 156210 h 337470"/>
                  <a:gd name="connsiteX104" fmla="*/ 68763 w 330882"/>
                  <a:gd name="connsiteY104" fmla="*/ 92774 h 337470"/>
                  <a:gd name="connsiteX105" fmla="*/ 70477 w 330882"/>
                  <a:gd name="connsiteY105" fmla="*/ 87630 h 337470"/>
                  <a:gd name="connsiteX106" fmla="*/ 65334 w 330882"/>
                  <a:gd name="connsiteY106" fmla="*/ 85725 h 337470"/>
                  <a:gd name="connsiteX107" fmla="*/ 45426 w 330882"/>
                  <a:gd name="connsiteY107" fmla="*/ 77057 h 337470"/>
                  <a:gd name="connsiteX108" fmla="*/ 41045 w 330882"/>
                  <a:gd name="connsiteY108" fmla="*/ 74771 h 337470"/>
                  <a:gd name="connsiteX109" fmla="*/ 172109 w 330882"/>
                  <a:gd name="connsiteY109" fmla="*/ 88868 h 337470"/>
                  <a:gd name="connsiteX110" fmla="*/ 177919 w 330882"/>
                  <a:gd name="connsiteY110" fmla="*/ 88868 h 337470"/>
                  <a:gd name="connsiteX111" fmla="*/ 236117 w 330882"/>
                  <a:gd name="connsiteY111" fmla="*/ 81629 h 337470"/>
                  <a:gd name="connsiteX112" fmla="*/ 242975 w 330882"/>
                  <a:gd name="connsiteY112" fmla="*/ 80105 h 337470"/>
                  <a:gd name="connsiteX113" fmla="*/ 239927 w 330882"/>
                  <a:gd name="connsiteY113" fmla="*/ 73724 h 337470"/>
                  <a:gd name="connsiteX114" fmla="*/ 179062 w 330882"/>
                  <a:gd name="connsiteY114" fmla="*/ 15526 h 337470"/>
                  <a:gd name="connsiteX115" fmla="*/ 172109 w 330882"/>
                  <a:gd name="connsiteY115" fmla="*/ 13811 h 337470"/>
                  <a:gd name="connsiteX116" fmla="*/ 151916 w 330882"/>
                  <a:gd name="connsiteY116" fmla="*/ 15335 h 337470"/>
                  <a:gd name="connsiteX117" fmla="*/ 90956 w 330882"/>
                  <a:gd name="connsiteY117" fmla="*/ 73533 h 337470"/>
                  <a:gd name="connsiteX118" fmla="*/ 87908 w 330882"/>
                  <a:gd name="connsiteY118" fmla="*/ 79915 h 337470"/>
                  <a:gd name="connsiteX119" fmla="*/ 94861 w 330882"/>
                  <a:gd name="connsiteY119" fmla="*/ 81439 h 337470"/>
                  <a:gd name="connsiteX120" fmla="*/ 152964 w 330882"/>
                  <a:gd name="connsiteY120" fmla="*/ 88678 h 337470"/>
                  <a:gd name="connsiteX121" fmla="*/ 158869 w 330882"/>
                  <a:gd name="connsiteY121" fmla="*/ 88678 h 337470"/>
                  <a:gd name="connsiteX122" fmla="*/ 158869 w 330882"/>
                  <a:gd name="connsiteY122" fmla="*/ 13430 h 337470"/>
                  <a:gd name="connsiteX123" fmla="*/ 85812 w 330882"/>
                  <a:gd name="connsiteY123" fmla="*/ 35528 h 337470"/>
                  <a:gd name="connsiteX124" fmla="*/ 55046 w 330882"/>
                  <a:gd name="connsiteY124" fmla="*/ 59722 h 337470"/>
                  <a:gd name="connsiteX125" fmla="*/ 49427 w 330882"/>
                  <a:gd name="connsiteY125" fmla="*/ 65437 h 337470"/>
                  <a:gd name="connsiteX126" fmla="*/ 56666 w 330882"/>
                  <a:gd name="connsiteY126" fmla="*/ 68771 h 337470"/>
                  <a:gd name="connsiteX127" fmla="*/ 70382 w 330882"/>
                  <a:gd name="connsiteY127" fmla="*/ 74390 h 337470"/>
                  <a:gd name="connsiteX128" fmla="*/ 75335 w 330882"/>
                  <a:gd name="connsiteY128" fmla="*/ 76200 h 337470"/>
                  <a:gd name="connsiteX129" fmla="*/ 77430 w 330882"/>
                  <a:gd name="connsiteY129" fmla="*/ 71438 h 337470"/>
                  <a:gd name="connsiteX130" fmla="*/ 93337 w 330882"/>
                  <a:gd name="connsiteY130" fmla="*/ 43720 h 337470"/>
                  <a:gd name="connsiteX131" fmla="*/ 237641 w 330882"/>
                  <a:gd name="connsiteY131" fmla="*/ 43625 h 337470"/>
                  <a:gd name="connsiteX132" fmla="*/ 253548 w 330882"/>
                  <a:gd name="connsiteY132" fmla="*/ 71438 h 337470"/>
                  <a:gd name="connsiteX133" fmla="*/ 255643 w 330882"/>
                  <a:gd name="connsiteY133" fmla="*/ 76105 h 337470"/>
                  <a:gd name="connsiteX134" fmla="*/ 260501 w 330882"/>
                  <a:gd name="connsiteY134" fmla="*/ 74390 h 337470"/>
                  <a:gd name="connsiteX135" fmla="*/ 274217 w 330882"/>
                  <a:gd name="connsiteY135" fmla="*/ 68771 h 337470"/>
                  <a:gd name="connsiteX136" fmla="*/ 281456 w 330882"/>
                  <a:gd name="connsiteY136" fmla="*/ 65437 h 337470"/>
                  <a:gd name="connsiteX137" fmla="*/ 275836 w 330882"/>
                  <a:gd name="connsiteY137" fmla="*/ 59722 h 337470"/>
                  <a:gd name="connsiteX138" fmla="*/ 245166 w 330882"/>
                  <a:gd name="connsiteY138" fmla="*/ 35528 h 337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330882" h="337470">
                    <a:moveTo>
                      <a:pt x="164775" y="337471"/>
                    </a:moveTo>
                    <a:cubicBezTo>
                      <a:pt x="71585" y="335257"/>
                      <a:pt x="-2166" y="257916"/>
                      <a:pt x="49" y="164726"/>
                    </a:cubicBezTo>
                    <a:cubicBezTo>
                      <a:pt x="2189" y="74652"/>
                      <a:pt x="74700" y="2140"/>
                      <a:pt x="164775" y="0"/>
                    </a:cubicBezTo>
                    <a:lnTo>
                      <a:pt x="166108" y="0"/>
                    </a:lnTo>
                    <a:cubicBezTo>
                      <a:pt x="259298" y="2214"/>
                      <a:pt x="333048" y="79555"/>
                      <a:pt x="330834" y="172745"/>
                    </a:cubicBezTo>
                    <a:cubicBezTo>
                      <a:pt x="328694" y="262819"/>
                      <a:pt x="256182" y="335331"/>
                      <a:pt x="166108" y="337471"/>
                    </a:cubicBezTo>
                    <a:lnTo>
                      <a:pt x="164394" y="337471"/>
                    </a:lnTo>
                    <a:close/>
                    <a:moveTo>
                      <a:pt x="172109" y="324231"/>
                    </a:moveTo>
                    <a:lnTo>
                      <a:pt x="179062" y="322612"/>
                    </a:lnTo>
                    <a:cubicBezTo>
                      <a:pt x="203160" y="316802"/>
                      <a:pt x="224782" y="296132"/>
                      <a:pt x="239927" y="264414"/>
                    </a:cubicBezTo>
                    <a:lnTo>
                      <a:pt x="242975" y="258032"/>
                    </a:lnTo>
                    <a:lnTo>
                      <a:pt x="236117" y="256508"/>
                    </a:lnTo>
                    <a:cubicBezTo>
                      <a:pt x="216993" y="252242"/>
                      <a:pt x="197505" y="249818"/>
                      <a:pt x="177919" y="249269"/>
                    </a:cubicBezTo>
                    <a:lnTo>
                      <a:pt x="172109" y="249269"/>
                    </a:lnTo>
                    <a:close/>
                    <a:moveTo>
                      <a:pt x="153059" y="249269"/>
                    </a:moveTo>
                    <a:cubicBezTo>
                      <a:pt x="133504" y="249817"/>
                      <a:pt x="114047" y="252242"/>
                      <a:pt x="94956" y="256508"/>
                    </a:cubicBezTo>
                    <a:lnTo>
                      <a:pt x="88003" y="258032"/>
                    </a:lnTo>
                    <a:lnTo>
                      <a:pt x="91051" y="264414"/>
                    </a:lnTo>
                    <a:cubicBezTo>
                      <a:pt x="106291" y="296132"/>
                      <a:pt x="127913" y="316802"/>
                      <a:pt x="152011" y="322612"/>
                    </a:cubicBezTo>
                    <a:lnTo>
                      <a:pt x="158964" y="324231"/>
                    </a:lnTo>
                    <a:lnTo>
                      <a:pt x="158964" y="248984"/>
                    </a:lnTo>
                    <a:close/>
                    <a:moveTo>
                      <a:pt x="253643" y="266510"/>
                    </a:moveTo>
                    <a:cubicBezTo>
                      <a:pt x="249262" y="276100"/>
                      <a:pt x="244034" y="285280"/>
                      <a:pt x="238022" y="293942"/>
                    </a:cubicBezTo>
                    <a:lnTo>
                      <a:pt x="245547" y="302038"/>
                    </a:lnTo>
                    <a:cubicBezTo>
                      <a:pt x="256567" y="295352"/>
                      <a:pt x="266738" y="287356"/>
                      <a:pt x="275836" y="278225"/>
                    </a:cubicBezTo>
                    <a:lnTo>
                      <a:pt x="281551" y="272510"/>
                    </a:lnTo>
                    <a:lnTo>
                      <a:pt x="274312" y="269081"/>
                    </a:lnTo>
                    <a:cubicBezTo>
                      <a:pt x="270026" y="267081"/>
                      <a:pt x="265454" y="265271"/>
                      <a:pt x="260596" y="263557"/>
                    </a:cubicBezTo>
                    <a:lnTo>
                      <a:pt x="255738" y="261747"/>
                    </a:lnTo>
                    <a:close/>
                    <a:moveTo>
                      <a:pt x="70477" y="263462"/>
                    </a:moveTo>
                    <a:cubicBezTo>
                      <a:pt x="65715" y="265176"/>
                      <a:pt x="60952" y="267081"/>
                      <a:pt x="56856" y="269081"/>
                    </a:cubicBezTo>
                    <a:lnTo>
                      <a:pt x="49617" y="272510"/>
                    </a:lnTo>
                    <a:lnTo>
                      <a:pt x="55237" y="278225"/>
                    </a:lnTo>
                    <a:cubicBezTo>
                      <a:pt x="64391" y="287305"/>
                      <a:pt x="74591" y="295267"/>
                      <a:pt x="85622" y="301943"/>
                    </a:cubicBezTo>
                    <a:lnTo>
                      <a:pt x="93147" y="293942"/>
                    </a:lnTo>
                    <a:cubicBezTo>
                      <a:pt x="87134" y="285280"/>
                      <a:pt x="81906" y="276100"/>
                      <a:pt x="77526" y="266510"/>
                    </a:cubicBezTo>
                    <a:lnTo>
                      <a:pt x="75430" y="261747"/>
                    </a:lnTo>
                    <a:close/>
                    <a:moveTo>
                      <a:pt x="10565" y="181451"/>
                    </a:moveTo>
                    <a:cubicBezTo>
                      <a:pt x="12859" y="209027"/>
                      <a:pt x="22459" y="235494"/>
                      <a:pt x="38378" y="258128"/>
                    </a:cubicBezTo>
                    <a:lnTo>
                      <a:pt x="41235" y="262128"/>
                    </a:lnTo>
                    <a:lnTo>
                      <a:pt x="45617" y="259842"/>
                    </a:lnTo>
                    <a:cubicBezTo>
                      <a:pt x="52060" y="256529"/>
                      <a:pt x="58709" y="253633"/>
                      <a:pt x="65524" y="251174"/>
                    </a:cubicBezTo>
                    <a:lnTo>
                      <a:pt x="70668" y="249365"/>
                    </a:lnTo>
                    <a:lnTo>
                      <a:pt x="68953" y="244221"/>
                    </a:lnTo>
                    <a:cubicBezTo>
                      <a:pt x="62549" y="223641"/>
                      <a:pt x="58835" y="202318"/>
                      <a:pt x="57904" y="180785"/>
                    </a:cubicBezTo>
                    <a:lnTo>
                      <a:pt x="57904" y="175355"/>
                    </a:lnTo>
                    <a:lnTo>
                      <a:pt x="10279" y="175355"/>
                    </a:lnTo>
                    <a:close/>
                    <a:moveTo>
                      <a:pt x="273264" y="180785"/>
                    </a:moveTo>
                    <a:cubicBezTo>
                      <a:pt x="272349" y="202327"/>
                      <a:pt x="268602" y="223656"/>
                      <a:pt x="262120" y="244221"/>
                    </a:cubicBezTo>
                    <a:lnTo>
                      <a:pt x="260501" y="249365"/>
                    </a:lnTo>
                    <a:lnTo>
                      <a:pt x="265644" y="251270"/>
                    </a:lnTo>
                    <a:cubicBezTo>
                      <a:pt x="272473" y="253657"/>
                      <a:pt x="279125" y="256522"/>
                      <a:pt x="285552" y="259842"/>
                    </a:cubicBezTo>
                    <a:lnTo>
                      <a:pt x="289838" y="262128"/>
                    </a:lnTo>
                    <a:lnTo>
                      <a:pt x="292695" y="258128"/>
                    </a:lnTo>
                    <a:cubicBezTo>
                      <a:pt x="308693" y="235535"/>
                      <a:pt x="318301" y="209046"/>
                      <a:pt x="320508" y="181451"/>
                    </a:cubicBezTo>
                    <a:lnTo>
                      <a:pt x="321080" y="175355"/>
                    </a:lnTo>
                    <a:lnTo>
                      <a:pt x="273455" y="175355"/>
                    </a:lnTo>
                    <a:close/>
                    <a:moveTo>
                      <a:pt x="71239" y="180785"/>
                    </a:moveTo>
                    <a:cubicBezTo>
                      <a:pt x="72157" y="200934"/>
                      <a:pt x="75678" y="220880"/>
                      <a:pt x="81717" y="240125"/>
                    </a:cubicBezTo>
                    <a:lnTo>
                      <a:pt x="83336" y="245174"/>
                    </a:lnTo>
                    <a:lnTo>
                      <a:pt x="88384" y="243935"/>
                    </a:lnTo>
                    <a:cubicBezTo>
                      <a:pt x="109732" y="238947"/>
                      <a:pt x="131526" y="236107"/>
                      <a:pt x="153440" y="235458"/>
                    </a:cubicBezTo>
                    <a:lnTo>
                      <a:pt x="158964" y="235458"/>
                    </a:lnTo>
                    <a:lnTo>
                      <a:pt x="158964" y="174974"/>
                    </a:lnTo>
                    <a:lnTo>
                      <a:pt x="70953" y="174974"/>
                    </a:lnTo>
                    <a:close/>
                    <a:moveTo>
                      <a:pt x="172204" y="235363"/>
                    </a:moveTo>
                    <a:lnTo>
                      <a:pt x="177633" y="235363"/>
                    </a:lnTo>
                    <a:cubicBezTo>
                      <a:pt x="199579" y="236005"/>
                      <a:pt x="221405" y="238845"/>
                      <a:pt x="242784" y="243840"/>
                    </a:cubicBezTo>
                    <a:lnTo>
                      <a:pt x="247833" y="245078"/>
                    </a:lnTo>
                    <a:lnTo>
                      <a:pt x="249452" y="240030"/>
                    </a:lnTo>
                    <a:cubicBezTo>
                      <a:pt x="255490" y="220785"/>
                      <a:pt x="259012" y="200839"/>
                      <a:pt x="259929" y="180689"/>
                    </a:cubicBezTo>
                    <a:lnTo>
                      <a:pt x="259929" y="174784"/>
                    </a:lnTo>
                    <a:lnTo>
                      <a:pt x="171918" y="174784"/>
                    </a:lnTo>
                    <a:close/>
                    <a:moveTo>
                      <a:pt x="285456" y="77534"/>
                    </a:moveTo>
                    <a:cubicBezTo>
                      <a:pt x="279032" y="80886"/>
                      <a:pt x="272380" y="83783"/>
                      <a:pt x="265549" y="86201"/>
                    </a:cubicBezTo>
                    <a:lnTo>
                      <a:pt x="260406" y="88106"/>
                    </a:lnTo>
                    <a:lnTo>
                      <a:pt x="262025" y="93250"/>
                    </a:lnTo>
                    <a:cubicBezTo>
                      <a:pt x="268506" y="113815"/>
                      <a:pt x="272254" y="135144"/>
                      <a:pt x="273169" y="156686"/>
                    </a:cubicBezTo>
                    <a:lnTo>
                      <a:pt x="273169" y="162116"/>
                    </a:lnTo>
                    <a:lnTo>
                      <a:pt x="320794" y="162116"/>
                    </a:lnTo>
                    <a:lnTo>
                      <a:pt x="320318" y="156020"/>
                    </a:lnTo>
                    <a:cubicBezTo>
                      <a:pt x="317947" y="128623"/>
                      <a:pt x="308385" y="102337"/>
                      <a:pt x="292600" y="79820"/>
                    </a:cubicBezTo>
                    <a:lnTo>
                      <a:pt x="289743" y="75724"/>
                    </a:lnTo>
                    <a:close/>
                    <a:moveTo>
                      <a:pt x="242689" y="93059"/>
                    </a:moveTo>
                    <a:cubicBezTo>
                      <a:pt x="221323" y="98114"/>
                      <a:pt x="199488" y="100923"/>
                      <a:pt x="177538" y="101441"/>
                    </a:cubicBezTo>
                    <a:lnTo>
                      <a:pt x="172109" y="101441"/>
                    </a:lnTo>
                    <a:lnTo>
                      <a:pt x="172109" y="161925"/>
                    </a:lnTo>
                    <a:lnTo>
                      <a:pt x="260120" y="161925"/>
                    </a:lnTo>
                    <a:lnTo>
                      <a:pt x="260120" y="155924"/>
                    </a:lnTo>
                    <a:cubicBezTo>
                      <a:pt x="259185" y="135777"/>
                      <a:pt x="255664" y="115833"/>
                      <a:pt x="249642" y="96584"/>
                    </a:cubicBezTo>
                    <a:lnTo>
                      <a:pt x="248023" y="91631"/>
                    </a:lnTo>
                    <a:close/>
                    <a:moveTo>
                      <a:pt x="81621" y="96774"/>
                    </a:moveTo>
                    <a:cubicBezTo>
                      <a:pt x="75600" y="116023"/>
                      <a:pt x="72078" y="135967"/>
                      <a:pt x="71144" y="156115"/>
                    </a:cubicBezTo>
                    <a:lnTo>
                      <a:pt x="71144" y="162116"/>
                    </a:lnTo>
                    <a:lnTo>
                      <a:pt x="159155" y="162116"/>
                    </a:lnTo>
                    <a:lnTo>
                      <a:pt x="159155" y="101632"/>
                    </a:lnTo>
                    <a:lnTo>
                      <a:pt x="153630" y="101632"/>
                    </a:lnTo>
                    <a:cubicBezTo>
                      <a:pt x="131716" y="101061"/>
                      <a:pt x="109918" y="98252"/>
                      <a:pt x="88575" y="93250"/>
                    </a:cubicBezTo>
                    <a:lnTo>
                      <a:pt x="83526" y="92012"/>
                    </a:lnTo>
                    <a:close/>
                    <a:moveTo>
                      <a:pt x="38283" y="79343"/>
                    </a:moveTo>
                    <a:cubicBezTo>
                      <a:pt x="22497" y="101861"/>
                      <a:pt x="12936" y="128146"/>
                      <a:pt x="10565" y="155543"/>
                    </a:cubicBezTo>
                    <a:lnTo>
                      <a:pt x="10089" y="161639"/>
                    </a:lnTo>
                    <a:lnTo>
                      <a:pt x="57714" y="161639"/>
                    </a:lnTo>
                    <a:lnTo>
                      <a:pt x="57714" y="156210"/>
                    </a:lnTo>
                    <a:cubicBezTo>
                      <a:pt x="58645" y="134677"/>
                      <a:pt x="62359" y="113354"/>
                      <a:pt x="68763" y="92774"/>
                    </a:cubicBezTo>
                    <a:lnTo>
                      <a:pt x="70477" y="87630"/>
                    </a:lnTo>
                    <a:lnTo>
                      <a:pt x="65334" y="85725"/>
                    </a:lnTo>
                    <a:cubicBezTo>
                      <a:pt x="58503" y="83307"/>
                      <a:pt x="51850" y="80410"/>
                      <a:pt x="45426" y="77057"/>
                    </a:cubicBezTo>
                    <a:lnTo>
                      <a:pt x="41045" y="74771"/>
                    </a:lnTo>
                    <a:close/>
                    <a:moveTo>
                      <a:pt x="172109" y="88868"/>
                    </a:moveTo>
                    <a:lnTo>
                      <a:pt x="177919" y="88868"/>
                    </a:lnTo>
                    <a:cubicBezTo>
                      <a:pt x="197502" y="88274"/>
                      <a:pt x="216986" y="85851"/>
                      <a:pt x="236117" y="81629"/>
                    </a:cubicBezTo>
                    <a:lnTo>
                      <a:pt x="242975" y="80105"/>
                    </a:lnTo>
                    <a:lnTo>
                      <a:pt x="239927" y="73724"/>
                    </a:lnTo>
                    <a:cubicBezTo>
                      <a:pt x="224782" y="42005"/>
                      <a:pt x="203160" y="21336"/>
                      <a:pt x="179062" y="15526"/>
                    </a:cubicBezTo>
                    <a:lnTo>
                      <a:pt x="172109" y="13811"/>
                    </a:lnTo>
                    <a:close/>
                    <a:moveTo>
                      <a:pt x="151916" y="15335"/>
                    </a:moveTo>
                    <a:cubicBezTo>
                      <a:pt x="127818" y="21146"/>
                      <a:pt x="106196" y="41815"/>
                      <a:pt x="90956" y="73533"/>
                    </a:cubicBezTo>
                    <a:lnTo>
                      <a:pt x="87908" y="79915"/>
                    </a:lnTo>
                    <a:lnTo>
                      <a:pt x="94861" y="81439"/>
                    </a:lnTo>
                    <a:cubicBezTo>
                      <a:pt x="113961" y="85659"/>
                      <a:pt x="133413" y="88082"/>
                      <a:pt x="152964" y="88678"/>
                    </a:cubicBezTo>
                    <a:lnTo>
                      <a:pt x="158869" y="88678"/>
                    </a:lnTo>
                    <a:lnTo>
                      <a:pt x="158869" y="13430"/>
                    </a:lnTo>
                    <a:close/>
                    <a:moveTo>
                      <a:pt x="85812" y="35528"/>
                    </a:moveTo>
                    <a:cubicBezTo>
                      <a:pt x="74586" y="42274"/>
                      <a:pt x="64250" y="50402"/>
                      <a:pt x="55046" y="59722"/>
                    </a:cubicBezTo>
                    <a:lnTo>
                      <a:pt x="49427" y="65437"/>
                    </a:lnTo>
                    <a:lnTo>
                      <a:pt x="56666" y="68771"/>
                    </a:lnTo>
                    <a:cubicBezTo>
                      <a:pt x="60952" y="70771"/>
                      <a:pt x="65619" y="72676"/>
                      <a:pt x="70382" y="74390"/>
                    </a:cubicBezTo>
                    <a:lnTo>
                      <a:pt x="75335" y="76200"/>
                    </a:lnTo>
                    <a:lnTo>
                      <a:pt x="77430" y="71438"/>
                    </a:lnTo>
                    <a:cubicBezTo>
                      <a:pt x="81864" y="61727"/>
                      <a:pt x="87189" y="52448"/>
                      <a:pt x="93337" y="43720"/>
                    </a:cubicBezTo>
                    <a:close/>
                    <a:moveTo>
                      <a:pt x="237641" y="43625"/>
                    </a:moveTo>
                    <a:cubicBezTo>
                      <a:pt x="243769" y="52398"/>
                      <a:pt x="249092" y="61707"/>
                      <a:pt x="253548" y="71438"/>
                    </a:cubicBezTo>
                    <a:lnTo>
                      <a:pt x="255643" y="76105"/>
                    </a:lnTo>
                    <a:lnTo>
                      <a:pt x="260501" y="74390"/>
                    </a:lnTo>
                    <a:cubicBezTo>
                      <a:pt x="265359" y="72676"/>
                      <a:pt x="270026" y="70771"/>
                      <a:pt x="274217" y="68771"/>
                    </a:cubicBezTo>
                    <a:lnTo>
                      <a:pt x="281456" y="65437"/>
                    </a:lnTo>
                    <a:lnTo>
                      <a:pt x="275836" y="59722"/>
                    </a:lnTo>
                    <a:cubicBezTo>
                      <a:pt x="266693" y="50375"/>
                      <a:pt x="256385" y="42244"/>
                      <a:pt x="245166" y="35528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图形 13">
              <a:extLst>
                <a:ext uri="{FF2B5EF4-FFF2-40B4-BE49-F238E27FC236}">
                  <a16:creationId xmlns:a16="http://schemas.microsoft.com/office/drawing/2014/main" id="{37A8A3D8-8FA6-D292-1646-590979B9B30D}"/>
                </a:ext>
              </a:extLst>
            </p:cNvPr>
            <p:cNvGrpSpPr/>
            <p:nvPr/>
          </p:nvGrpSpPr>
          <p:grpSpPr>
            <a:xfrm>
              <a:off x="1864899" y="1579911"/>
              <a:ext cx="1782127" cy="2341816"/>
              <a:chOff x="1864899" y="1579911"/>
              <a:chExt cx="1782127" cy="2341816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3A339B7-A4F1-EA5C-DD30-B35B9A9D7BE0}"/>
                  </a:ext>
                </a:extLst>
              </p:cNvPr>
              <p:cNvSpPr/>
              <p:nvPr/>
            </p:nvSpPr>
            <p:spPr>
              <a:xfrm>
                <a:off x="1864899" y="1579911"/>
                <a:ext cx="1782127" cy="2341816"/>
              </a:xfrm>
              <a:custGeom>
                <a:avLst/>
                <a:gdLst>
                  <a:gd name="connsiteX0" fmla="*/ 1782128 w 1782127"/>
                  <a:gd name="connsiteY0" fmla="*/ 1371219 h 2341816"/>
                  <a:gd name="connsiteX1" fmla="*/ 1782128 w 1782127"/>
                  <a:gd name="connsiteY1" fmla="*/ 0 h 2341816"/>
                  <a:gd name="connsiteX2" fmla="*/ 0 w 1782127"/>
                  <a:gd name="connsiteY2" fmla="*/ 0 h 2341816"/>
                  <a:gd name="connsiteX3" fmla="*/ 0 w 1782127"/>
                  <a:gd name="connsiteY3" fmla="*/ 1371219 h 2341816"/>
                  <a:gd name="connsiteX4" fmla="*/ 251270 w 1782127"/>
                  <a:gd name="connsiteY4" fmla="*/ 1371219 h 2341816"/>
                  <a:gd name="connsiteX5" fmla="*/ 251270 w 1782127"/>
                  <a:gd name="connsiteY5" fmla="*/ 2292763 h 2341816"/>
                  <a:gd name="connsiteX6" fmla="*/ 183547 w 1782127"/>
                  <a:gd name="connsiteY6" fmla="*/ 2316861 h 2341816"/>
                  <a:gd name="connsiteX7" fmla="*/ 183547 w 1782127"/>
                  <a:gd name="connsiteY7" fmla="*/ 2341817 h 2341816"/>
                  <a:gd name="connsiteX8" fmla="*/ 397573 w 1782127"/>
                  <a:gd name="connsiteY8" fmla="*/ 2341817 h 2341816"/>
                  <a:gd name="connsiteX9" fmla="*/ 397573 w 1782127"/>
                  <a:gd name="connsiteY9" fmla="*/ 2316861 h 2341816"/>
                  <a:gd name="connsiteX10" fmla="*/ 329755 w 1782127"/>
                  <a:gd name="connsiteY10" fmla="*/ 2292763 h 2341816"/>
                  <a:gd name="connsiteX11" fmla="*/ 329755 w 1782127"/>
                  <a:gd name="connsiteY11" fmla="*/ 1371219 h 2341816"/>
                  <a:gd name="connsiteX12" fmla="*/ 1489615 w 1782127"/>
                  <a:gd name="connsiteY12" fmla="*/ 1371219 h 2341816"/>
                  <a:gd name="connsiteX13" fmla="*/ 1489615 w 1782127"/>
                  <a:gd name="connsiteY13" fmla="*/ 2292763 h 2341816"/>
                  <a:gd name="connsiteX14" fmla="*/ 1421892 w 1782127"/>
                  <a:gd name="connsiteY14" fmla="*/ 2316861 h 2341816"/>
                  <a:gd name="connsiteX15" fmla="*/ 1421892 w 1782127"/>
                  <a:gd name="connsiteY15" fmla="*/ 2341817 h 2341816"/>
                  <a:gd name="connsiteX16" fmla="*/ 1635823 w 1782127"/>
                  <a:gd name="connsiteY16" fmla="*/ 2341817 h 2341816"/>
                  <a:gd name="connsiteX17" fmla="*/ 1635823 w 1782127"/>
                  <a:gd name="connsiteY17" fmla="*/ 2316861 h 2341816"/>
                  <a:gd name="connsiteX18" fmla="*/ 1568101 w 1782127"/>
                  <a:gd name="connsiteY18" fmla="*/ 2292763 h 2341816"/>
                  <a:gd name="connsiteX19" fmla="*/ 1568101 w 1782127"/>
                  <a:gd name="connsiteY19" fmla="*/ 1371219 h 2341816"/>
                  <a:gd name="connsiteX20" fmla="*/ 1782128 w 1782127"/>
                  <a:gd name="connsiteY20" fmla="*/ 1371219 h 234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82127" h="2341816">
                    <a:moveTo>
                      <a:pt x="1782128" y="1371219"/>
                    </a:moveTo>
                    <a:lnTo>
                      <a:pt x="1782128" y="0"/>
                    </a:lnTo>
                    <a:lnTo>
                      <a:pt x="0" y="0"/>
                    </a:lnTo>
                    <a:lnTo>
                      <a:pt x="0" y="1371219"/>
                    </a:lnTo>
                    <a:lnTo>
                      <a:pt x="251270" y="1371219"/>
                    </a:lnTo>
                    <a:lnTo>
                      <a:pt x="251270" y="2292763"/>
                    </a:lnTo>
                    <a:lnTo>
                      <a:pt x="183547" y="2316861"/>
                    </a:lnTo>
                    <a:lnTo>
                      <a:pt x="183547" y="2341817"/>
                    </a:lnTo>
                    <a:lnTo>
                      <a:pt x="397573" y="2341817"/>
                    </a:lnTo>
                    <a:lnTo>
                      <a:pt x="397573" y="2316861"/>
                    </a:lnTo>
                    <a:lnTo>
                      <a:pt x="329755" y="2292763"/>
                    </a:lnTo>
                    <a:lnTo>
                      <a:pt x="329755" y="1371219"/>
                    </a:lnTo>
                    <a:lnTo>
                      <a:pt x="1489615" y="1371219"/>
                    </a:lnTo>
                    <a:lnTo>
                      <a:pt x="1489615" y="2292763"/>
                    </a:lnTo>
                    <a:lnTo>
                      <a:pt x="1421892" y="2316861"/>
                    </a:lnTo>
                    <a:lnTo>
                      <a:pt x="1421892" y="2341817"/>
                    </a:lnTo>
                    <a:lnTo>
                      <a:pt x="1635823" y="2341817"/>
                    </a:lnTo>
                    <a:lnTo>
                      <a:pt x="1635823" y="2316861"/>
                    </a:lnTo>
                    <a:lnTo>
                      <a:pt x="1568101" y="2292763"/>
                    </a:lnTo>
                    <a:lnTo>
                      <a:pt x="1568101" y="1371219"/>
                    </a:lnTo>
                    <a:lnTo>
                      <a:pt x="1782128" y="137121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A8CE201-DCD7-1489-D9EA-FB5703CA648A}"/>
                  </a:ext>
                </a:extLst>
              </p:cNvPr>
              <p:cNvSpPr/>
              <p:nvPr/>
            </p:nvSpPr>
            <p:spPr>
              <a:xfrm>
                <a:off x="1888426" y="1598961"/>
                <a:ext cx="1735169" cy="1308449"/>
              </a:xfrm>
              <a:custGeom>
                <a:avLst/>
                <a:gdLst>
                  <a:gd name="connsiteX0" fmla="*/ 0 w 1735169"/>
                  <a:gd name="connsiteY0" fmla="*/ 0 h 1308449"/>
                  <a:gd name="connsiteX1" fmla="*/ 1735169 w 1735169"/>
                  <a:gd name="connsiteY1" fmla="*/ 0 h 1308449"/>
                  <a:gd name="connsiteX2" fmla="*/ 1735169 w 1735169"/>
                  <a:gd name="connsiteY2" fmla="*/ 1308449 h 1308449"/>
                  <a:gd name="connsiteX3" fmla="*/ 0 w 1735169"/>
                  <a:gd name="connsiteY3" fmla="*/ 1308449 h 130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69" h="1308449">
                    <a:moveTo>
                      <a:pt x="0" y="0"/>
                    </a:moveTo>
                    <a:lnTo>
                      <a:pt x="1735169" y="0"/>
                    </a:lnTo>
                    <a:lnTo>
                      <a:pt x="1735169" y="1308449"/>
                    </a:lnTo>
                    <a:lnTo>
                      <a:pt x="0" y="1308449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ED5BD6C-A1DD-1274-9A49-245B4A55E502}"/>
                  </a:ext>
                </a:extLst>
              </p:cNvPr>
              <p:cNvSpPr/>
              <p:nvPr/>
            </p:nvSpPr>
            <p:spPr>
              <a:xfrm>
                <a:off x="1888426" y="1598961"/>
                <a:ext cx="1735169" cy="1308449"/>
              </a:xfrm>
              <a:custGeom>
                <a:avLst/>
                <a:gdLst>
                  <a:gd name="connsiteX0" fmla="*/ 0 w 1735169"/>
                  <a:gd name="connsiteY0" fmla="*/ 0 h 1308449"/>
                  <a:gd name="connsiteX1" fmla="*/ 1735169 w 1735169"/>
                  <a:gd name="connsiteY1" fmla="*/ 0 h 1308449"/>
                  <a:gd name="connsiteX2" fmla="*/ 1735169 w 1735169"/>
                  <a:gd name="connsiteY2" fmla="*/ 1308449 h 1308449"/>
                  <a:gd name="connsiteX3" fmla="*/ 0 w 1735169"/>
                  <a:gd name="connsiteY3" fmla="*/ 1308449 h 130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69" h="1308449">
                    <a:moveTo>
                      <a:pt x="0" y="0"/>
                    </a:moveTo>
                    <a:lnTo>
                      <a:pt x="1735169" y="0"/>
                    </a:lnTo>
                    <a:lnTo>
                      <a:pt x="1735169" y="1308449"/>
                    </a:lnTo>
                    <a:lnTo>
                      <a:pt x="0" y="1308449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8AD45D0-DF00-4ADA-D9E5-4FEDF983FDE6}"/>
                  </a:ext>
                </a:extLst>
              </p:cNvPr>
              <p:cNvSpPr/>
              <p:nvPr/>
            </p:nvSpPr>
            <p:spPr>
              <a:xfrm>
                <a:off x="3088767" y="2390584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4 h 54673"/>
                  <a:gd name="connsiteX3" fmla="*/ 0 w 54673"/>
                  <a:gd name="connsiteY3" fmla="*/ 54674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4"/>
                    </a:lnTo>
                    <a:lnTo>
                      <a:pt x="0" y="5467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34B2A27-3FAB-5E78-4EAC-011A853DB373}"/>
                  </a:ext>
                </a:extLst>
              </p:cNvPr>
              <p:cNvSpPr/>
              <p:nvPr/>
            </p:nvSpPr>
            <p:spPr>
              <a:xfrm>
                <a:off x="3088767" y="2547842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3 h 54673"/>
                  <a:gd name="connsiteX3" fmla="*/ 0 w 54673"/>
                  <a:gd name="connsiteY3" fmla="*/ 54673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3"/>
                    </a:lnTo>
                    <a:lnTo>
                      <a:pt x="0" y="5467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ECC827D-CE6B-DE7D-3794-E27923283714}"/>
                  </a:ext>
                </a:extLst>
              </p:cNvPr>
              <p:cNvSpPr/>
              <p:nvPr/>
            </p:nvSpPr>
            <p:spPr>
              <a:xfrm>
                <a:off x="3088767" y="2705100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3 h 54673"/>
                  <a:gd name="connsiteX3" fmla="*/ 0 w 54673"/>
                  <a:gd name="connsiteY3" fmla="*/ 54673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3"/>
                    </a:lnTo>
                    <a:lnTo>
                      <a:pt x="0" y="5467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C2A69D2-F08B-997F-07A9-E38666A05D69}"/>
                  </a:ext>
                </a:extLst>
              </p:cNvPr>
              <p:cNvSpPr/>
              <p:nvPr/>
            </p:nvSpPr>
            <p:spPr>
              <a:xfrm>
                <a:off x="3088767" y="2547842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3 h 54673"/>
                  <a:gd name="connsiteX3" fmla="*/ 0 w 54673"/>
                  <a:gd name="connsiteY3" fmla="*/ 54673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3"/>
                    </a:lnTo>
                    <a:lnTo>
                      <a:pt x="0" y="54673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64A3BF5-6D4E-509A-2F55-6C4E62F480EF}"/>
                  </a:ext>
                </a:extLst>
              </p:cNvPr>
              <p:cNvSpPr/>
              <p:nvPr/>
            </p:nvSpPr>
            <p:spPr>
              <a:xfrm>
                <a:off x="2025015" y="1694402"/>
                <a:ext cx="942498" cy="506634"/>
              </a:xfrm>
              <a:custGeom>
                <a:avLst/>
                <a:gdLst>
                  <a:gd name="connsiteX0" fmla="*/ 939737 w 942498"/>
                  <a:gd name="connsiteY0" fmla="*/ 125730 h 506634"/>
                  <a:gd name="connsiteX1" fmla="*/ 942118 w 942498"/>
                  <a:gd name="connsiteY1" fmla="*/ 123349 h 506634"/>
                  <a:gd name="connsiteX2" fmla="*/ 939737 w 942498"/>
                  <a:gd name="connsiteY2" fmla="*/ 120967 h 506634"/>
                  <a:gd name="connsiteX3" fmla="*/ 917829 w 942498"/>
                  <a:gd name="connsiteY3" fmla="*/ 120967 h 506634"/>
                  <a:gd name="connsiteX4" fmla="*/ 917829 w 942498"/>
                  <a:gd name="connsiteY4" fmla="*/ 31623 h 506634"/>
                  <a:gd name="connsiteX5" fmla="*/ 939737 w 942498"/>
                  <a:gd name="connsiteY5" fmla="*/ 31623 h 506634"/>
                  <a:gd name="connsiteX6" fmla="*/ 942118 w 942498"/>
                  <a:gd name="connsiteY6" fmla="*/ 29242 h 506634"/>
                  <a:gd name="connsiteX7" fmla="*/ 939737 w 942498"/>
                  <a:gd name="connsiteY7" fmla="*/ 26861 h 506634"/>
                  <a:gd name="connsiteX8" fmla="*/ 917829 w 942498"/>
                  <a:gd name="connsiteY8" fmla="*/ 26861 h 506634"/>
                  <a:gd name="connsiteX9" fmla="*/ 917829 w 942498"/>
                  <a:gd name="connsiteY9" fmla="*/ 2381 h 506634"/>
                  <a:gd name="connsiteX10" fmla="*/ 915448 w 942498"/>
                  <a:gd name="connsiteY10" fmla="*/ 0 h 506634"/>
                  <a:gd name="connsiteX11" fmla="*/ 913066 w 942498"/>
                  <a:gd name="connsiteY11" fmla="*/ 2381 h 506634"/>
                  <a:gd name="connsiteX12" fmla="*/ 913066 w 942498"/>
                  <a:gd name="connsiteY12" fmla="*/ 26861 h 506634"/>
                  <a:gd name="connsiteX13" fmla="*/ 815626 w 942498"/>
                  <a:gd name="connsiteY13" fmla="*/ 26861 h 506634"/>
                  <a:gd name="connsiteX14" fmla="*/ 815626 w 942498"/>
                  <a:gd name="connsiteY14" fmla="*/ 2381 h 506634"/>
                  <a:gd name="connsiteX15" fmla="*/ 813245 w 942498"/>
                  <a:gd name="connsiteY15" fmla="*/ 0 h 506634"/>
                  <a:gd name="connsiteX16" fmla="*/ 810863 w 942498"/>
                  <a:gd name="connsiteY16" fmla="*/ 2381 h 506634"/>
                  <a:gd name="connsiteX17" fmla="*/ 810863 w 942498"/>
                  <a:gd name="connsiteY17" fmla="*/ 26861 h 506634"/>
                  <a:gd name="connsiteX18" fmla="*/ 713518 w 942498"/>
                  <a:gd name="connsiteY18" fmla="*/ 26861 h 506634"/>
                  <a:gd name="connsiteX19" fmla="*/ 713518 w 942498"/>
                  <a:gd name="connsiteY19" fmla="*/ 2381 h 506634"/>
                  <a:gd name="connsiteX20" fmla="*/ 711137 w 942498"/>
                  <a:gd name="connsiteY20" fmla="*/ 0 h 506634"/>
                  <a:gd name="connsiteX21" fmla="*/ 708755 w 942498"/>
                  <a:gd name="connsiteY21" fmla="*/ 2381 h 506634"/>
                  <a:gd name="connsiteX22" fmla="*/ 708755 w 942498"/>
                  <a:gd name="connsiteY22" fmla="*/ 26861 h 506634"/>
                  <a:gd name="connsiteX23" fmla="*/ 611314 w 942498"/>
                  <a:gd name="connsiteY23" fmla="*/ 26861 h 506634"/>
                  <a:gd name="connsiteX24" fmla="*/ 611314 w 942498"/>
                  <a:gd name="connsiteY24" fmla="*/ 2381 h 506634"/>
                  <a:gd name="connsiteX25" fmla="*/ 608933 w 942498"/>
                  <a:gd name="connsiteY25" fmla="*/ 0 h 506634"/>
                  <a:gd name="connsiteX26" fmla="*/ 606552 w 942498"/>
                  <a:gd name="connsiteY26" fmla="*/ 2381 h 506634"/>
                  <a:gd name="connsiteX27" fmla="*/ 606552 w 942498"/>
                  <a:gd name="connsiteY27" fmla="*/ 26861 h 506634"/>
                  <a:gd name="connsiteX28" fmla="*/ 509207 w 942498"/>
                  <a:gd name="connsiteY28" fmla="*/ 26861 h 506634"/>
                  <a:gd name="connsiteX29" fmla="*/ 509207 w 942498"/>
                  <a:gd name="connsiteY29" fmla="*/ 2381 h 506634"/>
                  <a:gd name="connsiteX30" fmla="*/ 506825 w 942498"/>
                  <a:gd name="connsiteY30" fmla="*/ 0 h 506634"/>
                  <a:gd name="connsiteX31" fmla="*/ 504444 w 942498"/>
                  <a:gd name="connsiteY31" fmla="*/ 2381 h 506634"/>
                  <a:gd name="connsiteX32" fmla="*/ 504444 w 942498"/>
                  <a:gd name="connsiteY32" fmla="*/ 26861 h 506634"/>
                  <a:gd name="connsiteX33" fmla="*/ 407099 w 942498"/>
                  <a:gd name="connsiteY33" fmla="*/ 26861 h 506634"/>
                  <a:gd name="connsiteX34" fmla="*/ 407099 w 942498"/>
                  <a:gd name="connsiteY34" fmla="*/ 2381 h 506634"/>
                  <a:gd name="connsiteX35" fmla="*/ 404717 w 942498"/>
                  <a:gd name="connsiteY35" fmla="*/ 0 h 506634"/>
                  <a:gd name="connsiteX36" fmla="*/ 402336 w 942498"/>
                  <a:gd name="connsiteY36" fmla="*/ 2381 h 506634"/>
                  <a:gd name="connsiteX37" fmla="*/ 402336 w 942498"/>
                  <a:gd name="connsiteY37" fmla="*/ 26861 h 506634"/>
                  <a:gd name="connsiteX38" fmla="*/ 304800 w 942498"/>
                  <a:gd name="connsiteY38" fmla="*/ 26861 h 506634"/>
                  <a:gd name="connsiteX39" fmla="*/ 304800 w 942498"/>
                  <a:gd name="connsiteY39" fmla="*/ 2381 h 506634"/>
                  <a:gd name="connsiteX40" fmla="*/ 302419 w 942498"/>
                  <a:gd name="connsiteY40" fmla="*/ 0 h 506634"/>
                  <a:gd name="connsiteX41" fmla="*/ 300038 w 942498"/>
                  <a:gd name="connsiteY41" fmla="*/ 2381 h 506634"/>
                  <a:gd name="connsiteX42" fmla="*/ 300038 w 942498"/>
                  <a:gd name="connsiteY42" fmla="*/ 26861 h 506634"/>
                  <a:gd name="connsiteX43" fmla="*/ 202787 w 942498"/>
                  <a:gd name="connsiteY43" fmla="*/ 26861 h 506634"/>
                  <a:gd name="connsiteX44" fmla="*/ 202787 w 942498"/>
                  <a:gd name="connsiteY44" fmla="*/ 2381 h 506634"/>
                  <a:gd name="connsiteX45" fmla="*/ 200406 w 942498"/>
                  <a:gd name="connsiteY45" fmla="*/ 0 h 506634"/>
                  <a:gd name="connsiteX46" fmla="*/ 198025 w 942498"/>
                  <a:gd name="connsiteY46" fmla="*/ 2381 h 506634"/>
                  <a:gd name="connsiteX47" fmla="*/ 198025 w 942498"/>
                  <a:gd name="connsiteY47" fmla="*/ 26861 h 506634"/>
                  <a:gd name="connsiteX48" fmla="*/ 100679 w 942498"/>
                  <a:gd name="connsiteY48" fmla="*/ 26861 h 506634"/>
                  <a:gd name="connsiteX49" fmla="*/ 100679 w 942498"/>
                  <a:gd name="connsiteY49" fmla="*/ 2381 h 506634"/>
                  <a:gd name="connsiteX50" fmla="*/ 98298 w 942498"/>
                  <a:gd name="connsiteY50" fmla="*/ 0 h 506634"/>
                  <a:gd name="connsiteX51" fmla="*/ 95917 w 942498"/>
                  <a:gd name="connsiteY51" fmla="*/ 2381 h 506634"/>
                  <a:gd name="connsiteX52" fmla="*/ 95917 w 942498"/>
                  <a:gd name="connsiteY52" fmla="*/ 26861 h 506634"/>
                  <a:gd name="connsiteX53" fmla="*/ 0 w 942498"/>
                  <a:gd name="connsiteY53" fmla="*/ 26861 h 506634"/>
                  <a:gd name="connsiteX54" fmla="*/ 0 w 942498"/>
                  <a:gd name="connsiteY54" fmla="*/ 31623 h 506634"/>
                  <a:gd name="connsiteX55" fmla="*/ 96107 w 942498"/>
                  <a:gd name="connsiteY55" fmla="*/ 31623 h 506634"/>
                  <a:gd name="connsiteX56" fmla="*/ 96107 w 942498"/>
                  <a:gd name="connsiteY56" fmla="*/ 120967 h 506634"/>
                  <a:gd name="connsiteX57" fmla="*/ 0 w 942498"/>
                  <a:gd name="connsiteY57" fmla="*/ 120967 h 506634"/>
                  <a:gd name="connsiteX58" fmla="*/ 0 w 942498"/>
                  <a:gd name="connsiteY58" fmla="*/ 125730 h 506634"/>
                  <a:gd name="connsiteX59" fmla="*/ 96107 w 942498"/>
                  <a:gd name="connsiteY59" fmla="*/ 125730 h 506634"/>
                  <a:gd name="connsiteX60" fmla="*/ 96107 w 942498"/>
                  <a:gd name="connsiteY60" fmla="*/ 215170 h 506634"/>
                  <a:gd name="connsiteX61" fmla="*/ 0 w 942498"/>
                  <a:gd name="connsiteY61" fmla="*/ 215170 h 506634"/>
                  <a:gd name="connsiteX62" fmla="*/ 0 w 942498"/>
                  <a:gd name="connsiteY62" fmla="*/ 219932 h 506634"/>
                  <a:gd name="connsiteX63" fmla="*/ 96107 w 942498"/>
                  <a:gd name="connsiteY63" fmla="*/ 219932 h 506634"/>
                  <a:gd name="connsiteX64" fmla="*/ 96107 w 942498"/>
                  <a:gd name="connsiteY64" fmla="*/ 309277 h 506634"/>
                  <a:gd name="connsiteX65" fmla="*/ 0 w 942498"/>
                  <a:gd name="connsiteY65" fmla="*/ 309277 h 506634"/>
                  <a:gd name="connsiteX66" fmla="*/ 0 w 942498"/>
                  <a:gd name="connsiteY66" fmla="*/ 314039 h 506634"/>
                  <a:gd name="connsiteX67" fmla="*/ 96107 w 942498"/>
                  <a:gd name="connsiteY67" fmla="*/ 314039 h 506634"/>
                  <a:gd name="connsiteX68" fmla="*/ 96107 w 942498"/>
                  <a:gd name="connsiteY68" fmla="*/ 403479 h 506634"/>
                  <a:gd name="connsiteX69" fmla="*/ 0 w 942498"/>
                  <a:gd name="connsiteY69" fmla="*/ 403479 h 506634"/>
                  <a:gd name="connsiteX70" fmla="*/ 0 w 942498"/>
                  <a:gd name="connsiteY70" fmla="*/ 408242 h 506634"/>
                  <a:gd name="connsiteX71" fmla="*/ 96107 w 942498"/>
                  <a:gd name="connsiteY71" fmla="*/ 408242 h 506634"/>
                  <a:gd name="connsiteX72" fmla="*/ 96107 w 942498"/>
                  <a:gd name="connsiteY72" fmla="*/ 504254 h 506634"/>
                  <a:gd name="connsiteX73" fmla="*/ 98488 w 942498"/>
                  <a:gd name="connsiteY73" fmla="*/ 506635 h 506634"/>
                  <a:gd name="connsiteX74" fmla="*/ 100870 w 942498"/>
                  <a:gd name="connsiteY74" fmla="*/ 504254 h 506634"/>
                  <a:gd name="connsiteX75" fmla="*/ 100870 w 942498"/>
                  <a:gd name="connsiteY75" fmla="*/ 408242 h 506634"/>
                  <a:gd name="connsiteX76" fmla="*/ 198215 w 942498"/>
                  <a:gd name="connsiteY76" fmla="*/ 408242 h 506634"/>
                  <a:gd name="connsiteX77" fmla="*/ 198215 w 942498"/>
                  <a:gd name="connsiteY77" fmla="*/ 504254 h 506634"/>
                  <a:gd name="connsiteX78" fmla="*/ 200596 w 942498"/>
                  <a:gd name="connsiteY78" fmla="*/ 506635 h 506634"/>
                  <a:gd name="connsiteX79" fmla="*/ 202978 w 942498"/>
                  <a:gd name="connsiteY79" fmla="*/ 504254 h 506634"/>
                  <a:gd name="connsiteX80" fmla="*/ 202978 w 942498"/>
                  <a:gd name="connsiteY80" fmla="*/ 408242 h 506634"/>
                  <a:gd name="connsiteX81" fmla="*/ 300418 w 942498"/>
                  <a:gd name="connsiteY81" fmla="*/ 408242 h 506634"/>
                  <a:gd name="connsiteX82" fmla="*/ 300418 w 942498"/>
                  <a:gd name="connsiteY82" fmla="*/ 504254 h 506634"/>
                  <a:gd name="connsiteX83" fmla="*/ 302800 w 942498"/>
                  <a:gd name="connsiteY83" fmla="*/ 506635 h 506634"/>
                  <a:gd name="connsiteX84" fmla="*/ 305181 w 942498"/>
                  <a:gd name="connsiteY84" fmla="*/ 504254 h 506634"/>
                  <a:gd name="connsiteX85" fmla="*/ 305181 w 942498"/>
                  <a:gd name="connsiteY85" fmla="*/ 408242 h 506634"/>
                  <a:gd name="connsiteX86" fmla="*/ 402526 w 942498"/>
                  <a:gd name="connsiteY86" fmla="*/ 408242 h 506634"/>
                  <a:gd name="connsiteX87" fmla="*/ 402526 w 942498"/>
                  <a:gd name="connsiteY87" fmla="*/ 504254 h 506634"/>
                  <a:gd name="connsiteX88" fmla="*/ 404908 w 942498"/>
                  <a:gd name="connsiteY88" fmla="*/ 506635 h 506634"/>
                  <a:gd name="connsiteX89" fmla="*/ 407289 w 942498"/>
                  <a:gd name="connsiteY89" fmla="*/ 504254 h 506634"/>
                  <a:gd name="connsiteX90" fmla="*/ 407289 w 942498"/>
                  <a:gd name="connsiteY90" fmla="*/ 408242 h 506634"/>
                  <a:gd name="connsiteX91" fmla="*/ 504825 w 942498"/>
                  <a:gd name="connsiteY91" fmla="*/ 408242 h 506634"/>
                  <a:gd name="connsiteX92" fmla="*/ 504825 w 942498"/>
                  <a:gd name="connsiteY92" fmla="*/ 504254 h 506634"/>
                  <a:gd name="connsiteX93" fmla="*/ 507206 w 942498"/>
                  <a:gd name="connsiteY93" fmla="*/ 506635 h 506634"/>
                  <a:gd name="connsiteX94" fmla="*/ 509588 w 942498"/>
                  <a:gd name="connsiteY94" fmla="*/ 504254 h 506634"/>
                  <a:gd name="connsiteX95" fmla="*/ 509588 w 942498"/>
                  <a:gd name="connsiteY95" fmla="*/ 408242 h 506634"/>
                  <a:gd name="connsiteX96" fmla="*/ 606933 w 942498"/>
                  <a:gd name="connsiteY96" fmla="*/ 408242 h 506634"/>
                  <a:gd name="connsiteX97" fmla="*/ 606933 w 942498"/>
                  <a:gd name="connsiteY97" fmla="*/ 504254 h 506634"/>
                  <a:gd name="connsiteX98" fmla="*/ 609314 w 942498"/>
                  <a:gd name="connsiteY98" fmla="*/ 506635 h 506634"/>
                  <a:gd name="connsiteX99" fmla="*/ 611696 w 942498"/>
                  <a:gd name="connsiteY99" fmla="*/ 504254 h 506634"/>
                  <a:gd name="connsiteX100" fmla="*/ 611696 w 942498"/>
                  <a:gd name="connsiteY100" fmla="*/ 408242 h 506634"/>
                  <a:gd name="connsiteX101" fmla="*/ 709136 w 942498"/>
                  <a:gd name="connsiteY101" fmla="*/ 408242 h 506634"/>
                  <a:gd name="connsiteX102" fmla="*/ 709136 w 942498"/>
                  <a:gd name="connsiteY102" fmla="*/ 504254 h 506634"/>
                  <a:gd name="connsiteX103" fmla="*/ 711518 w 942498"/>
                  <a:gd name="connsiteY103" fmla="*/ 506635 h 506634"/>
                  <a:gd name="connsiteX104" fmla="*/ 713899 w 942498"/>
                  <a:gd name="connsiteY104" fmla="*/ 504254 h 506634"/>
                  <a:gd name="connsiteX105" fmla="*/ 713899 w 942498"/>
                  <a:gd name="connsiteY105" fmla="*/ 408242 h 506634"/>
                  <a:gd name="connsiteX106" fmla="*/ 811244 w 942498"/>
                  <a:gd name="connsiteY106" fmla="*/ 408242 h 506634"/>
                  <a:gd name="connsiteX107" fmla="*/ 811244 w 942498"/>
                  <a:gd name="connsiteY107" fmla="*/ 504254 h 506634"/>
                  <a:gd name="connsiteX108" fmla="*/ 813626 w 942498"/>
                  <a:gd name="connsiteY108" fmla="*/ 506635 h 506634"/>
                  <a:gd name="connsiteX109" fmla="*/ 816007 w 942498"/>
                  <a:gd name="connsiteY109" fmla="*/ 504254 h 506634"/>
                  <a:gd name="connsiteX110" fmla="*/ 816007 w 942498"/>
                  <a:gd name="connsiteY110" fmla="*/ 408242 h 506634"/>
                  <a:gd name="connsiteX111" fmla="*/ 913447 w 942498"/>
                  <a:gd name="connsiteY111" fmla="*/ 408242 h 506634"/>
                  <a:gd name="connsiteX112" fmla="*/ 913447 w 942498"/>
                  <a:gd name="connsiteY112" fmla="*/ 504254 h 506634"/>
                  <a:gd name="connsiteX113" fmla="*/ 915829 w 942498"/>
                  <a:gd name="connsiteY113" fmla="*/ 506635 h 506634"/>
                  <a:gd name="connsiteX114" fmla="*/ 918210 w 942498"/>
                  <a:gd name="connsiteY114" fmla="*/ 504254 h 506634"/>
                  <a:gd name="connsiteX115" fmla="*/ 918210 w 942498"/>
                  <a:gd name="connsiteY115" fmla="*/ 408242 h 506634"/>
                  <a:gd name="connsiteX116" fmla="*/ 940118 w 942498"/>
                  <a:gd name="connsiteY116" fmla="*/ 408242 h 506634"/>
                  <a:gd name="connsiteX117" fmla="*/ 942499 w 942498"/>
                  <a:gd name="connsiteY117" fmla="*/ 405860 h 506634"/>
                  <a:gd name="connsiteX118" fmla="*/ 940118 w 942498"/>
                  <a:gd name="connsiteY118" fmla="*/ 403479 h 506634"/>
                  <a:gd name="connsiteX119" fmla="*/ 918210 w 942498"/>
                  <a:gd name="connsiteY119" fmla="*/ 403479 h 506634"/>
                  <a:gd name="connsiteX120" fmla="*/ 918210 w 942498"/>
                  <a:gd name="connsiteY120" fmla="*/ 314039 h 506634"/>
                  <a:gd name="connsiteX121" fmla="*/ 940118 w 942498"/>
                  <a:gd name="connsiteY121" fmla="*/ 314039 h 506634"/>
                  <a:gd name="connsiteX122" fmla="*/ 942499 w 942498"/>
                  <a:gd name="connsiteY122" fmla="*/ 311658 h 506634"/>
                  <a:gd name="connsiteX123" fmla="*/ 940118 w 942498"/>
                  <a:gd name="connsiteY123" fmla="*/ 309277 h 506634"/>
                  <a:gd name="connsiteX124" fmla="*/ 918210 w 942498"/>
                  <a:gd name="connsiteY124" fmla="*/ 309277 h 506634"/>
                  <a:gd name="connsiteX125" fmla="*/ 918210 w 942498"/>
                  <a:gd name="connsiteY125" fmla="*/ 220123 h 506634"/>
                  <a:gd name="connsiteX126" fmla="*/ 940118 w 942498"/>
                  <a:gd name="connsiteY126" fmla="*/ 220123 h 506634"/>
                  <a:gd name="connsiteX127" fmla="*/ 942499 w 942498"/>
                  <a:gd name="connsiteY127" fmla="*/ 217742 h 506634"/>
                  <a:gd name="connsiteX128" fmla="*/ 940118 w 942498"/>
                  <a:gd name="connsiteY128" fmla="*/ 215360 h 506634"/>
                  <a:gd name="connsiteX129" fmla="*/ 918210 w 942498"/>
                  <a:gd name="connsiteY129" fmla="*/ 215360 h 506634"/>
                  <a:gd name="connsiteX130" fmla="*/ 918210 w 942498"/>
                  <a:gd name="connsiteY130" fmla="*/ 125921 h 506634"/>
                  <a:gd name="connsiteX131" fmla="*/ 198025 w 942498"/>
                  <a:gd name="connsiteY131" fmla="*/ 403479 h 506634"/>
                  <a:gd name="connsiteX132" fmla="*/ 100679 w 942498"/>
                  <a:gd name="connsiteY132" fmla="*/ 403479 h 506634"/>
                  <a:gd name="connsiteX133" fmla="*/ 100679 w 942498"/>
                  <a:gd name="connsiteY133" fmla="*/ 314039 h 506634"/>
                  <a:gd name="connsiteX134" fmla="*/ 198025 w 942498"/>
                  <a:gd name="connsiteY134" fmla="*/ 314039 h 506634"/>
                  <a:gd name="connsiteX135" fmla="*/ 198025 w 942498"/>
                  <a:gd name="connsiteY135" fmla="*/ 309277 h 506634"/>
                  <a:gd name="connsiteX136" fmla="*/ 100679 w 942498"/>
                  <a:gd name="connsiteY136" fmla="*/ 309277 h 506634"/>
                  <a:gd name="connsiteX137" fmla="*/ 100679 w 942498"/>
                  <a:gd name="connsiteY137" fmla="*/ 220123 h 506634"/>
                  <a:gd name="connsiteX138" fmla="*/ 198025 w 942498"/>
                  <a:gd name="connsiteY138" fmla="*/ 220123 h 506634"/>
                  <a:gd name="connsiteX139" fmla="*/ 198025 w 942498"/>
                  <a:gd name="connsiteY139" fmla="*/ 215170 h 506634"/>
                  <a:gd name="connsiteX140" fmla="*/ 100679 w 942498"/>
                  <a:gd name="connsiteY140" fmla="*/ 215170 h 506634"/>
                  <a:gd name="connsiteX141" fmla="*/ 100679 w 942498"/>
                  <a:gd name="connsiteY141" fmla="*/ 125730 h 506634"/>
                  <a:gd name="connsiteX142" fmla="*/ 198025 w 942498"/>
                  <a:gd name="connsiteY142" fmla="*/ 125730 h 506634"/>
                  <a:gd name="connsiteX143" fmla="*/ 198025 w 942498"/>
                  <a:gd name="connsiteY143" fmla="*/ 120967 h 506634"/>
                  <a:gd name="connsiteX144" fmla="*/ 100679 w 942498"/>
                  <a:gd name="connsiteY144" fmla="*/ 120967 h 506634"/>
                  <a:gd name="connsiteX145" fmla="*/ 100679 w 942498"/>
                  <a:gd name="connsiteY145" fmla="*/ 31623 h 506634"/>
                  <a:gd name="connsiteX146" fmla="*/ 198025 w 942498"/>
                  <a:gd name="connsiteY146" fmla="*/ 31623 h 506634"/>
                  <a:gd name="connsiteX147" fmla="*/ 300228 w 942498"/>
                  <a:gd name="connsiteY147" fmla="*/ 403479 h 506634"/>
                  <a:gd name="connsiteX148" fmla="*/ 202787 w 942498"/>
                  <a:gd name="connsiteY148" fmla="*/ 403479 h 506634"/>
                  <a:gd name="connsiteX149" fmla="*/ 202787 w 942498"/>
                  <a:gd name="connsiteY149" fmla="*/ 314039 h 506634"/>
                  <a:gd name="connsiteX150" fmla="*/ 300228 w 942498"/>
                  <a:gd name="connsiteY150" fmla="*/ 314039 h 506634"/>
                  <a:gd name="connsiteX151" fmla="*/ 300228 w 942498"/>
                  <a:gd name="connsiteY151" fmla="*/ 309277 h 506634"/>
                  <a:gd name="connsiteX152" fmla="*/ 202787 w 942498"/>
                  <a:gd name="connsiteY152" fmla="*/ 309277 h 506634"/>
                  <a:gd name="connsiteX153" fmla="*/ 202787 w 942498"/>
                  <a:gd name="connsiteY153" fmla="*/ 220123 h 506634"/>
                  <a:gd name="connsiteX154" fmla="*/ 300228 w 942498"/>
                  <a:gd name="connsiteY154" fmla="*/ 220123 h 506634"/>
                  <a:gd name="connsiteX155" fmla="*/ 300228 w 942498"/>
                  <a:gd name="connsiteY155" fmla="*/ 215170 h 506634"/>
                  <a:gd name="connsiteX156" fmla="*/ 202787 w 942498"/>
                  <a:gd name="connsiteY156" fmla="*/ 215170 h 506634"/>
                  <a:gd name="connsiteX157" fmla="*/ 202787 w 942498"/>
                  <a:gd name="connsiteY157" fmla="*/ 125730 h 506634"/>
                  <a:gd name="connsiteX158" fmla="*/ 300228 w 942498"/>
                  <a:gd name="connsiteY158" fmla="*/ 125730 h 506634"/>
                  <a:gd name="connsiteX159" fmla="*/ 300228 w 942498"/>
                  <a:gd name="connsiteY159" fmla="*/ 120967 h 506634"/>
                  <a:gd name="connsiteX160" fmla="*/ 202787 w 942498"/>
                  <a:gd name="connsiteY160" fmla="*/ 120967 h 506634"/>
                  <a:gd name="connsiteX161" fmla="*/ 202787 w 942498"/>
                  <a:gd name="connsiteY161" fmla="*/ 31623 h 506634"/>
                  <a:gd name="connsiteX162" fmla="*/ 300228 w 942498"/>
                  <a:gd name="connsiteY162" fmla="*/ 31623 h 506634"/>
                  <a:gd name="connsiteX163" fmla="*/ 402336 w 942498"/>
                  <a:gd name="connsiteY163" fmla="*/ 403479 h 506634"/>
                  <a:gd name="connsiteX164" fmla="*/ 304800 w 942498"/>
                  <a:gd name="connsiteY164" fmla="*/ 403479 h 506634"/>
                  <a:gd name="connsiteX165" fmla="*/ 304800 w 942498"/>
                  <a:gd name="connsiteY165" fmla="*/ 314039 h 506634"/>
                  <a:gd name="connsiteX166" fmla="*/ 402146 w 942498"/>
                  <a:gd name="connsiteY166" fmla="*/ 314039 h 506634"/>
                  <a:gd name="connsiteX167" fmla="*/ 402336 w 942498"/>
                  <a:gd name="connsiteY167" fmla="*/ 309277 h 506634"/>
                  <a:gd name="connsiteX168" fmla="*/ 304800 w 942498"/>
                  <a:gd name="connsiteY168" fmla="*/ 309277 h 506634"/>
                  <a:gd name="connsiteX169" fmla="*/ 304800 w 942498"/>
                  <a:gd name="connsiteY169" fmla="*/ 220123 h 506634"/>
                  <a:gd name="connsiteX170" fmla="*/ 402146 w 942498"/>
                  <a:gd name="connsiteY170" fmla="*/ 220123 h 506634"/>
                  <a:gd name="connsiteX171" fmla="*/ 402336 w 942498"/>
                  <a:gd name="connsiteY171" fmla="*/ 215170 h 506634"/>
                  <a:gd name="connsiteX172" fmla="*/ 304800 w 942498"/>
                  <a:gd name="connsiteY172" fmla="*/ 215170 h 506634"/>
                  <a:gd name="connsiteX173" fmla="*/ 304800 w 942498"/>
                  <a:gd name="connsiteY173" fmla="*/ 125730 h 506634"/>
                  <a:gd name="connsiteX174" fmla="*/ 402146 w 942498"/>
                  <a:gd name="connsiteY174" fmla="*/ 125730 h 506634"/>
                  <a:gd name="connsiteX175" fmla="*/ 402336 w 942498"/>
                  <a:gd name="connsiteY175" fmla="*/ 120967 h 506634"/>
                  <a:gd name="connsiteX176" fmla="*/ 304800 w 942498"/>
                  <a:gd name="connsiteY176" fmla="*/ 120967 h 506634"/>
                  <a:gd name="connsiteX177" fmla="*/ 304800 w 942498"/>
                  <a:gd name="connsiteY177" fmla="*/ 31623 h 506634"/>
                  <a:gd name="connsiteX178" fmla="*/ 402146 w 942498"/>
                  <a:gd name="connsiteY178" fmla="*/ 31623 h 506634"/>
                  <a:gd name="connsiteX179" fmla="*/ 504825 w 942498"/>
                  <a:gd name="connsiteY179" fmla="*/ 403479 h 506634"/>
                  <a:gd name="connsiteX180" fmla="*/ 407099 w 942498"/>
                  <a:gd name="connsiteY180" fmla="*/ 403479 h 506634"/>
                  <a:gd name="connsiteX181" fmla="*/ 407099 w 942498"/>
                  <a:gd name="connsiteY181" fmla="*/ 314039 h 506634"/>
                  <a:gd name="connsiteX182" fmla="*/ 504825 w 942498"/>
                  <a:gd name="connsiteY182" fmla="*/ 314039 h 506634"/>
                  <a:gd name="connsiteX183" fmla="*/ 504825 w 942498"/>
                  <a:gd name="connsiteY183" fmla="*/ 309277 h 506634"/>
                  <a:gd name="connsiteX184" fmla="*/ 407099 w 942498"/>
                  <a:gd name="connsiteY184" fmla="*/ 309277 h 506634"/>
                  <a:gd name="connsiteX185" fmla="*/ 407099 w 942498"/>
                  <a:gd name="connsiteY185" fmla="*/ 220123 h 506634"/>
                  <a:gd name="connsiteX186" fmla="*/ 504825 w 942498"/>
                  <a:gd name="connsiteY186" fmla="*/ 220123 h 506634"/>
                  <a:gd name="connsiteX187" fmla="*/ 504825 w 942498"/>
                  <a:gd name="connsiteY187" fmla="*/ 215170 h 506634"/>
                  <a:gd name="connsiteX188" fmla="*/ 407099 w 942498"/>
                  <a:gd name="connsiteY188" fmla="*/ 215170 h 506634"/>
                  <a:gd name="connsiteX189" fmla="*/ 407099 w 942498"/>
                  <a:gd name="connsiteY189" fmla="*/ 125730 h 506634"/>
                  <a:gd name="connsiteX190" fmla="*/ 504825 w 942498"/>
                  <a:gd name="connsiteY190" fmla="*/ 125730 h 506634"/>
                  <a:gd name="connsiteX191" fmla="*/ 504825 w 942498"/>
                  <a:gd name="connsiteY191" fmla="*/ 120967 h 506634"/>
                  <a:gd name="connsiteX192" fmla="*/ 407099 w 942498"/>
                  <a:gd name="connsiteY192" fmla="*/ 120967 h 506634"/>
                  <a:gd name="connsiteX193" fmla="*/ 407099 w 942498"/>
                  <a:gd name="connsiteY193" fmla="*/ 31623 h 506634"/>
                  <a:gd name="connsiteX194" fmla="*/ 504825 w 942498"/>
                  <a:gd name="connsiteY194" fmla="*/ 31623 h 506634"/>
                  <a:gd name="connsiteX195" fmla="*/ 606933 w 942498"/>
                  <a:gd name="connsiteY195" fmla="*/ 403479 h 506634"/>
                  <a:gd name="connsiteX196" fmla="*/ 509207 w 942498"/>
                  <a:gd name="connsiteY196" fmla="*/ 403479 h 506634"/>
                  <a:gd name="connsiteX197" fmla="*/ 509207 w 942498"/>
                  <a:gd name="connsiteY197" fmla="*/ 314039 h 506634"/>
                  <a:gd name="connsiteX198" fmla="*/ 606552 w 942498"/>
                  <a:gd name="connsiteY198" fmla="*/ 314039 h 506634"/>
                  <a:gd name="connsiteX199" fmla="*/ 606933 w 942498"/>
                  <a:gd name="connsiteY199" fmla="*/ 309277 h 506634"/>
                  <a:gd name="connsiteX200" fmla="*/ 509207 w 942498"/>
                  <a:gd name="connsiteY200" fmla="*/ 309277 h 506634"/>
                  <a:gd name="connsiteX201" fmla="*/ 509207 w 942498"/>
                  <a:gd name="connsiteY201" fmla="*/ 220123 h 506634"/>
                  <a:gd name="connsiteX202" fmla="*/ 606552 w 942498"/>
                  <a:gd name="connsiteY202" fmla="*/ 220123 h 506634"/>
                  <a:gd name="connsiteX203" fmla="*/ 606933 w 942498"/>
                  <a:gd name="connsiteY203" fmla="*/ 215170 h 506634"/>
                  <a:gd name="connsiteX204" fmla="*/ 509207 w 942498"/>
                  <a:gd name="connsiteY204" fmla="*/ 215170 h 506634"/>
                  <a:gd name="connsiteX205" fmla="*/ 509207 w 942498"/>
                  <a:gd name="connsiteY205" fmla="*/ 125730 h 506634"/>
                  <a:gd name="connsiteX206" fmla="*/ 606552 w 942498"/>
                  <a:gd name="connsiteY206" fmla="*/ 125730 h 506634"/>
                  <a:gd name="connsiteX207" fmla="*/ 606933 w 942498"/>
                  <a:gd name="connsiteY207" fmla="*/ 120967 h 506634"/>
                  <a:gd name="connsiteX208" fmla="*/ 509207 w 942498"/>
                  <a:gd name="connsiteY208" fmla="*/ 120967 h 506634"/>
                  <a:gd name="connsiteX209" fmla="*/ 509207 w 942498"/>
                  <a:gd name="connsiteY209" fmla="*/ 31623 h 506634"/>
                  <a:gd name="connsiteX210" fmla="*/ 606552 w 942498"/>
                  <a:gd name="connsiteY210" fmla="*/ 31623 h 506634"/>
                  <a:gd name="connsiteX211" fmla="*/ 709136 w 942498"/>
                  <a:gd name="connsiteY211" fmla="*/ 403479 h 506634"/>
                  <a:gd name="connsiteX212" fmla="*/ 611314 w 942498"/>
                  <a:gd name="connsiteY212" fmla="*/ 403479 h 506634"/>
                  <a:gd name="connsiteX213" fmla="*/ 611314 w 942498"/>
                  <a:gd name="connsiteY213" fmla="*/ 314039 h 506634"/>
                  <a:gd name="connsiteX214" fmla="*/ 708755 w 942498"/>
                  <a:gd name="connsiteY214" fmla="*/ 314039 h 506634"/>
                  <a:gd name="connsiteX215" fmla="*/ 709136 w 942498"/>
                  <a:gd name="connsiteY215" fmla="*/ 309277 h 506634"/>
                  <a:gd name="connsiteX216" fmla="*/ 611314 w 942498"/>
                  <a:gd name="connsiteY216" fmla="*/ 309277 h 506634"/>
                  <a:gd name="connsiteX217" fmla="*/ 611314 w 942498"/>
                  <a:gd name="connsiteY217" fmla="*/ 220123 h 506634"/>
                  <a:gd name="connsiteX218" fmla="*/ 708755 w 942498"/>
                  <a:gd name="connsiteY218" fmla="*/ 220123 h 506634"/>
                  <a:gd name="connsiteX219" fmla="*/ 709136 w 942498"/>
                  <a:gd name="connsiteY219" fmla="*/ 215170 h 506634"/>
                  <a:gd name="connsiteX220" fmla="*/ 611314 w 942498"/>
                  <a:gd name="connsiteY220" fmla="*/ 215170 h 506634"/>
                  <a:gd name="connsiteX221" fmla="*/ 611314 w 942498"/>
                  <a:gd name="connsiteY221" fmla="*/ 125730 h 506634"/>
                  <a:gd name="connsiteX222" fmla="*/ 708755 w 942498"/>
                  <a:gd name="connsiteY222" fmla="*/ 125730 h 506634"/>
                  <a:gd name="connsiteX223" fmla="*/ 709136 w 942498"/>
                  <a:gd name="connsiteY223" fmla="*/ 120967 h 506634"/>
                  <a:gd name="connsiteX224" fmla="*/ 611314 w 942498"/>
                  <a:gd name="connsiteY224" fmla="*/ 120967 h 506634"/>
                  <a:gd name="connsiteX225" fmla="*/ 611314 w 942498"/>
                  <a:gd name="connsiteY225" fmla="*/ 31623 h 506634"/>
                  <a:gd name="connsiteX226" fmla="*/ 708755 w 942498"/>
                  <a:gd name="connsiteY226" fmla="*/ 31623 h 506634"/>
                  <a:gd name="connsiteX227" fmla="*/ 811244 w 942498"/>
                  <a:gd name="connsiteY227" fmla="*/ 403479 h 506634"/>
                  <a:gd name="connsiteX228" fmla="*/ 713518 w 942498"/>
                  <a:gd name="connsiteY228" fmla="*/ 403479 h 506634"/>
                  <a:gd name="connsiteX229" fmla="*/ 713518 w 942498"/>
                  <a:gd name="connsiteY229" fmla="*/ 314039 h 506634"/>
                  <a:gd name="connsiteX230" fmla="*/ 810863 w 942498"/>
                  <a:gd name="connsiteY230" fmla="*/ 314039 h 506634"/>
                  <a:gd name="connsiteX231" fmla="*/ 811244 w 942498"/>
                  <a:gd name="connsiteY231" fmla="*/ 309277 h 506634"/>
                  <a:gd name="connsiteX232" fmla="*/ 713518 w 942498"/>
                  <a:gd name="connsiteY232" fmla="*/ 309277 h 506634"/>
                  <a:gd name="connsiteX233" fmla="*/ 713518 w 942498"/>
                  <a:gd name="connsiteY233" fmla="*/ 220123 h 506634"/>
                  <a:gd name="connsiteX234" fmla="*/ 810863 w 942498"/>
                  <a:gd name="connsiteY234" fmla="*/ 220123 h 506634"/>
                  <a:gd name="connsiteX235" fmla="*/ 811244 w 942498"/>
                  <a:gd name="connsiteY235" fmla="*/ 215170 h 506634"/>
                  <a:gd name="connsiteX236" fmla="*/ 713518 w 942498"/>
                  <a:gd name="connsiteY236" fmla="*/ 215170 h 506634"/>
                  <a:gd name="connsiteX237" fmla="*/ 713518 w 942498"/>
                  <a:gd name="connsiteY237" fmla="*/ 125730 h 506634"/>
                  <a:gd name="connsiteX238" fmla="*/ 810863 w 942498"/>
                  <a:gd name="connsiteY238" fmla="*/ 125730 h 506634"/>
                  <a:gd name="connsiteX239" fmla="*/ 811244 w 942498"/>
                  <a:gd name="connsiteY239" fmla="*/ 120967 h 506634"/>
                  <a:gd name="connsiteX240" fmla="*/ 713518 w 942498"/>
                  <a:gd name="connsiteY240" fmla="*/ 120967 h 506634"/>
                  <a:gd name="connsiteX241" fmla="*/ 713518 w 942498"/>
                  <a:gd name="connsiteY241" fmla="*/ 31623 h 506634"/>
                  <a:gd name="connsiteX242" fmla="*/ 810863 w 942498"/>
                  <a:gd name="connsiteY242" fmla="*/ 31623 h 506634"/>
                  <a:gd name="connsiteX243" fmla="*/ 913447 w 942498"/>
                  <a:gd name="connsiteY243" fmla="*/ 403479 h 506634"/>
                  <a:gd name="connsiteX244" fmla="*/ 815626 w 942498"/>
                  <a:gd name="connsiteY244" fmla="*/ 403479 h 506634"/>
                  <a:gd name="connsiteX245" fmla="*/ 815626 w 942498"/>
                  <a:gd name="connsiteY245" fmla="*/ 314039 h 506634"/>
                  <a:gd name="connsiteX246" fmla="*/ 913066 w 942498"/>
                  <a:gd name="connsiteY246" fmla="*/ 314039 h 506634"/>
                  <a:gd name="connsiteX247" fmla="*/ 913447 w 942498"/>
                  <a:gd name="connsiteY247" fmla="*/ 309277 h 506634"/>
                  <a:gd name="connsiteX248" fmla="*/ 815626 w 942498"/>
                  <a:gd name="connsiteY248" fmla="*/ 309277 h 506634"/>
                  <a:gd name="connsiteX249" fmla="*/ 815626 w 942498"/>
                  <a:gd name="connsiteY249" fmla="*/ 220123 h 506634"/>
                  <a:gd name="connsiteX250" fmla="*/ 913066 w 942498"/>
                  <a:gd name="connsiteY250" fmla="*/ 220123 h 506634"/>
                  <a:gd name="connsiteX251" fmla="*/ 913447 w 942498"/>
                  <a:gd name="connsiteY251" fmla="*/ 215170 h 506634"/>
                  <a:gd name="connsiteX252" fmla="*/ 815626 w 942498"/>
                  <a:gd name="connsiteY252" fmla="*/ 215170 h 506634"/>
                  <a:gd name="connsiteX253" fmla="*/ 815626 w 942498"/>
                  <a:gd name="connsiteY253" fmla="*/ 125730 h 506634"/>
                  <a:gd name="connsiteX254" fmla="*/ 913066 w 942498"/>
                  <a:gd name="connsiteY254" fmla="*/ 125730 h 506634"/>
                  <a:gd name="connsiteX255" fmla="*/ 913447 w 942498"/>
                  <a:gd name="connsiteY255" fmla="*/ 120967 h 506634"/>
                  <a:gd name="connsiteX256" fmla="*/ 815626 w 942498"/>
                  <a:gd name="connsiteY256" fmla="*/ 120967 h 506634"/>
                  <a:gd name="connsiteX257" fmla="*/ 815626 w 942498"/>
                  <a:gd name="connsiteY257" fmla="*/ 31623 h 506634"/>
                  <a:gd name="connsiteX258" fmla="*/ 913066 w 942498"/>
                  <a:gd name="connsiteY258" fmla="*/ 31623 h 50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</a:cxnLst>
                <a:rect l="l" t="t" r="r" b="b"/>
                <a:pathLst>
                  <a:path w="942498" h="506634">
                    <a:moveTo>
                      <a:pt x="939737" y="125730"/>
                    </a:moveTo>
                    <a:cubicBezTo>
                      <a:pt x="941052" y="125730"/>
                      <a:pt x="942118" y="124664"/>
                      <a:pt x="942118" y="123349"/>
                    </a:cubicBezTo>
                    <a:cubicBezTo>
                      <a:pt x="942118" y="122034"/>
                      <a:pt x="941052" y="120967"/>
                      <a:pt x="939737" y="120967"/>
                    </a:cubicBezTo>
                    <a:lnTo>
                      <a:pt x="917829" y="120967"/>
                    </a:lnTo>
                    <a:lnTo>
                      <a:pt x="917829" y="31623"/>
                    </a:lnTo>
                    <a:lnTo>
                      <a:pt x="939737" y="31623"/>
                    </a:lnTo>
                    <a:cubicBezTo>
                      <a:pt x="941052" y="31623"/>
                      <a:pt x="942118" y="30557"/>
                      <a:pt x="942118" y="29242"/>
                    </a:cubicBezTo>
                    <a:cubicBezTo>
                      <a:pt x="942118" y="27927"/>
                      <a:pt x="941052" y="26861"/>
                      <a:pt x="939737" y="26861"/>
                    </a:cubicBezTo>
                    <a:lnTo>
                      <a:pt x="917829" y="26861"/>
                    </a:lnTo>
                    <a:lnTo>
                      <a:pt x="917829" y="2381"/>
                    </a:lnTo>
                    <a:cubicBezTo>
                      <a:pt x="917829" y="1066"/>
                      <a:pt x="916763" y="0"/>
                      <a:pt x="915448" y="0"/>
                    </a:cubicBezTo>
                    <a:cubicBezTo>
                      <a:pt x="914133" y="0"/>
                      <a:pt x="913066" y="1066"/>
                      <a:pt x="913066" y="2381"/>
                    </a:cubicBezTo>
                    <a:lnTo>
                      <a:pt x="913066" y="26861"/>
                    </a:lnTo>
                    <a:lnTo>
                      <a:pt x="815626" y="26861"/>
                    </a:lnTo>
                    <a:lnTo>
                      <a:pt x="815626" y="2381"/>
                    </a:lnTo>
                    <a:cubicBezTo>
                      <a:pt x="815626" y="1066"/>
                      <a:pt x="814560" y="0"/>
                      <a:pt x="813245" y="0"/>
                    </a:cubicBezTo>
                    <a:cubicBezTo>
                      <a:pt x="811930" y="0"/>
                      <a:pt x="810863" y="1066"/>
                      <a:pt x="810863" y="2381"/>
                    </a:cubicBezTo>
                    <a:lnTo>
                      <a:pt x="810863" y="26861"/>
                    </a:lnTo>
                    <a:lnTo>
                      <a:pt x="713518" y="26861"/>
                    </a:lnTo>
                    <a:lnTo>
                      <a:pt x="713518" y="2381"/>
                    </a:lnTo>
                    <a:cubicBezTo>
                      <a:pt x="713518" y="1066"/>
                      <a:pt x="712452" y="0"/>
                      <a:pt x="711137" y="0"/>
                    </a:cubicBezTo>
                    <a:cubicBezTo>
                      <a:pt x="709821" y="0"/>
                      <a:pt x="708755" y="1066"/>
                      <a:pt x="708755" y="2381"/>
                    </a:cubicBezTo>
                    <a:lnTo>
                      <a:pt x="708755" y="26861"/>
                    </a:lnTo>
                    <a:lnTo>
                      <a:pt x="611314" y="26861"/>
                    </a:lnTo>
                    <a:lnTo>
                      <a:pt x="611314" y="2381"/>
                    </a:lnTo>
                    <a:cubicBezTo>
                      <a:pt x="611314" y="1066"/>
                      <a:pt x="610248" y="0"/>
                      <a:pt x="608933" y="0"/>
                    </a:cubicBezTo>
                    <a:cubicBezTo>
                      <a:pt x="607618" y="0"/>
                      <a:pt x="606552" y="1066"/>
                      <a:pt x="606552" y="2381"/>
                    </a:cubicBezTo>
                    <a:lnTo>
                      <a:pt x="606552" y="26861"/>
                    </a:lnTo>
                    <a:lnTo>
                      <a:pt x="509207" y="26861"/>
                    </a:lnTo>
                    <a:lnTo>
                      <a:pt x="509207" y="2381"/>
                    </a:lnTo>
                    <a:cubicBezTo>
                      <a:pt x="509207" y="1066"/>
                      <a:pt x="508141" y="0"/>
                      <a:pt x="506825" y="0"/>
                    </a:cubicBezTo>
                    <a:cubicBezTo>
                      <a:pt x="505510" y="0"/>
                      <a:pt x="504444" y="1066"/>
                      <a:pt x="504444" y="2381"/>
                    </a:cubicBezTo>
                    <a:lnTo>
                      <a:pt x="504444" y="26861"/>
                    </a:lnTo>
                    <a:lnTo>
                      <a:pt x="407099" y="26861"/>
                    </a:lnTo>
                    <a:lnTo>
                      <a:pt x="407099" y="2381"/>
                    </a:lnTo>
                    <a:cubicBezTo>
                      <a:pt x="407099" y="1066"/>
                      <a:pt x="406032" y="0"/>
                      <a:pt x="404717" y="0"/>
                    </a:cubicBezTo>
                    <a:cubicBezTo>
                      <a:pt x="403402" y="0"/>
                      <a:pt x="402336" y="1066"/>
                      <a:pt x="402336" y="2381"/>
                    </a:cubicBezTo>
                    <a:lnTo>
                      <a:pt x="402336" y="26861"/>
                    </a:lnTo>
                    <a:lnTo>
                      <a:pt x="304800" y="26861"/>
                    </a:lnTo>
                    <a:lnTo>
                      <a:pt x="304800" y="2381"/>
                    </a:lnTo>
                    <a:cubicBezTo>
                      <a:pt x="304800" y="1066"/>
                      <a:pt x="303734" y="0"/>
                      <a:pt x="302419" y="0"/>
                    </a:cubicBezTo>
                    <a:cubicBezTo>
                      <a:pt x="301104" y="0"/>
                      <a:pt x="300038" y="1066"/>
                      <a:pt x="300038" y="2381"/>
                    </a:cubicBezTo>
                    <a:lnTo>
                      <a:pt x="300038" y="26861"/>
                    </a:lnTo>
                    <a:lnTo>
                      <a:pt x="202787" y="26861"/>
                    </a:lnTo>
                    <a:lnTo>
                      <a:pt x="202787" y="2381"/>
                    </a:lnTo>
                    <a:cubicBezTo>
                      <a:pt x="202787" y="1066"/>
                      <a:pt x="201721" y="0"/>
                      <a:pt x="200406" y="0"/>
                    </a:cubicBezTo>
                    <a:cubicBezTo>
                      <a:pt x="199091" y="0"/>
                      <a:pt x="198025" y="1066"/>
                      <a:pt x="198025" y="2381"/>
                    </a:cubicBezTo>
                    <a:lnTo>
                      <a:pt x="198025" y="26861"/>
                    </a:lnTo>
                    <a:lnTo>
                      <a:pt x="100679" y="26861"/>
                    </a:lnTo>
                    <a:lnTo>
                      <a:pt x="100679" y="2381"/>
                    </a:lnTo>
                    <a:cubicBezTo>
                      <a:pt x="100679" y="1066"/>
                      <a:pt x="99613" y="0"/>
                      <a:pt x="98298" y="0"/>
                    </a:cubicBezTo>
                    <a:cubicBezTo>
                      <a:pt x="96983" y="0"/>
                      <a:pt x="95917" y="1066"/>
                      <a:pt x="95917" y="2381"/>
                    </a:cubicBezTo>
                    <a:lnTo>
                      <a:pt x="95917" y="26861"/>
                    </a:lnTo>
                    <a:lnTo>
                      <a:pt x="0" y="26861"/>
                    </a:lnTo>
                    <a:lnTo>
                      <a:pt x="0" y="31623"/>
                    </a:lnTo>
                    <a:lnTo>
                      <a:pt x="96107" y="31623"/>
                    </a:lnTo>
                    <a:lnTo>
                      <a:pt x="96107" y="120967"/>
                    </a:lnTo>
                    <a:lnTo>
                      <a:pt x="0" y="120967"/>
                    </a:lnTo>
                    <a:lnTo>
                      <a:pt x="0" y="125730"/>
                    </a:lnTo>
                    <a:lnTo>
                      <a:pt x="96107" y="125730"/>
                    </a:lnTo>
                    <a:lnTo>
                      <a:pt x="96107" y="215170"/>
                    </a:lnTo>
                    <a:lnTo>
                      <a:pt x="0" y="215170"/>
                    </a:lnTo>
                    <a:lnTo>
                      <a:pt x="0" y="219932"/>
                    </a:lnTo>
                    <a:lnTo>
                      <a:pt x="96107" y="219932"/>
                    </a:lnTo>
                    <a:lnTo>
                      <a:pt x="96107" y="309277"/>
                    </a:lnTo>
                    <a:lnTo>
                      <a:pt x="0" y="309277"/>
                    </a:lnTo>
                    <a:lnTo>
                      <a:pt x="0" y="314039"/>
                    </a:lnTo>
                    <a:lnTo>
                      <a:pt x="96107" y="314039"/>
                    </a:lnTo>
                    <a:lnTo>
                      <a:pt x="96107" y="403479"/>
                    </a:lnTo>
                    <a:lnTo>
                      <a:pt x="0" y="403479"/>
                    </a:lnTo>
                    <a:lnTo>
                      <a:pt x="0" y="408242"/>
                    </a:lnTo>
                    <a:lnTo>
                      <a:pt x="96107" y="408242"/>
                    </a:lnTo>
                    <a:lnTo>
                      <a:pt x="96107" y="504254"/>
                    </a:lnTo>
                    <a:cubicBezTo>
                      <a:pt x="96107" y="505569"/>
                      <a:pt x="97173" y="506635"/>
                      <a:pt x="98488" y="506635"/>
                    </a:cubicBezTo>
                    <a:cubicBezTo>
                      <a:pt x="99804" y="506635"/>
                      <a:pt x="100870" y="505569"/>
                      <a:pt x="100870" y="504254"/>
                    </a:cubicBezTo>
                    <a:lnTo>
                      <a:pt x="100870" y="408242"/>
                    </a:lnTo>
                    <a:lnTo>
                      <a:pt x="198215" y="408242"/>
                    </a:lnTo>
                    <a:lnTo>
                      <a:pt x="198215" y="504254"/>
                    </a:lnTo>
                    <a:cubicBezTo>
                      <a:pt x="198215" y="505569"/>
                      <a:pt x="199281" y="506635"/>
                      <a:pt x="200596" y="506635"/>
                    </a:cubicBezTo>
                    <a:cubicBezTo>
                      <a:pt x="201912" y="506635"/>
                      <a:pt x="202978" y="505569"/>
                      <a:pt x="202978" y="504254"/>
                    </a:cubicBezTo>
                    <a:lnTo>
                      <a:pt x="202978" y="408242"/>
                    </a:lnTo>
                    <a:lnTo>
                      <a:pt x="300418" y="408242"/>
                    </a:lnTo>
                    <a:lnTo>
                      <a:pt x="300418" y="504254"/>
                    </a:lnTo>
                    <a:cubicBezTo>
                      <a:pt x="300418" y="505569"/>
                      <a:pt x="301485" y="506635"/>
                      <a:pt x="302800" y="506635"/>
                    </a:cubicBezTo>
                    <a:cubicBezTo>
                      <a:pt x="304115" y="506635"/>
                      <a:pt x="305181" y="505569"/>
                      <a:pt x="305181" y="504254"/>
                    </a:cubicBezTo>
                    <a:lnTo>
                      <a:pt x="305181" y="408242"/>
                    </a:lnTo>
                    <a:lnTo>
                      <a:pt x="402526" y="408242"/>
                    </a:lnTo>
                    <a:lnTo>
                      <a:pt x="402526" y="504254"/>
                    </a:lnTo>
                    <a:cubicBezTo>
                      <a:pt x="402526" y="505569"/>
                      <a:pt x="403593" y="506635"/>
                      <a:pt x="404908" y="506635"/>
                    </a:cubicBezTo>
                    <a:cubicBezTo>
                      <a:pt x="406223" y="506635"/>
                      <a:pt x="407289" y="505569"/>
                      <a:pt x="407289" y="504254"/>
                    </a:cubicBezTo>
                    <a:lnTo>
                      <a:pt x="407289" y="408242"/>
                    </a:lnTo>
                    <a:lnTo>
                      <a:pt x="504825" y="408242"/>
                    </a:lnTo>
                    <a:lnTo>
                      <a:pt x="504825" y="504254"/>
                    </a:lnTo>
                    <a:cubicBezTo>
                      <a:pt x="504825" y="505569"/>
                      <a:pt x="505891" y="506635"/>
                      <a:pt x="507206" y="506635"/>
                    </a:cubicBezTo>
                    <a:cubicBezTo>
                      <a:pt x="508521" y="506635"/>
                      <a:pt x="509588" y="505569"/>
                      <a:pt x="509588" y="504254"/>
                    </a:cubicBezTo>
                    <a:lnTo>
                      <a:pt x="509588" y="408242"/>
                    </a:lnTo>
                    <a:lnTo>
                      <a:pt x="606933" y="408242"/>
                    </a:lnTo>
                    <a:lnTo>
                      <a:pt x="606933" y="504254"/>
                    </a:lnTo>
                    <a:cubicBezTo>
                      <a:pt x="606933" y="505569"/>
                      <a:pt x="607999" y="506635"/>
                      <a:pt x="609314" y="506635"/>
                    </a:cubicBezTo>
                    <a:cubicBezTo>
                      <a:pt x="610629" y="506635"/>
                      <a:pt x="611696" y="505569"/>
                      <a:pt x="611696" y="504254"/>
                    </a:cubicBezTo>
                    <a:lnTo>
                      <a:pt x="611696" y="408242"/>
                    </a:lnTo>
                    <a:lnTo>
                      <a:pt x="709136" y="408242"/>
                    </a:lnTo>
                    <a:lnTo>
                      <a:pt x="709136" y="504254"/>
                    </a:lnTo>
                    <a:cubicBezTo>
                      <a:pt x="709136" y="505569"/>
                      <a:pt x="710202" y="506635"/>
                      <a:pt x="711518" y="506635"/>
                    </a:cubicBezTo>
                    <a:cubicBezTo>
                      <a:pt x="712833" y="506635"/>
                      <a:pt x="713899" y="505569"/>
                      <a:pt x="713899" y="504254"/>
                    </a:cubicBezTo>
                    <a:lnTo>
                      <a:pt x="713899" y="408242"/>
                    </a:lnTo>
                    <a:lnTo>
                      <a:pt x="811244" y="408242"/>
                    </a:lnTo>
                    <a:lnTo>
                      <a:pt x="811244" y="504254"/>
                    </a:lnTo>
                    <a:cubicBezTo>
                      <a:pt x="811244" y="505569"/>
                      <a:pt x="812311" y="506635"/>
                      <a:pt x="813626" y="506635"/>
                    </a:cubicBezTo>
                    <a:cubicBezTo>
                      <a:pt x="814941" y="506635"/>
                      <a:pt x="816007" y="505569"/>
                      <a:pt x="816007" y="504254"/>
                    </a:cubicBezTo>
                    <a:lnTo>
                      <a:pt x="816007" y="408242"/>
                    </a:lnTo>
                    <a:lnTo>
                      <a:pt x="913447" y="408242"/>
                    </a:lnTo>
                    <a:lnTo>
                      <a:pt x="913447" y="504254"/>
                    </a:lnTo>
                    <a:cubicBezTo>
                      <a:pt x="913447" y="505569"/>
                      <a:pt x="914514" y="506635"/>
                      <a:pt x="915829" y="506635"/>
                    </a:cubicBezTo>
                    <a:cubicBezTo>
                      <a:pt x="917144" y="506635"/>
                      <a:pt x="918210" y="505569"/>
                      <a:pt x="918210" y="504254"/>
                    </a:cubicBezTo>
                    <a:lnTo>
                      <a:pt x="918210" y="408242"/>
                    </a:lnTo>
                    <a:lnTo>
                      <a:pt x="940118" y="408242"/>
                    </a:lnTo>
                    <a:cubicBezTo>
                      <a:pt x="941433" y="408242"/>
                      <a:pt x="942499" y="407175"/>
                      <a:pt x="942499" y="405860"/>
                    </a:cubicBezTo>
                    <a:cubicBezTo>
                      <a:pt x="942499" y="404545"/>
                      <a:pt x="941433" y="403479"/>
                      <a:pt x="940118" y="403479"/>
                    </a:cubicBezTo>
                    <a:lnTo>
                      <a:pt x="918210" y="403479"/>
                    </a:lnTo>
                    <a:lnTo>
                      <a:pt x="918210" y="314039"/>
                    </a:lnTo>
                    <a:lnTo>
                      <a:pt x="940118" y="314039"/>
                    </a:lnTo>
                    <a:cubicBezTo>
                      <a:pt x="941433" y="314039"/>
                      <a:pt x="942499" y="312973"/>
                      <a:pt x="942499" y="311658"/>
                    </a:cubicBezTo>
                    <a:cubicBezTo>
                      <a:pt x="942499" y="310343"/>
                      <a:pt x="941433" y="309277"/>
                      <a:pt x="940118" y="309277"/>
                    </a:cubicBezTo>
                    <a:lnTo>
                      <a:pt x="918210" y="309277"/>
                    </a:lnTo>
                    <a:lnTo>
                      <a:pt x="918210" y="220123"/>
                    </a:lnTo>
                    <a:lnTo>
                      <a:pt x="940118" y="220123"/>
                    </a:lnTo>
                    <a:cubicBezTo>
                      <a:pt x="941433" y="220123"/>
                      <a:pt x="942499" y="219057"/>
                      <a:pt x="942499" y="217742"/>
                    </a:cubicBezTo>
                    <a:cubicBezTo>
                      <a:pt x="942499" y="216426"/>
                      <a:pt x="941433" y="215360"/>
                      <a:pt x="940118" y="215360"/>
                    </a:cubicBezTo>
                    <a:lnTo>
                      <a:pt x="918210" y="215360"/>
                    </a:lnTo>
                    <a:lnTo>
                      <a:pt x="918210" y="125921"/>
                    </a:lnTo>
                    <a:close/>
                    <a:moveTo>
                      <a:pt x="198025" y="403479"/>
                    </a:moveTo>
                    <a:lnTo>
                      <a:pt x="100679" y="403479"/>
                    </a:lnTo>
                    <a:lnTo>
                      <a:pt x="100679" y="314039"/>
                    </a:lnTo>
                    <a:lnTo>
                      <a:pt x="198025" y="314039"/>
                    </a:lnTo>
                    <a:close/>
                    <a:moveTo>
                      <a:pt x="198025" y="309277"/>
                    </a:moveTo>
                    <a:lnTo>
                      <a:pt x="100679" y="309277"/>
                    </a:lnTo>
                    <a:lnTo>
                      <a:pt x="100679" y="220123"/>
                    </a:lnTo>
                    <a:lnTo>
                      <a:pt x="198025" y="220123"/>
                    </a:lnTo>
                    <a:close/>
                    <a:moveTo>
                      <a:pt x="198025" y="215170"/>
                    </a:moveTo>
                    <a:lnTo>
                      <a:pt x="100679" y="215170"/>
                    </a:lnTo>
                    <a:lnTo>
                      <a:pt x="100679" y="125730"/>
                    </a:lnTo>
                    <a:lnTo>
                      <a:pt x="198025" y="125730"/>
                    </a:lnTo>
                    <a:close/>
                    <a:moveTo>
                      <a:pt x="198025" y="120967"/>
                    </a:moveTo>
                    <a:lnTo>
                      <a:pt x="100679" y="120967"/>
                    </a:lnTo>
                    <a:lnTo>
                      <a:pt x="100679" y="31623"/>
                    </a:lnTo>
                    <a:lnTo>
                      <a:pt x="198025" y="31623"/>
                    </a:lnTo>
                    <a:close/>
                    <a:moveTo>
                      <a:pt x="300228" y="403479"/>
                    </a:moveTo>
                    <a:lnTo>
                      <a:pt x="202787" y="403479"/>
                    </a:lnTo>
                    <a:lnTo>
                      <a:pt x="202787" y="314039"/>
                    </a:lnTo>
                    <a:lnTo>
                      <a:pt x="300228" y="314039"/>
                    </a:lnTo>
                    <a:close/>
                    <a:moveTo>
                      <a:pt x="300228" y="309277"/>
                    </a:moveTo>
                    <a:lnTo>
                      <a:pt x="202787" y="309277"/>
                    </a:lnTo>
                    <a:lnTo>
                      <a:pt x="202787" y="220123"/>
                    </a:lnTo>
                    <a:lnTo>
                      <a:pt x="300228" y="220123"/>
                    </a:lnTo>
                    <a:close/>
                    <a:moveTo>
                      <a:pt x="300228" y="215170"/>
                    </a:moveTo>
                    <a:lnTo>
                      <a:pt x="202787" y="215170"/>
                    </a:lnTo>
                    <a:lnTo>
                      <a:pt x="202787" y="125730"/>
                    </a:lnTo>
                    <a:lnTo>
                      <a:pt x="300228" y="125730"/>
                    </a:lnTo>
                    <a:close/>
                    <a:moveTo>
                      <a:pt x="300228" y="120967"/>
                    </a:moveTo>
                    <a:lnTo>
                      <a:pt x="202787" y="120967"/>
                    </a:lnTo>
                    <a:lnTo>
                      <a:pt x="202787" y="31623"/>
                    </a:lnTo>
                    <a:lnTo>
                      <a:pt x="300228" y="31623"/>
                    </a:lnTo>
                    <a:close/>
                    <a:moveTo>
                      <a:pt x="402336" y="403479"/>
                    </a:moveTo>
                    <a:lnTo>
                      <a:pt x="304800" y="403479"/>
                    </a:lnTo>
                    <a:lnTo>
                      <a:pt x="304800" y="314039"/>
                    </a:lnTo>
                    <a:lnTo>
                      <a:pt x="402146" y="314039"/>
                    </a:lnTo>
                    <a:close/>
                    <a:moveTo>
                      <a:pt x="402336" y="309277"/>
                    </a:moveTo>
                    <a:lnTo>
                      <a:pt x="304800" y="309277"/>
                    </a:lnTo>
                    <a:lnTo>
                      <a:pt x="304800" y="220123"/>
                    </a:lnTo>
                    <a:lnTo>
                      <a:pt x="402146" y="220123"/>
                    </a:lnTo>
                    <a:close/>
                    <a:moveTo>
                      <a:pt x="402336" y="215170"/>
                    </a:moveTo>
                    <a:lnTo>
                      <a:pt x="304800" y="215170"/>
                    </a:lnTo>
                    <a:lnTo>
                      <a:pt x="304800" y="125730"/>
                    </a:lnTo>
                    <a:lnTo>
                      <a:pt x="402146" y="125730"/>
                    </a:lnTo>
                    <a:close/>
                    <a:moveTo>
                      <a:pt x="402336" y="120967"/>
                    </a:moveTo>
                    <a:lnTo>
                      <a:pt x="304800" y="120967"/>
                    </a:lnTo>
                    <a:lnTo>
                      <a:pt x="304800" y="31623"/>
                    </a:lnTo>
                    <a:lnTo>
                      <a:pt x="402146" y="31623"/>
                    </a:lnTo>
                    <a:close/>
                    <a:moveTo>
                      <a:pt x="504825" y="403479"/>
                    </a:moveTo>
                    <a:lnTo>
                      <a:pt x="407099" y="403479"/>
                    </a:lnTo>
                    <a:lnTo>
                      <a:pt x="407099" y="314039"/>
                    </a:lnTo>
                    <a:lnTo>
                      <a:pt x="504825" y="314039"/>
                    </a:lnTo>
                    <a:close/>
                    <a:moveTo>
                      <a:pt x="504825" y="309277"/>
                    </a:moveTo>
                    <a:lnTo>
                      <a:pt x="407099" y="309277"/>
                    </a:lnTo>
                    <a:lnTo>
                      <a:pt x="407099" y="220123"/>
                    </a:lnTo>
                    <a:lnTo>
                      <a:pt x="504825" y="220123"/>
                    </a:lnTo>
                    <a:close/>
                    <a:moveTo>
                      <a:pt x="504825" y="215170"/>
                    </a:moveTo>
                    <a:lnTo>
                      <a:pt x="407099" y="215170"/>
                    </a:lnTo>
                    <a:lnTo>
                      <a:pt x="407099" y="125730"/>
                    </a:lnTo>
                    <a:lnTo>
                      <a:pt x="504825" y="125730"/>
                    </a:lnTo>
                    <a:close/>
                    <a:moveTo>
                      <a:pt x="504825" y="120967"/>
                    </a:moveTo>
                    <a:lnTo>
                      <a:pt x="407099" y="120967"/>
                    </a:lnTo>
                    <a:lnTo>
                      <a:pt x="407099" y="31623"/>
                    </a:lnTo>
                    <a:lnTo>
                      <a:pt x="504825" y="31623"/>
                    </a:lnTo>
                    <a:close/>
                    <a:moveTo>
                      <a:pt x="606933" y="403479"/>
                    </a:moveTo>
                    <a:lnTo>
                      <a:pt x="509207" y="403479"/>
                    </a:lnTo>
                    <a:lnTo>
                      <a:pt x="509207" y="314039"/>
                    </a:lnTo>
                    <a:lnTo>
                      <a:pt x="606552" y="314039"/>
                    </a:lnTo>
                    <a:close/>
                    <a:moveTo>
                      <a:pt x="606933" y="309277"/>
                    </a:moveTo>
                    <a:lnTo>
                      <a:pt x="509207" y="309277"/>
                    </a:lnTo>
                    <a:lnTo>
                      <a:pt x="509207" y="220123"/>
                    </a:lnTo>
                    <a:lnTo>
                      <a:pt x="606552" y="220123"/>
                    </a:lnTo>
                    <a:close/>
                    <a:moveTo>
                      <a:pt x="606933" y="215170"/>
                    </a:moveTo>
                    <a:lnTo>
                      <a:pt x="509207" y="215170"/>
                    </a:lnTo>
                    <a:lnTo>
                      <a:pt x="509207" y="125730"/>
                    </a:lnTo>
                    <a:lnTo>
                      <a:pt x="606552" y="125730"/>
                    </a:lnTo>
                    <a:close/>
                    <a:moveTo>
                      <a:pt x="606933" y="120967"/>
                    </a:moveTo>
                    <a:lnTo>
                      <a:pt x="509207" y="120967"/>
                    </a:lnTo>
                    <a:lnTo>
                      <a:pt x="509207" y="31623"/>
                    </a:lnTo>
                    <a:lnTo>
                      <a:pt x="606552" y="31623"/>
                    </a:lnTo>
                    <a:close/>
                    <a:moveTo>
                      <a:pt x="709136" y="403479"/>
                    </a:moveTo>
                    <a:lnTo>
                      <a:pt x="611314" y="403479"/>
                    </a:lnTo>
                    <a:lnTo>
                      <a:pt x="611314" y="314039"/>
                    </a:lnTo>
                    <a:lnTo>
                      <a:pt x="708755" y="314039"/>
                    </a:lnTo>
                    <a:close/>
                    <a:moveTo>
                      <a:pt x="709136" y="309277"/>
                    </a:moveTo>
                    <a:lnTo>
                      <a:pt x="611314" y="309277"/>
                    </a:lnTo>
                    <a:lnTo>
                      <a:pt x="611314" y="220123"/>
                    </a:lnTo>
                    <a:lnTo>
                      <a:pt x="708755" y="220123"/>
                    </a:lnTo>
                    <a:close/>
                    <a:moveTo>
                      <a:pt x="709136" y="215170"/>
                    </a:moveTo>
                    <a:lnTo>
                      <a:pt x="611314" y="215170"/>
                    </a:lnTo>
                    <a:lnTo>
                      <a:pt x="611314" y="125730"/>
                    </a:lnTo>
                    <a:lnTo>
                      <a:pt x="708755" y="125730"/>
                    </a:lnTo>
                    <a:close/>
                    <a:moveTo>
                      <a:pt x="709136" y="120967"/>
                    </a:moveTo>
                    <a:lnTo>
                      <a:pt x="611314" y="120967"/>
                    </a:lnTo>
                    <a:lnTo>
                      <a:pt x="611314" y="31623"/>
                    </a:lnTo>
                    <a:lnTo>
                      <a:pt x="708755" y="31623"/>
                    </a:lnTo>
                    <a:close/>
                    <a:moveTo>
                      <a:pt x="811244" y="403479"/>
                    </a:moveTo>
                    <a:lnTo>
                      <a:pt x="713518" y="403479"/>
                    </a:lnTo>
                    <a:lnTo>
                      <a:pt x="713518" y="314039"/>
                    </a:lnTo>
                    <a:lnTo>
                      <a:pt x="810863" y="314039"/>
                    </a:lnTo>
                    <a:close/>
                    <a:moveTo>
                      <a:pt x="811244" y="309277"/>
                    </a:moveTo>
                    <a:lnTo>
                      <a:pt x="713518" y="309277"/>
                    </a:lnTo>
                    <a:lnTo>
                      <a:pt x="713518" y="220123"/>
                    </a:lnTo>
                    <a:lnTo>
                      <a:pt x="810863" y="220123"/>
                    </a:lnTo>
                    <a:close/>
                    <a:moveTo>
                      <a:pt x="811244" y="215170"/>
                    </a:moveTo>
                    <a:lnTo>
                      <a:pt x="713518" y="215170"/>
                    </a:lnTo>
                    <a:lnTo>
                      <a:pt x="713518" y="125730"/>
                    </a:lnTo>
                    <a:lnTo>
                      <a:pt x="810863" y="125730"/>
                    </a:lnTo>
                    <a:close/>
                    <a:moveTo>
                      <a:pt x="811244" y="120967"/>
                    </a:moveTo>
                    <a:lnTo>
                      <a:pt x="713518" y="120967"/>
                    </a:lnTo>
                    <a:lnTo>
                      <a:pt x="713518" y="31623"/>
                    </a:lnTo>
                    <a:lnTo>
                      <a:pt x="810863" y="31623"/>
                    </a:lnTo>
                    <a:close/>
                    <a:moveTo>
                      <a:pt x="913447" y="403479"/>
                    </a:moveTo>
                    <a:lnTo>
                      <a:pt x="815626" y="403479"/>
                    </a:lnTo>
                    <a:lnTo>
                      <a:pt x="815626" y="314039"/>
                    </a:lnTo>
                    <a:lnTo>
                      <a:pt x="913066" y="314039"/>
                    </a:lnTo>
                    <a:close/>
                    <a:moveTo>
                      <a:pt x="913447" y="309277"/>
                    </a:moveTo>
                    <a:lnTo>
                      <a:pt x="815626" y="309277"/>
                    </a:lnTo>
                    <a:lnTo>
                      <a:pt x="815626" y="220123"/>
                    </a:lnTo>
                    <a:lnTo>
                      <a:pt x="913066" y="220123"/>
                    </a:lnTo>
                    <a:close/>
                    <a:moveTo>
                      <a:pt x="913447" y="215170"/>
                    </a:moveTo>
                    <a:lnTo>
                      <a:pt x="815626" y="215170"/>
                    </a:lnTo>
                    <a:lnTo>
                      <a:pt x="815626" y="125730"/>
                    </a:lnTo>
                    <a:lnTo>
                      <a:pt x="913066" y="125730"/>
                    </a:lnTo>
                    <a:close/>
                    <a:moveTo>
                      <a:pt x="913447" y="120967"/>
                    </a:moveTo>
                    <a:lnTo>
                      <a:pt x="815626" y="120967"/>
                    </a:lnTo>
                    <a:lnTo>
                      <a:pt x="815626" y="31623"/>
                    </a:lnTo>
                    <a:lnTo>
                      <a:pt x="913066" y="3162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CA6DB65-B76A-9B09-5C71-F68E1CA6F7E6}"/>
                  </a:ext>
                </a:extLst>
              </p:cNvPr>
              <p:cNvSpPr/>
              <p:nvPr/>
            </p:nvSpPr>
            <p:spPr>
              <a:xfrm>
                <a:off x="2120455" y="2050542"/>
                <a:ext cx="59150" cy="145542"/>
              </a:xfrm>
              <a:custGeom>
                <a:avLst/>
                <a:gdLst>
                  <a:gd name="connsiteX0" fmla="*/ 0 w 59150"/>
                  <a:gd name="connsiteY0" fmla="*/ 0 h 145542"/>
                  <a:gd name="connsiteX1" fmla="*/ 59150 w 59150"/>
                  <a:gd name="connsiteY1" fmla="*/ 0 h 145542"/>
                  <a:gd name="connsiteX2" fmla="*/ 59150 w 59150"/>
                  <a:gd name="connsiteY2" fmla="*/ 145542 h 145542"/>
                  <a:gd name="connsiteX3" fmla="*/ 0 w 59150"/>
                  <a:gd name="connsiteY3" fmla="*/ 145542 h 14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145542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C42C6FA-1E10-2F17-C786-E4EEA06DB112}"/>
                  </a:ext>
                </a:extLst>
              </p:cNvPr>
              <p:cNvSpPr/>
              <p:nvPr/>
            </p:nvSpPr>
            <p:spPr>
              <a:xfrm>
                <a:off x="2161032" y="2050542"/>
                <a:ext cx="18669" cy="145542"/>
              </a:xfrm>
              <a:custGeom>
                <a:avLst/>
                <a:gdLst>
                  <a:gd name="connsiteX0" fmla="*/ 0 w 18669"/>
                  <a:gd name="connsiteY0" fmla="*/ 0 h 145542"/>
                  <a:gd name="connsiteX1" fmla="*/ 18669 w 18669"/>
                  <a:gd name="connsiteY1" fmla="*/ 0 h 145542"/>
                  <a:gd name="connsiteX2" fmla="*/ 18669 w 18669"/>
                  <a:gd name="connsiteY2" fmla="*/ 145542 h 145542"/>
                  <a:gd name="connsiteX3" fmla="*/ 0 w 18669"/>
                  <a:gd name="connsiteY3" fmla="*/ 145542 h 14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145542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9BB6F11-CAFE-669A-0074-EF3B32CA59BF}"/>
                  </a:ext>
                </a:extLst>
              </p:cNvPr>
              <p:cNvSpPr/>
              <p:nvPr/>
            </p:nvSpPr>
            <p:spPr>
              <a:xfrm>
                <a:off x="2278856" y="1988439"/>
                <a:ext cx="59150" cy="207645"/>
              </a:xfrm>
              <a:custGeom>
                <a:avLst/>
                <a:gdLst>
                  <a:gd name="connsiteX0" fmla="*/ 0 w 59150"/>
                  <a:gd name="connsiteY0" fmla="*/ 0 h 207645"/>
                  <a:gd name="connsiteX1" fmla="*/ 59150 w 59150"/>
                  <a:gd name="connsiteY1" fmla="*/ 0 h 207645"/>
                  <a:gd name="connsiteX2" fmla="*/ 59150 w 59150"/>
                  <a:gd name="connsiteY2" fmla="*/ 207645 h 207645"/>
                  <a:gd name="connsiteX3" fmla="*/ 0 w 59150"/>
                  <a:gd name="connsiteY3" fmla="*/ 207645 h 207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207645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207645"/>
                    </a:lnTo>
                    <a:lnTo>
                      <a:pt x="0" y="20764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D2966E7-7921-11B2-34C5-9A5E1F56DE3E}"/>
                  </a:ext>
                </a:extLst>
              </p:cNvPr>
              <p:cNvSpPr/>
              <p:nvPr/>
            </p:nvSpPr>
            <p:spPr>
              <a:xfrm>
                <a:off x="2319337" y="1988439"/>
                <a:ext cx="18669" cy="207645"/>
              </a:xfrm>
              <a:custGeom>
                <a:avLst/>
                <a:gdLst>
                  <a:gd name="connsiteX0" fmla="*/ 0 w 18669"/>
                  <a:gd name="connsiteY0" fmla="*/ 0 h 207645"/>
                  <a:gd name="connsiteX1" fmla="*/ 18669 w 18669"/>
                  <a:gd name="connsiteY1" fmla="*/ 0 h 207645"/>
                  <a:gd name="connsiteX2" fmla="*/ 18669 w 18669"/>
                  <a:gd name="connsiteY2" fmla="*/ 207645 h 207645"/>
                  <a:gd name="connsiteX3" fmla="*/ 0 w 18669"/>
                  <a:gd name="connsiteY3" fmla="*/ 207645 h 207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207645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207645"/>
                    </a:lnTo>
                    <a:lnTo>
                      <a:pt x="0" y="20764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371DF33-7387-B6E8-699D-75896EDBE12A}"/>
                  </a:ext>
                </a:extLst>
              </p:cNvPr>
              <p:cNvSpPr/>
              <p:nvPr/>
            </p:nvSpPr>
            <p:spPr>
              <a:xfrm>
                <a:off x="2437161" y="2023110"/>
                <a:ext cx="59150" cy="172878"/>
              </a:xfrm>
              <a:custGeom>
                <a:avLst/>
                <a:gdLst>
                  <a:gd name="connsiteX0" fmla="*/ 0 w 59150"/>
                  <a:gd name="connsiteY0" fmla="*/ 0 h 172878"/>
                  <a:gd name="connsiteX1" fmla="*/ 59150 w 59150"/>
                  <a:gd name="connsiteY1" fmla="*/ 0 h 172878"/>
                  <a:gd name="connsiteX2" fmla="*/ 59150 w 59150"/>
                  <a:gd name="connsiteY2" fmla="*/ 172879 h 172878"/>
                  <a:gd name="connsiteX3" fmla="*/ 0 w 59150"/>
                  <a:gd name="connsiteY3" fmla="*/ 1728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172878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172879"/>
                    </a:lnTo>
                    <a:lnTo>
                      <a:pt x="0" y="172879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9C185E3-3323-6180-72B2-2D685B2F4FAD}"/>
                  </a:ext>
                </a:extLst>
              </p:cNvPr>
              <p:cNvSpPr/>
              <p:nvPr/>
            </p:nvSpPr>
            <p:spPr>
              <a:xfrm>
                <a:off x="2477738" y="2023110"/>
                <a:ext cx="18669" cy="172878"/>
              </a:xfrm>
              <a:custGeom>
                <a:avLst/>
                <a:gdLst>
                  <a:gd name="connsiteX0" fmla="*/ 0 w 18669"/>
                  <a:gd name="connsiteY0" fmla="*/ 0 h 172878"/>
                  <a:gd name="connsiteX1" fmla="*/ 18669 w 18669"/>
                  <a:gd name="connsiteY1" fmla="*/ 0 h 172878"/>
                  <a:gd name="connsiteX2" fmla="*/ 18669 w 18669"/>
                  <a:gd name="connsiteY2" fmla="*/ 172879 h 172878"/>
                  <a:gd name="connsiteX3" fmla="*/ 0 w 18669"/>
                  <a:gd name="connsiteY3" fmla="*/ 1728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172878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172879"/>
                    </a:lnTo>
                    <a:lnTo>
                      <a:pt x="0" y="17287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2243DEE-58DB-BBCE-6271-E5FB22518C49}"/>
                  </a:ext>
                </a:extLst>
              </p:cNvPr>
              <p:cNvSpPr/>
              <p:nvPr/>
            </p:nvSpPr>
            <p:spPr>
              <a:xfrm>
                <a:off x="2595562" y="1956339"/>
                <a:ext cx="59150" cy="239744"/>
              </a:xfrm>
              <a:custGeom>
                <a:avLst/>
                <a:gdLst>
                  <a:gd name="connsiteX0" fmla="*/ 0 w 59150"/>
                  <a:gd name="connsiteY0" fmla="*/ 0 h 239744"/>
                  <a:gd name="connsiteX1" fmla="*/ 59150 w 59150"/>
                  <a:gd name="connsiteY1" fmla="*/ 0 h 239744"/>
                  <a:gd name="connsiteX2" fmla="*/ 59150 w 59150"/>
                  <a:gd name="connsiteY2" fmla="*/ 239744 h 239744"/>
                  <a:gd name="connsiteX3" fmla="*/ 0 w 59150"/>
                  <a:gd name="connsiteY3" fmla="*/ 239744 h 23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239744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239744"/>
                    </a:lnTo>
                    <a:lnTo>
                      <a:pt x="0" y="2397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ABC9663-98D9-2479-8B55-A4D814F8960B}"/>
                  </a:ext>
                </a:extLst>
              </p:cNvPr>
              <p:cNvSpPr/>
              <p:nvPr/>
            </p:nvSpPr>
            <p:spPr>
              <a:xfrm>
                <a:off x="2636043" y="1956339"/>
                <a:ext cx="18669" cy="239744"/>
              </a:xfrm>
              <a:custGeom>
                <a:avLst/>
                <a:gdLst>
                  <a:gd name="connsiteX0" fmla="*/ 0 w 18669"/>
                  <a:gd name="connsiteY0" fmla="*/ 0 h 239744"/>
                  <a:gd name="connsiteX1" fmla="*/ 18669 w 18669"/>
                  <a:gd name="connsiteY1" fmla="*/ 0 h 239744"/>
                  <a:gd name="connsiteX2" fmla="*/ 18669 w 18669"/>
                  <a:gd name="connsiteY2" fmla="*/ 239744 h 239744"/>
                  <a:gd name="connsiteX3" fmla="*/ 0 w 18669"/>
                  <a:gd name="connsiteY3" fmla="*/ 239744 h 23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239744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239744"/>
                    </a:lnTo>
                    <a:lnTo>
                      <a:pt x="0" y="239744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64A261-2E4F-F6AC-2E34-0B4113F0E349}"/>
                  </a:ext>
                </a:extLst>
              </p:cNvPr>
              <p:cNvSpPr/>
              <p:nvPr/>
            </p:nvSpPr>
            <p:spPr>
              <a:xfrm>
                <a:off x="2753963" y="1834038"/>
                <a:ext cx="59150" cy="362045"/>
              </a:xfrm>
              <a:custGeom>
                <a:avLst/>
                <a:gdLst>
                  <a:gd name="connsiteX0" fmla="*/ 0 w 59150"/>
                  <a:gd name="connsiteY0" fmla="*/ 0 h 362045"/>
                  <a:gd name="connsiteX1" fmla="*/ 59150 w 59150"/>
                  <a:gd name="connsiteY1" fmla="*/ 0 h 362045"/>
                  <a:gd name="connsiteX2" fmla="*/ 59150 w 59150"/>
                  <a:gd name="connsiteY2" fmla="*/ 362045 h 362045"/>
                  <a:gd name="connsiteX3" fmla="*/ 0 w 59150"/>
                  <a:gd name="connsiteY3" fmla="*/ 362045 h 36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362045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362045"/>
                    </a:lnTo>
                    <a:lnTo>
                      <a:pt x="0" y="36204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412FD0E-41C8-DAD9-7491-FD78CF1814BC}"/>
                  </a:ext>
                </a:extLst>
              </p:cNvPr>
              <p:cNvSpPr/>
              <p:nvPr/>
            </p:nvSpPr>
            <p:spPr>
              <a:xfrm>
                <a:off x="2794444" y="1834038"/>
                <a:ext cx="18669" cy="362045"/>
              </a:xfrm>
              <a:custGeom>
                <a:avLst/>
                <a:gdLst>
                  <a:gd name="connsiteX0" fmla="*/ 0 w 18669"/>
                  <a:gd name="connsiteY0" fmla="*/ 0 h 362045"/>
                  <a:gd name="connsiteX1" fmla="*/ 18669 w 18669"/>
                  <a:gd name="connsiteY1" fmla="*/ 0 h 362045"/>
                  <a:gd name="connsiteX2" fmla="*/ 18669 w 18669"/>
                  <a:gd name="connsiteY2" fmla="*/ 362045 h 362045"/>
                  <a:gd name="connsiteX3" fmla="*/ 0 w 18669"/>
                  <a:gd name="connsiteY3" fmla="*/ 362045 h 36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362045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362045"/>
                    </a:lnTo>
                    <a:lnTo>
                      <a:pt x="0" y="36204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DA84769-C846-F4A6-7D94-B84308005179}"/>
                  </a:ext>
                </a:extLst>
              </p:cNvPr>
              <p:cNvSpPr/>
              <p:nvPr/>
            </p:nvSpPr>
            <p:spPr>
              <a:xfrm>
                <a:off x="2020728" y="1676019"/>
                <a:ext cx="989456" cy="527399"/>
              </a:xfrm>
              <a:custGeom>
                <a:avLst/>
                <a:gdLst>
                  <a:gd name="connsiteX0" fmla="*/ 984694 w 989456"/>
                  <a:gd name="connsiteY0" fmla="*/ 527399 h 527399"/>
                  <a:gd name="connsiteX1" fmla="*/ 4763 w 989456"/>
                  <a:gd name="connsiteY1" fmla="*/ 527399 h 527399"/>
                  <a:gd name="connsiteX2" fmla="*/ 0 w 989456"/>
                  <a:gd name="connsiteY2" fmla="*/ 522637 h 527399"/>
                  <a:gd name="connsiteX3" fmla="*/ 0 w 989456"/>
                  <a:gd name="connsiteY3" fmla="*/ 4763 h 527399"/>
                  <a:gd name="connsiteX4" fmla="*/ 4763 w 989456"/>
                  <a:gd name="connsiteY4" fmla="*/ 0 h 527399"/>
                  <a:gd name="connsiteX5" fmla="*/ 9525 w 989456"/>
                  <a:gd name="connsiteY5" fmla="*/ 4763 h 527399"/>
                  <a:gd name="connsiteX6" fmla="*/ 9525 w 989456"/>
                  <a:gd name="connsiteY6" fmla="*/ 517874 h 527399"/>
                  <a:gd name="connsiteX7" fmla="*/ 984694 w 989456"/>
                  <a:gd name="connsiteY7" fmla="*/ 517874 h 527399"/>
                  <a:gd name="connsiteX8" fmla="*/ 989457 w 989456"/>
                  <a:gd name="connsiteY8" fmla="*/ 522637 h 527399"/>
                  <a:gd name="connsiteX9" fmla="*/ 984694 w 989456"/>
                  <a:gd name="connsiteY9" fmla="*/ 527399 h 52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399">
                    <a:moveTo>
                      <a:pt x="984694" y="527399"/>
                    </a:moveTo>
                    <a:lnTo>
                      <a:pt x="4763" y="527399"/>
                    </a:lnTo>
                    <a:cubicBezTo>
                      <a:pt x="2132" y="527399"/>
                      <a:pt x="0" y="525267"/>
                      <a:pt x="0" y="522637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874"/>
                    </a:lnTo>
                    <a:lnTo>
                      <a:pt x="984694" y="517874"/>
                    </a:lnTo>
                    <a:cubicBezTo>
                      <a:pt x="987325" y="517874"/>
                      <a:pt x="989457" y="520007"/>
                      <a:pt x="989457" y="522637"/>
                    </a:cubicBezTo>
                    <a:cubicBezTo>
                      <a:pt x="989457" y="525267"/>
                      <a:pt x="987325" y="527399"/>
                      <a:pt x="984694" y="5273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87B3824-6095-6067-6FEE-2EA301D63959}"/>
                  </a:ext>
                </a:extLst>
              </p:cNvPr>
              <p:cNvSpPr/>
              <p:nvPr/>
            </p:nvSpPr>
            <p:spPr>
              <a:xfrm>
                <a:off x="2045996" y="1727871"/>
                <a:ext cx="826778" cy="348582"/>
              </a:xfrm>
              <a:custGeom>
                <a:avLst/>
                <a:gdLst>
                  <a:gd name="connsiteX0" fmla="*/ 4736 w 826778"/>
                  <a:gd name="connsiteY0" fmla="*/ 348578 h 348582"/>
                  <a:gd name="connsiteX1" fmla="*/ 640 w 826778"/>
                  <a:gd name="connsiteY1" fmla="*/ 346292 h 348582"/>
                  <a:gd name="connsiteX2" fmla="*/ 2355 w 826778"/>
                  <a:gd name="connsiteY2" fmla="*/ 339720 h 348582"/>
                  <a:gd name="connsiteX3" fmla="*/ 101605 w 826778"/>
                  <a:gd name="connsiteY3" fmla="*/ 280665 h 348582"/>
                  <a:gd name="connsiteX4" fmla="*/ 252291 w 826778"/>
                  <a:gd name="connsiteY4" fmla="*/ 218277 h 348582"/>
                  <a:gd name="connsiteX5" fmla="*/ 255053 w 826778"/>
                  <a:gd name="connsiteY5" fmla="*/ 218277 h 348582"/>
                  <a:gd name="connsiteX6" fmla="*/ 420312 w 826778"/>
                  <a:gd name="connsiteY6" fmla="*/ 252662 h 348582"/>
                  <a:gd name="connsiteX7" fmla="*/ 576617 w 826778"/>
                  <a:gd name="connsiteY7" fmla="*/ 186653 h 348582"/>
                  <a:gd name="connsiteX8" fmla="*/ 819124 w 826778"/>
                  <a:gd name="connsiteY8" fmla="*/ 916 h 348582"/>
                  <a:gd name="connsiteX9" fmla="*/ 825791 w 826778"/>
                  <a:gd name="connsiteY9" fmla="*/ 1869 h 348582"/>
                  <a:gd name="connsiteX10" fmla="*/ 824934 w 826778"/>
                  <a:gd name="connsiteY10" fmla="*/ 8536 h 348582"/>
                  <a:gd name="connsiteX11" fmla="*/ 581951 w 826778"/>
                  <a:gd name="connsiteY11" fmla="*/ 194178 h 348582"/>
                  <a:gd name="connsiteX12" fmla="*/ 580903 w 826778"/>
                  <a:gd name="connsiteY12" fmla="*/ 194750 h 348582"/>
                  <a:gd name="connsiteX13" fmla="*/ 422598 w 826778"/>
                  <a:gd name="connsiteY13" fmla="*/ 261425 h 348582"/>
                  <a:gd name="connsiteX14" fmla="*/ 419836 w 826778"/>
                  <a:gd name="connsiteY14" fmla="*/ 261425 h 348582"/>
                  <a:gd name="connsiteX15" fmla="*/ 254577 w 826778"/>
                  <a:gd name="connsiteY15" fmla="*/ 227040 h 348582"/>
                  <a:gd name="connsiteX16" fmla="*/ 105892 w 826778"/>
                  <a:gd name="connsiteY16" fmla="*/ 288571 h 348582"/>
                  <a:gd name="connsiteX17" fmla="*/ 7594 w 826778"/>
                  <a:gd name="connsiteY17" fmla="*/ 347721 h 348582"/>
                  <a:gd name="connsiteX18" fmla="*/ 4736 w 826778"/>
                  <a:gd name="connsiteY18" fmla="*/ 348578 h 3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26778" h="348582">
                    <a:moveTo>
                      <a:pt x="4736" y="348578"/>
                    </a:moveTo>
                    <a:cubicBezTo>
                      <a:pt x="3064" y="348588"/>
                      <a:pt x="1510" y="347721"/>
                      <a:pt x="640" y="346292"/>
                    </a:cubicBezTo>
                    <a:cubicBezTo>
                      <a:pt x="-669" y="344000"/>
                      <a:pt x="92" y="341081"/>
                      <a:pt x="2355" y="339720"/>
                    </a:cubicBezTo>
                    <a:lnTo>
                      <a:pt x="101605" y="280665"/>
                    </a:lnTo>
                    <a:lnTo>
                      <a:pt x="252291" y="218277"/>
                    </a:lnTo>
                    <a:cubicBezTo>
                      <a:pt x="253190" y="217992"/>
                      <a:pt x="254154" y="217992"/>
                      <a:pt x="255053" y="218277"/>
                    </a:cubicBezTo>
                    <a:lnTo>
                      <a:pt x="420312" y="252662"/>
                    </a:lnTo>
                    <a:lnTo>
                      <a:pt x="576617" y="186653"/>
                    </a:lnTo>
                    <a:lnTo>
                      <a:pt x="819124" y="916"/>
                    </a:lnTo>
                    <a:cubicBezTo>
                      <a:pt x="821241" y="-609"/>
                      <a:pt x="824185" y="-188"/>
                      <a:pt x="825791" y="1869"/>
                    </a:cubicBezTo>
                    <a:cubicBezTo>
                      <a:pt x="827391" y="3948"/>
                      <a:pt x="827007" y="6929"/>
                      <a:pt x="824934" y="8536"/>
                    </a:cubicBezTo>
                    <a:lnTo>
                      <a:pt x="581951" y="194178"/>
                    </a:lnTo>
                    <a:cubicBezTo>
                      <a:pt x="581623" y="194405"/>
                      <a:pt x="581272" y="194596"/>
                      <a:pt x="580903" y="194750"/>
                    </a:cubicBezTo>
                    <a:lnTo>
                      <a:pt x="422598" y="261425"/>
                    </a:lnTo>
                    <a:cubicBezTo>
                      <a:pt x="421699" y="261710"/>
                      <a:pt x="420734" y="261710"/>
                      <a:pt x="419836" y="261425"/>
                    </a:cubicBezTo>
                    <a:lnTo>
                      <a:pt x="254577" y="227040"/>
                    </a:lnTo>
                    <a:lnTo>
                      <a:pt x="105892" y="288571"/>
                    </a:lnTo>
                    <a:lnTo>
                      <a:pt x="7594" y="347721"/>
                    </a:lnTo>
                    <a:cubicBezTo>
                      <a:pt x="6764" y="348318"/>
                      <a:pt x="5758" y="348620"/>
                      <a:pt x="4736" y="3485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46BC4FE-EBD0-ED56-A95D-2932434DAA6F}"/>
                  </a:ext>
                </a:extLst>
              </p:cNvPr>
              <p:cNvSpPr/>
              <p:nvPr/>
            </p:nvSpPr>
            <p:spPr>
              <a:xfrm>
                <a:off x="2020728" y="1676019"/>
                <a:ext cx="989456" cy="527399"/>
              </a:xfrm>
              <a:custGeom>
                <a:avLst/>
                <a:gdLst>
                  <a:gd name="connsiteX0" fmla="*/ 984694 w 989456"/>
                  <a:gd name="connsiteY0" fmla="*/ 527399 h 527399"/>
                  <a:gd name="connsiteX1" fmla="*/ 4763 w 989456"/>
                  <a:gd name="connsiteY1" fmla="*/ 527399 h 527399"/>
                  <a:gd name="connsiteX2" fmla="*/ 0 w 989456"/>
                  <a:gd name="connsiteY2" fmla="*/ 522637 h 527399"/>
                  <a:gd name="connsiteX3" fmla="*/ 0 w 989456"/>
                  <a:gd name="connsiteY3" fmla="*/ 4763 h 527399"/>
                  <a:gd name="connsiteX4" fmla="*/ 4763 w 989456"/>
                  <a:gd name="connsiteY4" fmla="*/ 0 h 527399"/>
                  <a:gd name="connsiteX5" fmla="*/ 9525 w 989456"/>
                  <a:gd name="connsiteY5" fmla="*/ 4763 h 527399"/>
                  <a:gd name="connsiteX6" fmla="*/ 9525 w 989456"/>
                  <a:gd name="connsiteY6" fmla="*/ 517874 h 527399"/>
                  <a:gd name="connsiteX7" fmla="*/ 984694 w 989456"/>
                  <a:gd name="connsiteY7" fmla="*/ 517874 h 527399"/>
                  <a:gd name="connsiteX8" fmla="*/ 989457 w 989456"/>
                  <a:gd name="connsiteY8" fmla="*/ 522637 h 527399"/>
                  <a:gd name="connsiteX9" fmla="*/ 984694 w 989456"/>
                  <a:gd name="connsiteY9" fmla="*/ 527399 h 52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399">
                    <a:moveTo>
                      <a:pt x="984694" y="527399"/>
                    </a:moveTo>
                    <a:lnTo>
                      <a:pt x="4763" y="527399"/>
                    </a:lnTo>
                    <a:cubicBezTo>
                      <a:pt x="2132" y="527399"/>
                      <a:pt x="0" y="525267"/>
                      <a:pt x="0" y="522637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874"/>
                    </a:lnTo>
                    <a:lnTo>
                      <a:pt x="984694" y="517874"/>
                    </a:lnTo>
                    <a:cubicBezTo>
                      <a:pt x="987325" y="517874"/>
                      <a:pt x="989457" y="520007"/>
                      <a:pt x="989457" y="522637"/>
                    </a:cubicBezTo>
                    <a:cubicBezTo>
                      <a:pt x="989457" y="525267"/>
                      <a:pt x="987325" y="527399"/>
                      <a:pt x="984694" y="5273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CEC9CD1-56AB-7122-58E0-0210F8F12632}"/>
                  </a:ext>
                </a:extLst>
              </p:cNvPr>
              <p:cNvSpPr/>
              <p:nvPr/>
            </p:nvSpPr>
            <p:spPr>
              <a:xfrm>
                <a:off x="2839116" y="1719167"/>
                <a:ext cx="46100" cy="40290"/>
              </a:xfrm>
              <a:custGeom>
                <a:avLst/>
                <a:gdLst>
                  <a:gd name="connsiteX0" fmla="*/ 46101 w 46100"/>
                  <a:gd name="connsiteY0" fmla="*/ 0 h 40290"/>
                  <a:gd name="connsiteX1" fmla="*/ 0 w 46100"/>
                  <a:gd name="connsiteY1" fmla="*/ 16669 h 40290"/>
                  <a:gd name="connsiteX2" fmla="*/ 18193 w 46100"/>
                  <a:gd name="connsiteY2" fmla="*/ 40291 h 40290"/>
                  <a:gd name="connsiteX3" fmla="*/ 46101 w 46100"/>
                  <a:gd name="connsiteY3" fmla="*/ 0 h 40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100" h="40290">
                    <a:moveTo>
                      <a:pt x="46101" y="0"/>
                    </a:moveTo>
                    <a:lnTo>
                      <a:pt x="0" y="16669"/>
                    </a:lnTo>
                    <a:lnTo>
                      <a:pt x="18193" y="40291"/>
                    </a:lnTo>
                    <a:lnTo>
                      <a:pt x="4610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4242308F-9672-F249-DCEC-7F169665D7C0}"/>
                  </a:ext>
                </a:extLst>
              </p:cNvPr>
              <p:cNvSpPr/>
              <p:nvPr/>
            </p:nvSpPr>
            <p:spPr>
              <a:xfrm>
                <a:off x="3073576" y="1752163"/>
                <a:ext cx="271793" cy="406199"/>
              </a:xfrm>
              <a:custGeom>
                <a:avLst/>
                <a:gdLst>
                  <a:gd name="connsiteX0" fmla="*/ 203118 w 271793"/>
                  <a:gd name="connsiteY0" fmla="*/ 203128 h 406199"/>
                  <a:gd name="connsiteX1" fmla="*/ 262268 w 271793"/>
                  <a:gd name="connsiteY1" fmla="*/ 397343 h 406199"/>
                  <a:gd name="connsiteX2" fmla="*/ 8857 w 271793"/>
                  <a:gd name="connsiteY2" fmla="*/ 262215 h 406199"/>
                  <a:gd name="connsiteX3" fmla="*/ 143985 w 271793"/>
                  <a:gd name="connsiteY3" fmla="*/ 8803 h 406199"/>
                  <a:gd name="connsiteX4" fmla="*/ 271793 w 271793"/>
                  <a:gd name="connsiteY4" fmla="*/ 11962 h 406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93" h="406199">
                    <a:moveTo>
                      <a:pt x="203118" y="203128"/>
                    </a:moveTo>
                    <a:lnTo>
                      <a:pt x="262268" y="397343"/>
                    </a:lnTo>
                    <a:cubicBezTo>
                      <a:pt x="154976" y="430006"/>
                      <a:pt x="41520" y="369507"/>
                      <a:pt x="8857" y="262215"/>
                    </a:cubicBezTo>
                    <a:cubicBezTo>
                      <a:pt x="-23807" y="154922"/>
                      <a:pt x="36693" y="41466"/>
                      <a:pt x="143985" y="8803"/>
                    </a:cubicBezTo>
                    <a:cubicBezTo>
                      <a:pt x="185817" y="-3932"/>
                      <a:pt x="230642" y="-2824"/>
                      <a:pt x="271793" y="1196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D070AA2-0543-6063-439C-5483D9207889}"/>
                  </a:ext>
                </a:extLst>
              </p:cNvPr>
              <p:cNvSpPr/>
              <p:nvPr/>
            </p:nvSpPr>
            <p:spPr>
              <a:xfrm>
                <a:off x="3276695" y="1764791"/>
                <a:ext cx="186594" cy="190500"/>
              </a:xfrm>
              <a:custGeom>
                <a:avLst/>
                <a:gdLst>
                  <a:gd name="connsiteX0" fmla="*/ 0 w 186594"/>
                  <a:gd name="connsiteY0" fmla="*/ 190500 h 190500"/>
                  <a:gd name="connsiteX1" fmla="*/ 69437 w 186594"/>
                  <a:gd name="connsiteY1" fmla="*/ 0 h 190500"/>
                  <a:gd name="connsiteX2" fmla="*/ 186595 w 186594"/>
                  <a:gd name="connsiteY2" fmla="*/ 10934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594" h="190500">
                    <a:moveTo>
                      <a:pt x="0" y="190500"/>
                    </a:moveTo>
                    <a:lnTo>
                      <a:pt x="69437" y="0"/>
                    </a:lnTo>
                    <a:cubicBezTo>
                      <a:pt x="121841" y="18827"/>
                      <a:pt x="164203" y="58365"/>
                      <a:pt x="186595" y="10934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5748FEA-5E17-066C-9B15-932A4588E4A9}"/>
                  </a:ext>
                </a:extLst>
              </p:cNvPr>
              <p:cNvSpPr/>
              <p:nvPr/>
            </p:nvSpPr>
            <p:spPr>
              <a:xfrm>
                <a:off x="3276695" y="1874996"/>
                <a:ext cx="203228" cy="274320"/>
              </a:xfrm>
              <a:custGeom>
                <a:avLst/>
                <a:gdLst>
                  <a:gd name="connsiteX0" fmla="*/ 0 w 203228"/>
                  <a:gd name="connsiteY0" fmla="*/ 80296 h 274320"/>
                  <a:gd name="connsiteX1" fmla="*/ 186595 w 203228"/>
                  <a:gd name="connsiteY1" fmla="*/ 0 h 274320"/>
                  <a:gd name="connsiteX2" fmla="*/ 80553 w 203228"/>
                  <a:gd name="connsiteY2" fmla="*/ 266749 h 274320"/>
                  <a:gd name="connsiteX3" fmla="*/ 60007 w 203228"/>
                  <a:gd name="connsiteY3" fmla="*/ 274320 h 274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28" h="274320">
                    <a:moveTo>
                      <a:pt x="0" y="80296"/>
                    </a:moveTo>
                    <a:lnTo>
                      <a:pt x="186595" y="0"/>
                    </a:lnTo>
                    <a:cubicBezTo>
                      <a:pt x="230973" y="102943"/>
                      <a:pt x="183496" y="222371"/>
                      <a:pt x="80553" y="266749"/>
                    </a:cubicBezTo>
                    <a:cubicBezTo>
                      <a:pt x="73846" y="269641"/>
                      <a:pt x="66987" y="272168"/>
                      <a:pt x="60007" y="27432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C4AE5C79-09CF-F96A-8C91-E9C4717C89CE}"/>
                  </a:ext>
                </a:extLst>
              </p:cNvPr>
              <p:cNvSpPr/>
              <p:nvPr/>
            </p:nvSpPr>
            <p:spPr>
              <a:xfrm>
                <a:off x="3073576" y="1752163"/>
                <a:ext cx="271793" cy="406199"/>
              </a:xfrm>
              <a:custGeom>
                <a:avLst/>
                <a:gdLst>
                  <a:gd name="connsiteX0" fmla="*/ 203118 w 271793"/>
                  <a:gd name="connsiteY0" fmla="*/ 203128 h 406199"/>
                  <a:gd name="connsiteX1" fmla="*/ 262268 w 271793"/>
                  <a:gd name="connsiteY1" fmla="*/ 397343 h 406199"/>
                  <a:gd name="connsiteX2" fmla="*/ 8857 w 271793"/>
                  <a:gd name="connsiteY2" fmla="*/ 262215 h 406199"/>
                  <a:gd name="connsiteX3" fmla="*/ 143985 w 271793"/>
                  <a:gd name="connsiteY3" fmla="*/ 8803 h 406199"/>
                  <a:gd name="connsiteX4" fmla="*/ 271793 w 271793"/>
                  <a:gd name="connsiteY4" fmla="*/ 11962 h 406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93" h="406199">
                    <a:moveTo>
                      <a:pt x="203118" y="203128"/>
                    </a:moveTo>
                    <a:lnTo>
                      <a:pt x="262268" y="397343"/>
                    </a:lnTo>
                    <a:cubicBezTo>
                      <a:pt x="154976" y="430006"/>
                      <a:pt x="41520" y="369507"/>
                      <a:pt x="8857" y="262215"/>
                    </a:cubicBezTo>
                    <a:cubicBezTo>
                      <a:pt x="-23807" y="154922"/>
                      <a:pt x="36693" y="41466"/>
                      <a:pt x="143985" y="8803"/>
                    </a:cubicBezTo>
                    <a:cubicBezTo>
                      <a:pt x="185817" y="-3932"/>
                      <a:pt x="230642" y="-2824"/>
                      <a:pt x="271793" y="11962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91A8EB6-1C81-A82B-1C81-6266C444AE68}"/>
                  </a:ext>
                </a:extLst>
              </p:cNvPr>
              <p:cNvSpPr/>
              <p:nvPr/>
            </p:nvSpPr>
            <p:spPr>
              <a:xfrm>
                <a:off x="3276695" y="1874996"/>
                <a:ext cx="203228" cy="274320"/>
              </a:xfrm>
              <a:custGeom>
                <a:avLst/>
                <a:gdLst>
                  <a:gd name="connsiteX0" fmla="*/ 0 w 203228"/>
                  <a:gd name="connsiteY0" fmla="*/ 80296 h 274320"/>
                  <a:gd name="connsiteX1" fmla="*/ 186595 w 203228"/>
                  <a:gd name="connsiteY1" fmla="*/ 0 h 274320"/>
                  <a:gd name="connsiteX2" fmla="*/ 80553 w 203228"/>
                  <a:gd name="connsiteY2" fmla="*/ 266749 h 274320"/>
                  <a:gd name="connsiteX3" fmla="*/ 60007 w 203228"/>
                  <a:gd name="connsiteY3" fmla="*/ 274320 h 274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28" h="274320">
                    <a:moveTo>
                      <a:pt x="0" y="80296"/>
                    </a:moveTo>
                    <a:lnTo>
                      <a:pt x="186595" y="0"/>
                    </a:lnTo>
                    <a:cubicBezTo>
                      <a:pt x="230973" y="102943"/>
                      <a:pt x="183496" y="222371"/>
                      <a:pt x="80553" y="266749"/>
                    </a:cubicBezTo>
                    <a:cubicBezTo>
                      <a:pt x="73846" y="269641"/>
                      <a:pt x="66987" y="272168"/>
                      <a:pt x="60007" y="27432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DF61112-7135-80C6-8519-C553A0840AF1}"/>
                  </a:ext>
                </a:extLst>
              </p:cNvPr>
              <p:cNvSpPr/>
              <p:nvPr/>
            </p:nvSpPr>
            <p:spPr>
              <a:xfrm>
                <a:off x="2025015" y="2323052"/>
                <a:ext cx="942498" cy="506729"/>
              </a:xfrm>
              <a:custGeom>
                <a:avLst/>
                <a:gdLst>
                  <a:gd name="connsiteX0" fmla="*/ 939737 w 942498"/>
                  <a:gd name="connsiteY0" fmla="*/ 125825 h 506729"/>
                  <a:gd name="connsiteX1" fmla="*/ 942118 w 942498"/>
                  <a:gd name="connsiteY1" fmla="*/ 123444 h 506729"/>
                  <a:gd name="connsiteX2" fmla="*/ 939737 w 942498"/>
                  <a:gd name="connsiteY2" fmla="*/ 121063 h 506729"/>
                  <a:gd name="connsiteX3" fmla="*/ 917829 w 942498"/>
                  <a:gd name="connsiteY3" fmla="*/ 121063 h 506729"/>
                  <a:gd name="connsiteX4" fmla="*/ 917829 w 942498"/>
                  <a:gd name="connsiteY4" fmla="*/ 31623 h 506729"/>
                  <a:gd name="connsiteX5" fmla="*/ 939737 w 942498"/>
                  <a:gd name="connsiteY5" fmla="*/ 31623 h 506729"/>
                  <a:gd name="connsiteX6" fmla="*/ 942118 w 942498"/>
                  <a:gd name="connsiteY6" fmla="*/ 29242 h 506729"/>
                  <a:gd name="connsiteX7" fmla="*/ 939737 w 942498"/>
                  <a:gd name="connsiteY7" fmla="*/ 26861 h 506729"/>
                  <a:gd name="connsiteX8" fmla="*/ 917829 w 942498"/>
                  <a:gd name="connsiteY8" fmla="*/ 26861 h 506729"/>
                  <a:gd name="connsiteX9" fmla="*/ 917829 w 942498"/>
                  <a:gd name="connsiteY9" fmla="*/ 2381 h 506729"/>
                  <a:gd name="connsiteX10" fmla="*/ 915448 w 942498"/>
                  <a:gd name="connsiteY10" fmla="*/ 0 h 506729"/>
                  <a:gd name="connsiteX11" fmla="*/ 913066 w 942498"/>
                  <a:gd name="connsiteY11" fmla="*/ 2381 h 506729"/>
                  <a:gd name="connsiteX12" fmla="*/ 913066 w 942498"/>
                  <a:gd name="connsiteY12" fmla="*/ 26861 h 506729"/>
                  <a:gd name="connsiteX13" fmla="*/ 815626 w 942498"/>
                  <a:gd name="connsiteY13" fmla="*/ 26861 h 506729"/>
                  <a:gd name="connsiteX14" fmla="*/ 815626 w 942498"/>
                  <a:gd name="connsiteY14" fmla="*/ 2381 h 506729"/>
                  <a:gd name="connsiteX15" fmla="*/ 813245 w 942498"/>
                  <a:gd name="connsiteY15" fmla="*/ 0 h 506729"/>
                  <a:gd name="connsiteX16" fmla="*/ 810863 w 942498"/>
                  <a:gd name="connsiteY16" fmla="*/ 2381 h 506729"/>
                  <a:gd name="connsiteX17" fmla="*/ 810863 w 942498"/>
                  <a:gd name="connsiteY17" fmla="*/ 26861 h 506729"/>
                  <a:gd name="connsiteX18" fmla="*/ 713518 w 942498"/>
                  <a:gd name="connsiteY18" fmla="*/ 26861 h 506729"/>
                  <a:gd name="connsiteX19" fmla="*/ 713518 w 942498"/>
                  <a:gd name="connsiteY19" fmla="*/ 2381 h 506729"/>
                  <a:gd name="connsiteX20" fmla="*/ 711137 w 942498"/>
                  <a:gd name="connsiteY20" fmla="*/ 0 h 506729"/>
                  <a:gd name="connsiteX21" fmla="*/ 708755 w 942498"/>
                  <a:gd name="connsiteY21" fmla="*/ 2381 h 506729"/>
                  <a:gd name="connsiteX22" fmla="*/ 708755 w 942498"/>
                  <a:gd name="connsiteY22" fmla="*/ 26861 h 506729"/>
                  <a:gd name="connsiteX23" fmla="*/ 611314 w 942498"/>
                  <a:gd name="connsiteY23" fmla="*/ 26861 h 506729"/>
                  <a:gd name="connsiteX24" fmla="*/ 611314 w 942498"/>
                  <a:gd name="connsiteY24" fmla="*/ 2381 h 506729"/>
                  <a:gd name="connsiteX25" fmla="*/ 608933 w 942498"/>
                  <a:gd name="connsiteY25" fmla="*/ 0 h 506729"/>
                  <a:gd name="connsiteX26" fmla="*/ 606552 w 942498"/>
                  <a:gd name="connsiteY26" fmla="*/ 2381 h 506729"/>
                  <a:gd name="connsiteX27" fmla="*/ 606552 w 942498"/>
                  <a:gd name="connsiteY27" fmla="*/ 26861 h 506729"/>
                  <a:gd name="connsiteX28" fmla="*/ 509207 w 942498"/>
                  <a:gd name="connsiteY28" fmla="*/ 26861 h 506729"/>
                  <a:gd name="connsiteX29" fmla="*/ 509207 w 942498"/>
                  <a:gd name="connsiteY29" fmla="*/ 2381 h 506729"/>
                  <a:gd name="connsiteX30" fmla="*/ 506825 w 942498"/>
                  <a:gd name="connsiteY30" fmla="*/ 0 h 506729"/>
                  <a:gd name="connsiteX31" fmla="*/ 504444 w 942498"/>
                  <a:gd name="connsiteY31" fmla="*/ 2381 h 506729"/>
                  <a:gd name="connsiteX32" fmla="*/ 504444 w 942498"/>
                  <a:gd name="connsiteY32" fmla="*/ 26861 h 506729"/>
                  <a:gd name="connsiteX33" fmla="*/ 407099 w 942498"/>
                  <a:gd name="connsiteY33" fmla="*/ 26861 h 506729"/>
                  <a:gd name="connsiteX34" fmla="*/ 407099 w 942498"/>
                  <a:gd name="connsiteY34" fmla="*/ 2381 h 506729"/>
                  <a:gd name="connsiteX35" fmla="*/ 404717 w 942498"/>
                  <a:gd name="connsiteY35" fmla="*/ 0 h 506729"/>
                  <a:gd name="connsiteX36" fmla="*/ 402336 w 942498"/>
                  <a:gd name="connsiteY36" fmla="*/ 2381 h 506729"/>
                  <a:gd name="connsiteX37" fmla="*/ 402336 w 942498"/>
                  <a:gd name="connsiteY37" fmla="*/ 26861 h 506729"/>
                  <a:gd name="connsiteX38" fmla="*/ 304800 w 942498"/>
                  <a:gd name="connsiteY38" fmla="*/ 26861 h 506729"/>
                  <a:gd name="connsiteX39" fmla="*/ 304800 w 942498"/>
                  <a:gd name="connsiteY39" fmla="*/ 2381 h 506729"/>
                  <a:gd name="connsiteX40" fmla="*/ 302419 w 942498"/>
                  <a:gd name="connsiteY40" fmla="*/ 0 h 506729"/>
                  <a:gd name="connsiteX41" fmla="*/ 300038 w 942498"/>
                  <a:gd name="connsiteY41" fmla="*/ 2381 h 506729"/>
                  <a:gd name="connsiteX42" fmla="*/ 300038 w 942498"/>
                  <a:gd name="connsiteY42" fmla="*/ 26861 h 506729"/>
                  <a:gd name="connsiteX43" fmla="*/ 202787 w 942498"/>
                  <a:gd name="connsiteY43" fmla="*/ 26861 h 506729"/>
                  <a:gd name="connsiteX44" fmla="*/ 202787 w 942498"/>
                  <a:gd name="connsiteY44" fmla="*/ 2381 h 506729"/>
                  <a:gd name="connsiteX45" fmla="*/ 200406 w 942498"/>
                  <a:gd name="connsiteY45" fmla="*/ 0 h 506729"/>
                  <a:gd name="connsiteX46" fmla="*/ 198025 w 942498"/>
                  <a:gd name="connsiteY46" fmla="*/ 2381 h 506729"/>
                  <a:gd name="connsiteX47" fmla="*/ 198025 w 942498"/>
                  <a:gd name="connsiteY47" fmla="*/ 26861 h 506729"/>
                  <a:gd name="connsiteX48" fmla="*/ 100679 w 942498"/>
                  <a:gd name="connsiteY48" fmla="*/ 26861 h 506729"/>
                  <a:gd name="connsiteX49" fmla="*/ 100679 w 942498"/>
                  <a:gd name="connsiteY49" fmla="*/ 2381 h 506729"/>
                  <a:gd name="connsiteX50" fmla="*/ 98298 w 942498"/>
                  <a:gd name="connsiteY50" fmla="*/ 0 h 506729"/>
                  <a:gd name="connsiteX51" fmla="*/ 95917 w 942498"/>
                  <a:gd name="connsiteY51" fmla="*/ 2381 h 506729"/>
                  <a:gd name="connsiteX52" fmla="*/ 95917 w 942498"/>
                  <a:gd name="connsiteY52" fmla="*/ 26861 h 506729"/>
                  <a:gd name="connsiteX53" fmla="*/ 0 w 942498"/>
                  <a:gd name="connsiteY53" fmla="*/ 26861 h 506729"/>
                  <a:gd name="connsiteX54" fmla="*/ 0 w 942498"/>
                  <a:gd name="connsiteY54" fmla="*/ 31623 h 506729"/>
                  <a:gd name="connsiteX55" fmla="*/ 96107 w 942498"/>
                  <a:gd name="connsiteY55" fmla="*/ 31623 h 506729"/>
                  <a:gd name="connsiteX56" fmla="*/ 96107 w 942498"/>
                  <a:gd name="connsiteY56" fmla="*/ 121063 h 506729"/>
                  <a:gd name="connsiteX57" fmla="*/ 0 w 942498"/>
                  <a:gd name="connsiteY57" fmla="*/ 121063 h 506729"/>
                  <a:gd name="connsiteX58" fmla="*/ 0 w 942498"/>
                  <a:gd name="connsiteY58" fmla="*/ 125825 h 506729"/>
                  <a:gd name="connsiteX59" fmla="*/ 96107 w 942498"/>
                  <a:gd name="connsiteY59" fmla="*/ 125825 h 506729"/>
                  <a:gd name="connsiteX60" fmla="*/ 96107 w 942498"/>
                  <a:gd name="connsiteY60" fmla="*/ 215170 h 506729"/>
                  <a:gd name="connsiteX61" fmla="*/ 0 w 942498"/>
                  <a:gd name="connsiteY61" fmla="*/ 215170 h 506729"/>
                  <a:gd name="connsiteX62" fmla="*/ 0 w 942498"/>
                  <a:gd name="connsiteY62" fmla="*/ 219932 h 506729"/>
                  <a:gd name="connsiteX63" fmla="*/ 96107 w 942498"/>
                  <a:gd name="connsiteY63" fmla="*/ 219932 h 506729"/>
                  <a:gd name="connsiteX64" fmla="*/ 96107 w 942498"/>
                  <a:gd name="connsiteY64" fmla="*/ 309372 h 506729"/>
                  <a:gd name="connsiteX65" fmla="*/ 0 w 942498"/>
                  <a:gd name="connsiteY65" fmla="*/ 309372 h 506729"/>
                  <a:gd name="connsiteX66" fmla="*/ 0 w 942498"/>
                  <a:gd name="connsiteY66" fmla="*/ 314134 h 506729"/>
                  <a:gd name="connsiteX67" fmla="*/ 96107 w 942498"/>
                  <a:gd name="connsiteY67" fmla="*/ 314134 h 506729"/>
                  <a:gd name="connsiteX68" fmla="*/ 96107 w 942498"/>
                  <a:gd name="connsiteY68" fmla="*/ 403479 h 506729"/>
                  <a:gd name="connsiteX69" fmla="*/ 0 w 942498"/>
                  <a:gd name="connsiteY69" fmla="*/ 403479 h 506729"/>
                  <a:gd name="connsiteX70" fmla="*/ 0 w 942498"/>
                  <a:gd name="connsiteY70" fmla="*/ 408242 h 506729"/>
                  <a:gd name="connsiteX71" fmla="*/ 96107 w 942498"/>
                  <a:gd name="connsiteY71" fmla="*/ 408242 h 506729"/>
                  <a:gd name="connsiteX72" fmla="*/ 96107 w 942498"/>
                  <a:gd name="connsiteY72" fmla="*/ 504349 h 506729"/>
                  <a:gd name="connsiteX73" fmla="*/ 98488 w 942498"/>
                  <a:gd name="connsiteY73" fmla="*/ 506730 h 506729"/>
                  <a:gd name="connsiteX74" fmla="*/ 100870 w 942498"/>
                  <a:gd name="connsiteY74" fmla="*/ 504349 h 506729"/>
                  <a:gd name="connsiteX75" fmla="*/ 100870 w 942498"/>
                  <a:gd name="connsiteY75" fmla="*/ 408242 h 506729"/>
                  <a:gd name="connsiteX76" fmla="*/ 198215 w 942498"/>
                  <a:gd name="connsiteY76" fmla="*/ 408242 h 506729"/>
                  <a:gd name="connsiteX77" fmla="*/ 198215 w 942498"/>
                  <a:gd name="connsiteY77" fmla="*/ 504349 h 506729"/>
                  <a:gd name="connsiteX78" fmla="*/ 200596 w 942498"/>
                  <a:gd name="connsiteY78" fmla="*/ 506730 h 506729"/>
                  <a:gd name="connsiteX79" fmla="*/ 202978 w 942498"/>
                  <a:gd name="connsiteY79" fmla="*/ 504349 h 506729"/>
                  <a:gd name="connsiteX80" fmla="*/ 202978 w 942498"/>
                  <a:gd name="connsiteY80" fmla="*/ 408242 h 506729"/>
                  <a:gd name="connsiteX81" fmla="*/ 300418 w 942498"/>
                  <a:gd name="connsiteY81" fmla="*/ 408242 h 506729"/>
                  <a:gd name="connsiteX82" fmla="*/ 300418 w 942498"/>
                  <a:gd name="connsiteY82" fmla="*/ 504349 h 506729"/>
                  <a:gd name="connsiteX83" fmla="*/ 302800 w 942498"/>
                  <a:gd name="connsiteY83" fmla="*/ 506730 h 506729"/>
                  <a:gd name="connsiteX84" fmla="*/ 305181 w 942498"/>
                  <a:gd name="connsiteY84" fmla="*/ 504349 h 506729"/>
                  <a:gd name="connsiteX85" fmla="*/ 305181 w 942498"/>
                  <a:gd name="connsiteY85" fmla="*/ 408242 h 506729"/>
                  <a:gd name="connsiteX86" fmla="*/ 402526 w 942498"/>
                  <a:gd name="connsiteY86" fmla="*/ 408242 h 506729"/>
                  <a:gd name="connsiteX87" fmla="*/ 402526 w 942498"/>
                  <a:gd name="connsiteY87" fmla="*/ 504349 h 506729"/>
                  <a:gd name="connsiteX88" fmla="*/ 404908 w 942498"/>
                  <a:gd name="connsiteY88" fmla="*/ 506730 h 506729"/>
                  <a:gd name="connsiteX89" fmla="*/ 407289 w 942498"/>
                  <a:gd name="connsiteY89" fmla="*/ 504349 h 506729"/>
                  <a:gd name="connsiteX90" fmla="*/ 407289 w 942498"/>
                  <a:gd name="connsiteY90" fmla="*/ 408242 h 506729"/>
                  <a:gd name="connsiteX91" fmla="*/ 504825 w 942498"/>
                  <a:gd name="connsiteY91" fmla="*/ 408242 h 506729"/>
                  <a:gd name="connsiteX92" fmla="*/ 504825 w 942498"/>
                  <a:gd name="connsiteY92" fmla="*/ 504349 h 506729"/>
                  <a:gd name="connsiteX93" fmla="*/ 507206 w 942498"/>
                  <a:gd name="connsiteY93" fmla="*/ 506730 h 506729"/>
                  <a:gd name="connsiteX94" fmla="*/ 509588 w 942498"/>
                  <a:gd name="connsiteY94" fmla="*/ 504349 h 506729"/>
                  <a:gd name="connsiteX95" fmla="*/ 509588 w 942498"/>
                  <a:gd name="connsiteY95" fmla="*/ 408242 h 506729"/>
                  <a:gd name="connsiteX96" fmla="*/ 606933 w 942498"/>
                  <a:gd name="connsiteY96" fmla="*/ 408242 h 506729"/>
                  <a:gd name="connsiteX97" fmla="*/ 606933 w 942498"/>
                  <a:gd name="connsiteY97" fmla="*/ 504349 h 506729"/>
                  <a:gd name="connsiteX98" fmla="*/ 609314 w 942498"/>
                  <a:gd name="connsiteY98" fmla="*/ 506730 h 506729"/>
                  <a:gd name="connsiteX99" fmla="*/ 611696 w 942498"/>
                  <a:gd name="connsiteY99" fmla="*/ 504349 h 506729"/>
                  <a:gd name="connsiteX100" fmla="*/ 611696 w 942498"/>
                  <a:gd name="connsiteY100" fmla="*/ 408242 h 506729"/>
                  <a:gd name="connsiteX101" fmla="*/ 709136 w 942498"/>
                  <a:gd name="connsiteY101" fmla="*/ 408242 h 506729"/>
                  <a:gd name="connsiteX102" fmla="*/ 709136 w 942498"/>
                  <a:gd name="connsiteY102" fmla="*/ 504349 h 506729"/>
                  <a:gd name="connsiteX103" fmla="*/ 711518 w 942498"/>
                  <a:gd name="connsiteY103" fmla="*/ 506730 h 506729"/>
                  <a:gd name="connsiteX104" fmla="*/ 713899 w 942498"/>
                  <a:gd name="connsiteY104" fmla="*/ 504349 h 506729"/>
                  <a:gd name="connsiteX105" fmla="*/ 713899 w 942498"/>
                  <a:gd name="connsiteY105" fmla="*/ 408242 h 506729"/>
                  <a:gd name="connsiteX106" fmla="*/ 811244 w 942498"/>
                  <a:gd name="connsiteY106" fmla="*/ 408242 h 506729"/>
                  <a:gd name="connsiteX107" fmla="*/ 811244 w 942498"/>
                  <a:gd name="connsiteY107" fmla="*/ 504349 h 506729"/>
                  <a:gd name="connsiteX108" fmla="*/ 813626 w 942498"/>
                  <a:gd name="connsiteY108" fmla="*/ 506730 h 506729"/>
                  <a:gd name="connsiteX109" fmla="*/ 816007 w 942498"/>
                  <a:gd name="connsiteY109" fmla="*/ 504349 h 506729"/>
                  <a:gd name="connsiteX110" fmla="*/ 816007 w 942498"/>
                  <a:gd name="connsiteY110" fmla="*/ 408242 h 506729"/>
                  <a:gd name="connsiteX111" fmla="*/ 913447 w 942498"/>
                  <a:gd name="connsiteY111" fmla="*/ 408242 h 506729"/>
                  <a:gd name="connsiteX112" fmla="*/ 913447 w 942498"/>
                  <a:gd name="connsiteY112" fmla="*/ 504349 h 506729"/>
                  <a:gd name="connsiteX113" fmla="*/ 915829 w 942498"/>
                  <a:gd name="connsiteY113" fmla="*/ 506730 h 506729"/>
                  <a:gd name="connsiteX114" fmla="*/ 918210 w 942498"/>
                  <a:gd name="connsiteY114" fmla="*/ 504349 h 506729"/>
                  <a:gd name="connsiteX115" fmla="*/ 918210 w 942498"/>
                  <a:gd name="connsiteY115" fmla="*/ 408242 h 506729"/>
                  <a:gd name="connsiteX116" fmla="*/ 940118 w 942498"/>
                  <a:gd name="connsiteY116" fmla="*/ 408242 h 506729"/>
                  <a:gd name="connsiteX117" fmla="*/ 942499 w 942498"/>
                  <a:gd name="connsiteY117" fmla="*/ 405860 h 506729"/>
                  <a:gd name="connsiteX118" fmla="*/ 940118 w 942498"/>
                  <a:gd name="connsiteY118" fmla="*/ 403479 h 506729"/>
                  <a:gd name="connsiteX119" fmla="*/ 918210 w 942498"/>
                  <a:gd name="connsiteY119" fmla="*/ 403479 h 506729"/>
                  <a:gd name="connsiteX120" fmla="*/ 918210 w 942498"/>
                  <a:gd name="connsiteY120" fmla="*/ 314134 h 506729"/>
                  <a:gd name="connsiteX121" fmla="*/ 940118 w 942498"/>
                  <a:gd name="connsiteY121" fmla="*/ 314134 h 506729"/>
                  <a:gd name="connsiteX122" fmla="*/ 942499 w 942498"/>
                  <a:gd name="connsiteY122" fmla="*/ 311753 h 506729"/>
                  <a:gd name="connsiteX123" fmla="*/ 940118 w 942498"/>
                  <a:gd name="connsiteY123" fmla="*/ 309372 h 506729"/>
                  <a:gd name="connsiteX124" fmla="*/ 918210 w 942498"/>
                  <a:gd name="connsiteY124" fmla="*/ 309372 h 506729"/>
                  <a:gd name="connsiteX125" fmla="*/ 918210 w 942498"/>
                  <a:gd name="connsiteY125" fmla="*/ 220123 h 506729"/>
                  <a:gd name="connsiteX126" fmla="*/ 940118 w 942498"/>
                  <a:gd name="connsiteY126" fmla="*/ 220123 h 506729"/>
                  <a:gd name="connsiteX127" fmla="*/ 942499 w 942498"/>
                  <a:gd name="connsiteY127" fmla="*/ 217742 h 506729"/>
                  <a:gd name="connsiteX128" fmla="*/ 940118 w 942498"/>
                  <a:gd name="connsiteY128" fmla="*/ 215360 h 506729"/>
                  <a:gd name="connsiteX129" fmla="*/ 918210 w 942498"/>
                  <a:gd name="connsiteY129" fmla="*/ 215360 h 506729"/>
                  <a:gd name="connsiteX130" fmla="*/ 918210 w 942498"/>
                  <a:gd name="connsiteY130" fmla="*/ 125825 h 506729"/>
                  <a:gd name="connsiteX131" fmla="*/ 198025 w 942498"/>
                  <a:gd name="connsiteY131" fmla="*/ 403479 h 506729"/>
                  <a:gd name="connsiteX132" fmla="*/ 100679 w 942498"/>
                  <a:gd name="connsiteY132" fmla="*/ 403479 h 506729"/>
                  <a:gd name="connsiteX133" fmla="*/ 100679 w 942498"/>
                  <a:gd name="connsiteY133" fmla="*/ 314134 h 506729"/>
                  <a:gd name="connsiteX134" fmla="*/ 198025 w 942498"/>
                  <a:gd name="connsiteY134" fmla="*/ 314134 h 506729"/>
                  <a:gd name="connsiteX135" fmla="*/ 198025 w 942498"/>
                  <a:gd name="connsiteY135" fmla="*/ 309372 h 506729"/>
                  <a:gd name="connsiteX136" fmla="*/ 100679 w 942498"/>
                  <a:gd name="connsiteY136" fmla="*/ 309372 h 506729"/>
                  <a:gd name="connsiteX137" fmla="*/ 100679 w 942498"/>
                  <a:gd name="connsiteY137" fmla="*/ 220123 h 506729"/>
                  <a:gd name="connsiteX138" fmla="*/ 198025 w 942498"/>
                  <a:gd name="connsiteY138" fmla="*/ 220123 h 506729"/>
                  <a:gd name="connsiteX139" fmla="*/ 198025 w 942498"/>
                  <a:gd name="connsiteY139" fmla="*/ 215170 h 506729"/>
                  <a:gd name="connsiteX140" fmla="*/ 100679 w 942498"/>
                  <a:gd name="connsiteY140" fmla="*/ 215170 h 506729"/>
                  <a:gd name="connsiteX141" fmla="*/ 100679 w 942498"/>
                  <a:gd name="connsiteY141" fmla="*/ 125825 h 506729"/>
                  <a:gd name="connsiteX142" fmla="*/ 198025 w 942498"/>
                  <a:gd name="connsiteY142" fmla="*/ 125825 h 506729"/>
                  <a:gd name="connsiteX143" fmla="*/ 198025 w 942498"/>
                  <a:gd name="connsiteY143" fmla="*/ 121063 h 506729"/>
                  <a:gd name="connsiteX144" fmla="*/ 100679 w 942498"/>
                  <a:gd name="connsiteY144" fmla="*/ 121063 h 506729"/>
                  <a:gd name="connsiteX145" fmla="*/ 100679 w 942498"/>
                  <a:gd name="connsiteY145" fmla="*/ 31623 h 506729"/>
                  <a:gd name="connsiteX146" fmla="*/ 198025 w 942498"/>
                  <a:gd name="connsiteY146" fmla="*/ 31623 h 506729"/>
                  <a:gd name="connsiteX147" fmla="*/ 300228 w 942498"/>
                  <a:gd name="connsiteY147" fmla="*/ 403479 h 506729"/>
                  <a:gd name="connsiteX148" fmla="*/ 202787 w 942498"/>
                  <a:gd name="connsiteY148" fmla="*/ 403479 h 506729"/>
                  <a:gd name="connsiteX149" fmla="*/ 202787 w 942498"/>
                  <a:gd name="connsiteY149" fmla="*/ 314134 h 506729"/>
                  <a:gd name="connsiteX150" fmla="*/ 300228 w 942498"/>
                  <a:gd name="connsiteY150" fmla="*/ 314134 h 506729"/>
                  <a:gd name="connsiteX151" fmla="*/ 300228 w 942498"/>
                  <a:gd name="connsiteY151" fmla="*/ 309372 h 506729"/>
                  <a:gd name="connsiteX152" fmla="*/ 202787 w 942498"/>
                  <a:gd name="connsiteY152" fmla="*/ 309372 h 506729"/>
                  <a:gd name="connsiteX153" fmla="*/ 202787 w 942498"/>
                  <a:gd name="connsiteY153" fmla="*/ 220123 h 506729"/>
                  <a:gd name="connsiteX154" fmla="*/ 300228 w 942498"/>
                  <a:gd name="connsiteY154" fmla="*/ 220123 h 506729"/>
                  <a:gd name="connsiteX155" fmla="*/ 300228 w 942498"/>
                  <a:gd name="connsiteY155" fmla="*/ 215170 h 506729"/>
                  <a:gd name="connsiteX156" fmla="*/ 202787 w 942498"/>
                  <a:gd name="connsiteY156" fmla="*/ 215170 h 506729"/>
                  <a:gd name="connsiteX157" fmla="*/ 202787 w 942498"/>
                  <a:gd name="connsiteY157" fmla="*/ 125825 h 506729"/>
                  <a:gd name="connsiteX158" fmla="*/ 300228 w 942498"/>
                  <a:gd name="connsiteY158" fmla="*/ 125825 h 506729"/>
                  <a:gd name="connsiteX159" fmla="*/ 300228 w 942498"/>
                  <a:gd name="connsiteY159" fmla="*/ 121063 h 506729"/>
                  <a:gd name="connsiteX160" fmla="*/ 202787 w 942498"/>
                  <a:gd name="connsiteY160" fmla="*/ 121063 h 506729"/>
                  <a:gd name="connsiteX161" fmla="*/ 202787 w 942498"/>
                  <a:gd name="connsiteY161" fmla="*/ 31623 h 506729"/>
                  <a:gd name="connsiteX162" fmla="*/ 300228 w 942498"/>
                  <a:gd name="connsiteY162" fmla="*/ 31623 h 506729"/>
                  <a:gd name="connsiteX163" fmla="*/ 402336 w 942498"/>
                  <a:gd name="connsiteY163" fmla="*/ 403479 h 506729"/>
                  <a:gd name="connsiteX164" fmla="*/ 304800 w 942498"/>
                  <a:gd name="connsiteY164" fmla="*/ 403479 h 506729"/>
                  <a:gd name="connsiteX165" fmla="*/ 304800 w 942498"/>
                  <a:gd name="connsiteY165" fmla="*/ 314134 h 506729"/>
                  <a:gd name="connsiteX166" fmla="*/ 402146 w 942498"/>
                  <a:gd name="connsiteY166" fmla="*/ 314134 h 506729"/>
                  <a:gd name="connsiteX167" fmla="*/ 402336 w 942498"/>
                  <a:gd name="connsiteY167" fmla="*/ 309372 h 506729"/>
                  <a:gd name="connsiteX168" fmla="*/ 304800 w 942498"/>
                  <a:gd name="connsiteY168" fmla="*/ 309372 h 506729"/>
                  <a:gd name="connsiteX169" fmla="*/ 304800 w 942498"/>
                  <a:gd name="connsiteY169" fmla="*/ 220123 h 506729"/>
                  <a:gd name="connsiteX170" fmla="*/ 402146 w 942498"/>
                  <a:gd name="connsiteY170" fmla="*/ 220123 h 506729"/>
                  <a:gd name="connsiteX171" fmla="*/ 402336 w 942498"/>
                  <a:gd name="connsiteY171" fmla="*/ 215170 h 506729"/>
                  <a:gd name="connsiteX172" fmla="*/ 304800 w 942498"/>
                  <a:gd name="connsiteY172" fmla="*/ 215170 h 506729"/>
                  <a:gd name="connsiteX173" fmla="*/ 304800 w 942498"/>
                  <a:gd name="connsiteY173" fmla="*/ 125825 h 506729"/>
                  <a:gd name="connsiteX174" fmla="*/ 402146 w 942498"/>
                  <a:gd name="connsiteY174" fmla="*/ 125825 h 506729"/>
                  <a:gd name="connsiteX175" fmla="*/ 402336 w 942498"/>
                  <a:gd name="connsiteY175" fmla="*/ 121063 h 506729"/>
                  <a:gd name="connsiteX176" fmla="*/ 304800 w 942498"/>
                  <a:gd name="connsiteY176" fmla="*/ 121063 h 506729"/>
                  <a:gd name="connsiteX177" fmla="*/ 304800 w 942498"/>
                  <a:gd name="connsiteY177" fmla="*/ 31623 h 506729"/>
                  <a:gd name="connsiteX178" fmla="*/ 402146 w 942498"/>
                  <a:gd name="connsiteY178" fmla="*/ 31623 h 506729"/>
                  <a:gd name="connsiteX179" fmla="*/ 504825 w 942498"/>
                  <a:gd name="connsiteY179" fmla="*/ 403479 h 506729"/>
                  <a:gd name="connsiteX180" fmla="*/ 407099 w 942498"/>
                  <a:gd name="connsiteY180" fmla="*/ 403479 h 506729"/>
                  <a:gd name="connsiteX181" fmla="*/ 407099 w 942498"/>
                  <a:gd name="connsiteY181" fmla="*/ 314134 h 506729"/>
                  <a:gd name="connsiteX182" fmla="*/ 504825 w 942498"/>
                  <a:gd name="connsiteY182" fmla="*/ 314134 h 506729"/>
                  <a:gd name="connsiteX183" fmla="*/ 504825 w 942498"/>
                  <a:gd name="connsiteY183" fmla="*/ 309372 h 506729"/>
                  <a:gd name="connsiteX184" fmla="*/ 407099 w 942498"/>
                  <a:gd name="connsiteY184" fmla="*/ 309372 h 506729"/>
                  <a:gd name="connsiteX185" fmla="*/ 407099 w 942498"/>
                  <a:gd name="connsiteY185" fmla="*/ 220123 h 506729"/>
                  <a:gd name="connsiteX186" fmla="*/ 504825 w 942498"/>
                  <a:gd name="connsiteY186" fmla="*/ 220123 h 506729"/>
                  <a:gd name="connsiteX187" fmla="*/ 504825 w 942498"/>
                  <a:gd name="connsiteY187" fmla="*/ 215170 h 506729"/>
                  <a:gd name="connsiteX188" fmla="*/ 407099 w 942498"/>
                  <a:gd name="connsiteY188" fmla="*/ 215170 h 506729"/>
                  <a:gd name="connsiteX189" fmla="*/ 407099 w 942498"/>
                  <a:gd name="connsiteY189" fmla="*/ 125825 h 506729"/>
                  <a:gd name="connsiteX190" fmla="*/ 504825 w 942498"/>
                  <a:gd name="connsiteY190" fmla="*/ 125825 h 506729"/>
                  <a:gd name="connsiteX191" fmla="*/ 504825 w 942498"/>
                  <a:gd name="connsiteY191" fmla="*/ 121063 h 506729"/>
                  <a:gd name="connsiteX192" fmla="*/ 407099 w 942498"/>
                  <a:gd name="connsiteY192" fmla="*/ 121063 h 506729"/>
                  <a:gd name="connsiteX193" fmla="*/ 407099 w 942498"/>
                  <a:gd name="connsiteY193" fmla="*/ 31623 h 506729"/>
                  <a:gd name="connsiteX194" fmla="*/ 504825 w 942498"/>
                  <a:gd name="connsiteY194" fmla="*/ 31623 h 506729"/>
                  <a:gd name="connsiteX195" fmla="*/ 606933 w 942498"/>
                  <a:gd name="connsiteY195" fmla="*/ 403479 h 506729"/>
                  <a:gd name="connsiteX196" fmla="*/ 509207 w 942498"/>
                  <a:gd name="connsiteY196" fmla="*/ 403479 h 506729"/>
                  <a:gd name="connsiteX197" fmla="*/ 509207 w 942498"/>
                  <a:gd name="connsiteY197" fmla="*/ 314134 h 506729"/>
                  <a:gd name="connsiteX198" fmla="*/ 606552 w 942498"/>
                  <a:gd name="connsiteY198" fmla="*/ 314134 h 506729"/>
                  <a:gd name="connsiteX199" fmla="*/ 606933 w 942498"/>
                  <a:gd name="connsiteY199" fmla="*/ 309372 h 506729"/>
                  <a:gd name="connsiteX200" fmla="*/ 509207 w 942498"/>
                  <a:gd name="connsiteY200" fmla="*/ 309372 h 506729"/>
                  <a:gd name="connsiteX201" fmla="*/ 509207 w 942498"/>
                  <a:gd name="connsiteY201" fmla="*/ 220123 h 506729"/>
                  <a:gd name="connsiteX202" fmla="*/ 606552 w 942498"/>
                  <a:gd name="connsiteY202" fmla="*/ 220123 h 506729"/>
                  <a:gd name="connsiteX203" fmla="*/ 606933 w 942498"/>
                  <a:gd name="connsiteY203" fmla="*/ 215170 h 506729"/>
                  <a:gd name="connsiteX204" fmla="*/ 509207 w 942498"/>
                  <a:gd name="connsiteY204" fmla="*/ 215170 h 506729"/>
                  <a:gd name="connsiteX205" fmla="*/ 509207 w 942498"/>
                  <a:gd name="connsiteY205" fmla="*/ 125825 h 506729"/>
                  <a:gd name="connsiteX206" fmla="*/ 606552 w 942498"/>
                  <a:gd name="connsiteY206" fmla="*/ 125825 h 506729"/>
                  <a:gd name="connsiteX207" fmla="*/ 606933 w 942498"/>
                  <a:gd name="connsiteY207" fmla="*/ 121063 h 506729"/>
                  <a:gd name="connsiteX208" fmla="*/ 509207 w 942498"/>
                  <a:gd name="connsiteY208" fmla="*/ 121063 h 506729"/>
                  <a:gd name="connsiteX209" fmla="*/ 509207 w 942498"/>
                  <a:gd name="connsiteY209" fmla="*/ 31623 h 506729"/>
                  <a:gd name="connsiteX210" fmla="*/ 606552 w 942498"/>
                  <a:gd name="connsiteY210" fmla="*/ 31623 h 506729"/>
                  <a:gd name="connsiteX211" fmla="*/ 709136 w 942498"/>
                  <a:gd name="connsiteY211" fmla="*/ 403479 h 506729"/>
                  <a:gd name="connsiteX212" fmla="*/ 611314 w 942498"/>
                  <a:gd name="connsiteY212" fmla="*/ 403479 h 506729"/>
                  <a:gd name="connsiteX213" fmla="*/ 611314 w 942498"/>
                  <a:gd name="connsiteY213" fmla="*/ 314134 h 506729"/>
                  <a:gd name="connsiteX214" fmla="*/ 708755 w 942498"/>
                  <a:gd name="connsiteY214" fmla="*/ 314134 h 506729"/>
                  <a:gd name="connsiteX215" fmla="*/ 709136 w 942498"/>
                  <a:gd name="connsiteY215" fmla="*/ 309372 h 506729"/>
                  <a:gd name="connsiteX216" fmla="*/ 611314 w 942498"/>
                  <a:gd name="connsiteY216" fmla="*/ 309372 h 506729"/>
                  <a:gd name="connsiteX217" fmla="*/ 611314 w 942498"/>
                  <a:gd name="connsiteY217" fmla="*/ 220123 h 506729"/>
                  <a:gd name="connsiteX218" fmla="*/ 708755 w 942498"/>
                  <a:gd name="connsiteY218" fmla="*/ 220123 h 506729"/>
                  <a:gd name="connsiteX219" fmla="*/ 709136 w 942498"/>
                  <a:gd name="connsiteY219" fmla="*/ 215170 h 506729"/>
                  <a:gd name="connsiteX220" fmla="*/ 611314 w 942498"/>
                  <a:gd name="connsiteY220" fmla="*/ 215170 h 506729"/>
                  <a:gd name="connsiteX221" fmla="*/ 611314 w 942498"/>
                  <a:gd name="connsiteY221" fmla="*/ 125825 h 506729"/>
                  <a:gd name="connsiteX222" fmla="*/ 708755 w 942498"/>
                  <a:gd name="connsiteY222" fmla="*/ 125825 h 506729"/>
                  <a:gd name="connsiteX223" fmla="*/ 709136 w 942498"/>
                  <a:gd name="connsiteY223" fmla="*/ 121063 h 506729"/>
                  <a:gd name="connsiteX224" fmla="*/ 611314 w 942498"/>
                  <a:gd name="connsiteY224" fmla="*/ 121063 h 506729"/>
                  <a:gd name="connsiteX225" fmla="*/ 611314 w 942498"/>
                  <a:gd name="connsiteY225" fmla="*/ 31623 h 506729"/>
                  <a:gd name="connsiteX226" fmla="*/ 708755 w 942498"/>
                  <a:gd name="connsiteY226" fmla="*/ 31623 h 506729"/>
                  <a:gd name="connsiteX227" fmla="*/ 811244 w 942498"/>
                  <a:gd name="connsiteY227" fmla="*/ 403479 h 506729"/>
                  <a:gd name="connsiteX228" fmla="*/ 713518 w 942498"/>
                  <a:gd name="connsiteY228" fmla="*/ 403479 h 506729"/>
                  <a:gd name="connsiteX229" fmla="*/ 713518 w 942498"/>
                  <a:gd name="connsiteY229" fmla="*/ 314134 h 506729"/>
                  <a:gd name="connsiteX230" fmla="*/ 810863 w 942498"/>
                  <a:gd name="connsiteY230" fmla="*/ 314134 h 506729"/>
                  <a:gd name="connsiteX231" fmla="*/ 811244 w 942498"/>
                  <a:gd name="connsiteY231" fmla="*/ 309372 h 506729"/>
                  <a:gd name="connsiteX232" fmla="*/ 713518 w 942498"/>
                  <a:gd name="connsiteY232" fmla="*/ 309372 h 506729"/>
                  <a:gd name="connsiteX233" fmla="*/ 713518 w 942498"/>
                  <a:gd name="connsiteY233" fmla="*/ 220123 h 506729"/>
                  <a:gd name="connsiteX234" fmla="*/ 810863 w 942498"/>
                  <a:gd name="connsiteY234" fmla="*/ 220123 h 506729"/>
                  <a:gd name="connsiteX235" fmla="*/ 811244 w 942498"/>
                  <a:gd name="connsiteY235" fmla="*/ 215170 h 506729"/>
                  <a:gd name="connsiteX236" fmla="*/ 713518 w 942498"/>
                  <a:gd name="connsiteY236" fmla="*/ 215170 h 506729"/>
                  <a:gd name="connsiteX237" fmla="*/ 713518 w 942498"/>
                  <a:gd name="connsiteY237" fmla="*/ 125825 h 506729"/>
                  <a:gd name="connsiteX238" fmla="*/ 810863 w 942498"/>
                  <a:gd name="connsiteY238" fmla="*/ 125825 h 506729"/>
                  <a:gd name="connsiteX239" fmla="*/ 811244 w 942498"/>
                  <a:gd name="connsiteY239" fmla="*/ 121063 h 506729"/>
                  <a:gd name="connsiteX240" fmla="*/ 713518 w 942498"/>
                  <a:gd name="connsiteY240" fmla="*/ 121063 h 506729"/>
                  <a:gd name="connsiteX241" fmla="*/ 713518 w 942498"/>
                  <a:gd name="connsiteY241" fmla="*/ 31623 h 506729"/>
                  <a:gd name="connsiteX242" fmla="*/ 810863 w 942498"/>
                  <a:gd name="connsiteY242" fmla="*/ 31623 h 506729"/>
                  <a:gd name="connsiteX243" fmla="*/ 913447 w 942498"/>
                  <a:gd name="connsiteY243" fmla="*/ 403479 h 506729"/>
                  <a:gd name="connsiteX244" fmla="*/ 815626 w 942498"/>
                  <a:gd name="connsiteY244" fmla="*/ 403479 h 506729"/>
                  <a:gd name="connsiteX245" fmla="*/ 815626 w 942498"/>
                  <a:gd name="connsiteY245" fmla="*/ 314134 h 506729"/>
                  <a:gd name="connsiteX246" fmla="*/ 913066 w 942498"/>
                  <a:gd name="connsiteY246" fmla="*/ 314134 h 506729"/>
                  <a:gd name="connsiteX247" fmla="*/ 913447 w 942498"/>
                  <a:gd name="connsiteY247" fmla="*/ 309372 h 506729"/>
                  <a:gd name="connsiteX248" fmla="*/ 815626 w 942498"/>
                  <a:gd name="connsiteY248" fmla="*/ 309372 h 506729"/>
                  <a:gd name="connsiteX249" fmla="*/ 815626 w 942498"/>
                  <a:gd name="connsiteY249" fmla="*/ 220123 h 506729"/>
                  <a:gd name="connsiteX250" fmla="*/ 913066 w 942498"/>
                  <a:gd name="connsiteY250" fmla="*/ 220123 h 506729"/>
                  <a:gd name="connsiteX251" fmla="*/ 913447 w 942498"/>
                  <a:gd name="connsiteY251" fmla="*/ 215170 h 506729"/>
                  <a:gd name="connsiteX252" fmla="*/ 815626 w 942498"/>
                  <a:gd name="connsiteY252" fmla="*/ 215170 h 506729"/>
                  <a:gd name="connsiteX253" fmla="*/ 815626 w 942498"/>
                  <a:gd name="connsiteY253" fmla="*/ 125825 h 506729"/>
                  <a:gd name="connsiteX254" fmla="*/ 913066 w 942498"/>
                  <a:gd name="connsiteY254" fmla="*/ 125825 h 506729"/>
                  <a:gd name="connsiteX255" fmla="*/ 913447 w 942498"/>
                  <a:gd name="connsiteY255" fmla="*/ 121063 h 506729"/>
                  <a:gd name="connsiteX256" fmla="*/ 815626 w 942498"/>
                  <a:gd name="connsiteY256" fmla="*/ 121063 h 506729"/>
                  <a:gd name="connsiteX257" fmla="*/ 815626 w 942498"/>
                  <a:gd name="connsiteY257" fmla="*/ 31623 h 506729"/>
                  <a:gd name="connsiteX258" fmla="*/ 913066 w 942498"/>
                  <a:gd name="connsiteY258" fmla="*/ 31623 h 50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</a:cxnLst>
                <a:rect l="l" t="t" r="r" b="b"/>
                <a:pathLst>
                  <a:path w="942498" h="506729">
                    <a:moveTo>
                      <a:pt x="939737" y="125825"/>
                    </a:moveTo>
                    <a:cubicBezTo>
                      <a:pt x="941052" y="125825"/>
                      <a:pt x="942118" y="124759"/>
                      <a:pt x="942118" y="123444"/>
                    </a:cubicBezTo>
                    <a:cubicBezTo>
                      <a:pt x="942118" y="122129"/>
                      <a:pt x="941052" y="121063"/>
                      <a:pt x="939737" y="121063"/>
                    </a:cubicBezTo>
                    <a:lnTo>
                      <a:pt x="917829" y="121063"/>
                    </a:lnTo>
                    <a:lnTo>
                      <a:pt x="917829" y="31623"/>
                    </a:lnTo>
                    <a:lnTo>
                      <a:pt x="939737" y="31623"/>
                    </a:lnTo>
                    <a:cubicBezTo>
                      <a:pt x="941052" y="31623"/>
                      <a:pt x="942118" y="30557"/>
                      <a:pt x="942118" y="29242"/>
                    </a:cubicBezTo>
                    <a:cubicBezTo>
                      <a:pt x="942118" y="27927"/>
                      <a:pt x="941052" y="26861"/>
                      <a:pt x="939737" y="26861"/>
                    </a:cubicBezTo>
                    <a:lnTo>
                      <a:pt x="917829" y="26861"/>
                    </a:lnTo>
                    <a:lnTo>
                      <a:pt x="917829" y="2381"/>
                    </a:lnTo>
                    <a:cubicBezTo>
                      <a:pt x="917829" y="1066"/>
                      <a:pt x="916763" y="0"/>
                      <a:pt x="915448" y="0"/>
                    </a:cubicBezTo>
                    <a:cubicBezTo>
                      <a:pt x="914133" y="0"/>
                      <a:pt x="913066" y="1066"/>
                      <a:pt x="913066" y="2381"/>
                    </a:cubicBezTo>
                    <a:lnTo>
                      <a:pt x="913066" y="26861"/>
                    </a:lnTo>
                    <a:lnTo>
                      <a:pt x="815626" y="26861"/>
                    </a:lnTo>
                    <a:lnTo>
                      <a:pt x="815626" y="2381"/>
                    </a:lnTo>
                    <a:cubicBezTo>
                      <a:pt x="815626" y="1066"/>
                      <a:pt x="814560" y="0"/>
                      <a:pt x="813245" y="0"/>
                    </a:cubicBezTo>
                    <a:cubicBezTo>
                      <a:pt x="811930" y="0"/>
                      <a:pt x="810863" y="1066"/>
                      <a:pt x="810863" y="2381"/>
                    </a:cubicBezTo>
                    <a:lnTo>
                      <a:pt x="810863" y="26861"/>
                    </a:lnTo>
                    <a:lnTo>
                      <a:pt x="713518" y="26861"/>
                    </a:lnTo>
                    <a:lnTo>
                      <a:pt x="713518" y="2381"/>
                    </a:lnTo>
                    <a:cubicBezTo>
                      <a:pt x="713518" y="1066"/>
                      <a:pt x="712452" y="0"/>
                      <a:pt x="711137" y="0"/>
                    </a:cubicBezTo>
                    <a:cubicBezTo>
                      <a:pt x="709821" y="0"/>
                      <a:pt x="708755" y="1066"/>
                      <a:pt x="708755" y="2381"/>
                    </a:cubicBezTo>
                    <a:lnTo>
                      <a:pt x="708755" y="26861"/>
                    </a:lnTo>
                    <a:lnTo>
                      <a:pt x="611314" y="26861"/>
                    </a:lnTo>
                    <a:lnTo>
                      <a:pt x="611314" y="2381"/>
                    </a:lnTo>
                    <a:cubicBezTo>
                      <a:pt x="611314" y="1066"/>
                      <a:pt x="610248" y="0"/>
                      <a:pt x="608933" y="0"/>
                    </a:cubicBezTo>
                    <a:cubicBezTo>
                      <a:pt x="607618" y="0"/>
                      <a:pt x="606552" y="1066"/>
                      <a:pt x="606552" y="2381"/>
                    </a:cubicBezTo>
                    <a:lnTo>
                      <a:pt x="606552" y="26861"/>
                    </a:lnTo>
                    <a:lnTo>
                      <a:pt x="509207" y="26861"/>
                    </a:lnTo>
                    <a:lnTo>
                      <a:pt x="509207" y="2381"/>
                    </a:lnTo>
                    <a:cubicBezTo>
                      <a:pt x="509207" y="1066"/>
                      <a:pt x="508141" y="0"/>
                      <a:pt x="506825" y="0"/>
                    </a:cubicBezTo>
                    <a:cubicBezTo>
                      <a:pt x="505510" y="0"/>
                      <a:pt x="504444" y="1066"/>
                      <a:pt x="504444" y="2381"/>
                    </a:cubicBezTo>
                    <a:lnTo>
                      <a:pt x="504444" y="26861"/>
                    </a:lnTo>
                    <a:lnTo>
                      <a:pt x="407099" y="26861"/>
                    </a:lnTo>
                    <a:lnTo>
                      <a:pt x="407099" y="2381"/>
                    </a:lnTo>
                    <a:cubicBezTo>
                      <a:pt x="407099" y="1066"/>
                      <a:pt x="406032" y="0"/>
                      <a:pt x="404717" y="0"/>
                    </a:cubicBezTo>
                    <a:cubicBezTo>
                      <a:pt x="403402" y="0"/>
                      <a:pt x="402336" y="1066"/>
                      <a:pt x="402336" y="2381"/>
                    </a:cubicBezTo>
                    <a:lnTo>
                      <a:pt x="402336" y="26861"/>
                    </a:lnTo>
                    <a:lnTo>
                      <a:pt x="304800" y="26861"/>
                    </a:lnTo>
                    <a:lnTo>
                      <a:pt x="304800" y="2381"/>
                    </a:lnTo>
                    <a:cubicBezTo>
                      <a:pt x="304800" y="1066"/>
                      <a:pt x="303734" y="0"/>
                      <a:pt x="302419" y="0"/>
                    </a:cubicBezTo>
                    <a:cubicBezTo>
                      <a:pt x="301104" y="0"/>
                      <a:pt x="300038" y="1066"/>
                      <a:pt x="300038" y="2381"/>
                    </a:cubicBezTo>
                    <a:lnTo>
                      <a:pt x="300038" y="26861"/>
                    </a:lnTo>
                    <a:lnTo>
                      <a:pt x="202787" y="26861"/>
                    </a:lnTo>
                    <a:lnTo>
                      <a:pt x="202787" y="2381"/>
                    </a:lnTo>
                    <a:cubicBezTo>
                      <a:pt x="202787" y="1066"/>
                      <a:pt x="201721" y="0"/>
                      <a:pt x="200406" y="0"/>
                    </a:cubicBezTo>
                    <a:cubicBezTo>
                      <a:pt x="199091" y="0"/>
                      <a:pt x="198025" y="1066"/>
                      <a:pt x="198025" y="2381"/>
                    </a:cubicBezTo>
                    <a:lnTo>
                      <a:pt x="198025" y="26861"/>
                    </a:lnTo>
                    <a:lnTo>
                      <a:pt x="100679" y="26861"/>
                    </a:lnTo>
                    <a:lnTo>
                      <a:pt x="100679" y="2381"/>
                    </a:lnTo>
                    <a:cubicBezTo>
                      <a:pt x="100679" y="1066"/>
                      <a:pt x="99613" y="0"/>
                      <a:pt x="98298" y="0"/>
                    </a:cubicBezTo>
                    <a:cubicBezTo>
                      <a:pt x="96983" y="0"/>
                      <a:pt x="95917" y="1066"/>
                      <a:pt x="95917" y="2381"/>
                    </a:cubicBezTo>
                    <a:lnTo>
                      <a:pt x="95917" y="26861"/>
                    </a:lnTo>
                    <a:lnTo>
                      <a:pt x="0" y="26861"/>
                    </a:lnTo>
                    <a:lnTo>
                      <a:pt x="0" y="31623"/>
                    </a:lnTo>
                    <a:lnTo>
                      <a:pt x="96107" y="31623"/>
                    </a:lnTo>
                    <a:lnTo>
                      <a:pt x="96107" y="121063"/>
                    </a:lnTo>
                    <a:lnTo>
                      <a:pt x="0" y="121063"/>
                    </a:lnTo>
                    <a:lnTo>
                      <a:pt x="0" y="125825"/>
                    </a:lnTo>
                    <a:lnTo>
                      <a:pt x="96107" y="125825"/>
                    </a:lnTo>
                    <a:lnTo>
                      <a:pt x="96107" y="215170"/>
                    </a:lnTo>
                    <a:lnTo>
                      <a:pt x="0" y="215170"/>
                    </a:lnTo>
                    <a:lnTo>
                      <a:pt x="0" y="219932"/>
                    </a:lnTo>
                    <a:lnTo>
                      <a:pt x="96107" y="219932"/>
                    </a:lnTo>
                    <a:lnTo>
                      <a:pt x="96107" y="309372"/>
                    </a:lnTo>
                    <a:lnTo>
                      <a:pt x="0" y="309372"/>
                    </a:lnTo>
                    <a:lnTo>
                      <a:pt x="0" y="314134"/>
                    </a:lnTo>
                    <a:lnTo>
                      <a:pt x="96107" y="314134"/>
                    </a:lnTo>
                    <a:lnTo>
                      <a:pt x="96107" y="403479"/>
                    </a:lnTo>
                    <a:lnTo>
                      <a:pt x="0" y="403479"/>
                    </a:lnTo>
                    <a:lnTo>
                      <a:pt x="0" y="408242"/>
                    </a:lnTo>
                    <a:lnTo>
                      <a:pt x="96107" y="408242"/>
                    </a:lnTo>
                    <a:lnTo>
                      <a:pt x="96107" y="504349"/>
                    </a:lnTo>
                    <a:cubicBezTo>
                      <a:pt x="96107" y="505664"/>
                      <a:pt x="97173" y="506730"/>
                      <a:pt x="98488" y="506730"/>
                    </a:cubicBezTo>
                    <a:cubicBezTo>
                      <a:pt x="99804" y="506730"/>
                      <a:pt x="100870" y="505664"/>
                      <a:pt x="100870" y="504349"/>
                    </a:cubicBezTo>
                    <a:lnTo>
                      <a:pt x="100870" y="408242"/>
                    </a:lnTo>
                    <a:lnTo>
                      <a:pt x="198215" y="408242"/>
                    </a:lnTo>
                    <a:lnTo>
                      <a:pt x="198215" y="504349"/>
                    </a:lnTo>
                    <a:cubicBezTo>
                      <a:pt x="198215" y="505664"/>
                      <a:pt x="199281" y="506730"/>
                      <a:pt x="200596" y="506730"/>
                    </a:cubicBezTo>
                    <a:cubicBezTo>
                      <a:pt x="201912" y="506730"/>
                      <a:pt x="202978" y="505664"/>
                      <a:pt x="202978" y="504349"/>
                    </a:cubicBezTo>
                    <a:lnTo>
                      <a:pt x="202978" y="408242"/>
                    </a:lnTo>
                    <a:lnTo>
                      <a:pt x="300418" y="408242"/>
                    </a:lnTo>
                    <a:lnTo>
                      <a:pt x="300418" y="504349"/>
                    </a:lnTo>
                    <a:cubicBezTo>
                      <a:pt x="300418" y="505664"/>
                      <a:pt x="301485" y="506730"/>
                      <a:pt x="302800" y="506730"/>
                    </a:cubicBezTo>
                    <a:cubicBezTo>
                      <a:pt x="304115" y="506730"/>
                      <a:pt x="305181" y="505664"/>
                      <a:pt x="305181" y="504349"/>
                    </a:cubicBezTo>
                    <a:lnTo>
                      <a:pt x="305181" y="408242"/>
                    </a:lnTo>
                    <a:lnTo>
                      <a:pt x="402526" y="408242"/>
                    </a:lnTo>
                    <a:lnTo>
                      <a:pt x="402526" y="504349"/>
                    </a:lnTo>
                    <a:cubicBezTo>
                      <a:pt x="402526" y="505664"/>
                      <a:pt x="403593" y="506730"/>
                      <a:pt x="404908" y="506730"/>
                    </a:cubicBezTo>
                    <a:cubicBezTo>
                      <a:pt x="406223" y="506730"/>
                      <a:pt x="407289" y="505664"/>
                      <a:pt x="407289" y="504349"/>
                    </a:cubicBezTo>
                    <a:lnTo>
                      <a:pt x="407289" y="408242"/>
                    </a:lnTo>
                    <a:lnTo>
                      <a:pt x="504825" y="408242"/>
                    </a:lnTo>
                    <a:lnTo>
                      <a:pt x="504825" y="504349"/>
                    </a:lnTo>
                    <a:cubicBezTo>
                      <a:pt x="504825" y="505664"/>
                      <a:pt x="505891" y="506730"/>
                      <a:pt x="507206" y="506730"/>
                    </a:cubicBezTo>
                    <a:cubicBezTo>
                      <a:pt x="508521" y="506730"/>
                      <a:pt x="509588" y="505664"/>
                      <a:pt x="509588" y="504349"/>
                    </a:cubicBezTo>
                    <a:lnTo>
                      <a:pt x="509588" y="408242"/>
                    </a:lnTo>
                    <a:lnTo>
                      <a:pt x="606933" y="408242"/>
                    </a:lnTo>
                    <a:lnTo>
                      <a:pt x="606933" y="504349"/>
                    </a:lnTo>
                    <a:cubicBezTo>
                      <a:pt x="606933" y="505664"/>
                      <a:pt x="607999" y="506730"/>
                      <a:pt x="609314" y="506730"/>
                    </a:cubicBezTo>
                    <a:cubicBezTo>
                      <a:pt x="610629" y="506730"/>
                      <a:pt x="611696" y="505664"/>
                      <a:pt x="611696" y="504349"/>
                    </a:cubicBezTo>
                    <a:lnTo>
                      <a:pt x="611696" y="408242"/>
                    </a:lnTo>
                    <a:lnTo>
                      <a:pt x="709136" y="408242"/>
                    </a:lnTo>
                    <a:lnTo>
                      <a:pt x="709136" y="504349"/>
                    </a:lnTo>
                    <a:cubicBezTo>
                      <a:pt x="709136" y="505664"/>
                      <a:pt x="710202" y="506730"/>
                      <a:pt x="711518" y="506730"/>
                    </a:cubicBezTo>
                    <a:cubicBezTo>
                      <a:pt x="712833" y="506730"/>
                      <a:pt x="713899" y="505664"/>
                      <a:pt x="713899" y="504349"/>
                    </a:cubicBezTo>
                    <a:lnTo>
                      <a:pt x="713899" y="408242"/>
                    </a:lnTo>
                    <a:lnTo>
                      <a:pt x="811244" y="408242"/>
                    </a:lnTo>
                    <a:lnTo>
                      <a:pt x="811244" y="504349"/>
                    </a:lnTo>
                    <a:cubicBezTo>
                      <a:pt x="811244" y="505664"/>
                      <a:pt x="812311" y="506730"/>
                      <a:pt x="813626" y="506730"/>
                    </a:cubicBezTo>
                    <a:cubicBezTo>
                      <a:pt x="814941" y="506730"/>
                      <a:pt x="816007" y="505664"/>
                      <a:pt x="816007" y="504349"/>
                    </a:cubicBezTo>
                    <a:lnTo>
                      <a:pt x="816007" y="408242"/>
                    </a:lnTo>
                    <a:lnTo>
                      <a:pt x="913447" y="408242"/>
                    </a:lnTo>
                    <a:lnTo>
                      <a:pt x="913447" y="504349"/>
                    </a:lnTo>
                    <a:cubicBezTo>
                      <a:pt x="913447" y="505664"/>
                      <a:pt x="914514" y="506730"/>
                      <a:pt x="915829" y="506730"/>
                    </a:cubicBezTo>
                    <a:cubicBezTo>
                      <a:pt x="917144" y="506730"/>
                      <a:pt x="918210" y="505664"/>
                      <a:pt x="918210" y="504349"/>
                    </a:cubicBezTo>
                    <a:lnTo>
                      <a:pt x="918210" y="408242"/>
                    </a:lnTo>
                    <a:lnTo>
                      <a:pt x="940118" y="408242"/>
                    </a:lnTo>
                    <a:cubicBezTo>
                      <a:pt x="941433" y="408242"/>
                      <a:pt x="942499" y="407175"/>
                      <a:pt x="942499" y="405860"/>
                    </a:cubicBezTo>
                    <a:cubicBezTo>
                      <a:pt x="942499" y="404545"/>
                      <a:pt x="941433" y="403479"/>
                      <a:pt x="940118" y="403479"/>
                    </a:cubicBezTo>
                    <a:lnTo>
                      <a:pt x="918210" y="403479"/>
                    </a:lnTo>
                    <a:lnTo>
                      <a:pt x="918210" y="314134"/>
                    </a:lnTo>
                    <a:lnTo>
                      <a:pt x="940118" y="314134"/>
                    </a:lnTo>
                    <a:cubicBezTo>
                      <a:pt x="941433" y="314134"/>
                      <a:pt x="942499" y="313068"/>
                      <a:pt x="942499" y="311753"/>
                    </a:cubicBezTo>
                    <a:cubicBezTo>
                      <a:pt x="942499" y="310438"/>
                      <a:pt x="941433" y="309372"/>
                      <a:pt x="940118" y="309372"/>
                    </a:cubicBezTo>
                    <a:lnTo>
                      <a:pt x="918210" y="309372"/>
                    </a:lnTo>
                    <a:lnTo>
                      <a:pt x="918210" y="220123"/>
                    </a:lnTo>
                    <a:lnTo>
                      <a:pt x="940118" y="220123"/>
                    </a:lnTo>
                    <a:cubicBezTo>
                      <a:pt x="941433" y="220123"/>
                      <a:pt x="942499" y="219057"/>
                      <a:pt x="942499" y="217742"/>
                    </a:cubicBezTo>
                    <a:cubicBezTo>
                      <a:pt x="942499" y="216426"/>
                      <a:pt x="941433" y="215360"/>
                      <a:pt x="940118" y="215360"/>
                    </a:cubicBezTo>
                    <a:lnTo>
                      <a:pt x="918210" y="215360"/>
                    </a:lnTo>
                    <a:lnTo>
                      <a:pt x="918210" y="125825"/>
                    </a:lnTo>
                    <a:close/>
                    <a:moveTo>
                      <a:pt x="198025" y="403479"/>
                    </a:moveTo>
                    <a:lnTo>
                      <a:pt x="100679" y="403479"/>
                    </a:lnTo>
                    <a:lnTo>
                      <a:pt x="100679" y="314134"/>
                    </a:lnTo>
                    <a:lnTo>
                      <a:pt x="198025" y="314134"/>
                    </a:lnTo>
                    <a:close/>
                    <a:moveTo>
                      <a:pt x="198025" y="309372"/>
                    </a:moveTo>
                    <a:lnTo>
                      <a:pt x="100679" y="309372"/>
                    </a:lnTo>
                    <a:lnTo>
                      <a:pt x="100679" y="220123"/>
                    </a:lnTo>
                    <a:lnTo>
                      <a:pt x="198025" y="220123"/>
                    </a:lnTo>
                    <a:close/>
                    <a:moveTo>
                      <a:pt x="198025" y="215170"/>
                    </a:moveTo>
                    <a:lnTo>
                      <a:pt x="100679" y="215170"/>
                    </a:lnTo>
                    <a:lnTo>
                      <a:pt x="100679" y="125825"/>
                    </a:lnTo>
                    <a:lnTo>
                      <a:pt x="198025" y="125825"/>
                    </a:lnTo>
                    <a:close/>
                    <a:moveTo>
                      <a:pt x="198025" y="121063"/>
                    </a:moveTo>
                    <a:lnTo>
                      <a:pt x="100679" y="121063"/>
                    </a:lnTo>
                    <a:lnTo>
                      <a:pt x="100679" y="31623"/>
                    </a:lnTo>
                    <a:lnTo>
                      <a:pt x="198025" y="31623"/>
                    </a:lnTo>
                    <a:close/>
                    <a:moveTo>
                      <a:pt x="300228" y="403479"/>
                    </a:moveTo>
                    <a:lnTo>
                      <a:pt x="202787" y="403479"/>
                    </a:lnTo>
                    <a:lnTo>
                      <a:pt x="202787" y="314134"/>
                    </a:lnTo>
                    <a:lnTo>
                      <a:pt x="300228" y="314134"/>
                    </a:lnTo>
                    <a:close/>
                    <a:moveTo>
                      <a:pt x="300228" y="309372"/>
                    </a:moveTo>
                    <a:lnTo>
                      <a:pt x="202787" y="309372"/>
                    </a:lnTo>
                    <a:lnTo>
                      <a:pt x="202787" y="220123"/>
                    </a:lnTo>
                    <a:lnTo>
                      <a:pt x="300228" y="220123"/>
                    </a:lnTo>
                    <a:close/>
                    <a:moveTo>
                      <a:pt x="300228" y="215170"/>
                    </a:moveTo>
                    <a:lnTo>
                      <a:pt x="202787" y="215170"/>
                    </a:lnTo>
                    <a:lnTo>
                      <a:pt x="202787" y="125825"/>
                    </a:lnTo>
                    <a:lnTo>
                      <a:pt x="300228" y="125825"/>
                    </a:lnTo>
                    <a:close/>
                    <a:moveTo>
                      <a:pt x="300228" y="121063"/>
                    </a:moveTo>
                    <a:lnTo>
                      <a:pt x="202787" y="121063"/>
                    </a:lnTo>
                    <a:lnTo>
                      <a:pt x="202787" y="31623"/>
                    </a:lnTo>
                    <a:lnTo>
                      <a:pt x="300228" y="31623"/>
                    </a:lnTo>
                    <a:close/>
                    <a:moveTo>
                      <a:pt x="402336" y="403479"/>
                    </a:moveTo>
                    <a:lnTo>
                      <a:pt x="304800" y="403479"/>
                    </a:lnTo>
                    <a:lnTo>
                      <a:pt x="304800" y="314134"/>
                    </a:lnTo>
                    <a:lnTo>
                      <a:pt x="402146" y="314134"/>
                    </a:lnTo>
                    <a:close/>
                    <a:moveTo>
                      <a:pt x="402336" y="309372"/>
                    </a:moveTo>
                    <a:lnTo>
                      <a:pt x="304800" y="309372"/>
                    </a:lnTo>
                    <a:lnTo>
                      <a:pt x="304800" y="220123"/>
                    </a:lnTo>
                    <a:lnTo>
                      <a:pt x="402146" y="220123"/>
                    </a:lnTo>
                    <a:close/>
                    <a:moveTo>
                      <a:pt x="402336" y="215170"/>
                    </a:moveTo>
                    <a:lnTo>
                      <a:pt x="304800" y="215170"/>
                    </a:lnTo>
                    <a:lnTo>
                      <a:pt x="304800" y="125825"/>
                    </a:lnTo>
                    <a:lnTo>
                      <a:pt x="402146" y="125825"/>
                    </a:lnTo>
                    <a:close/>
                    <a:moveTo>
                      <a:pt x="402336" y="121063"/>
                    </a:moveTo>
                    <a:lnTo>
                      <a:pt x="304800" y="121063"/>
                    </a:lnTo>
                    <a:lnTo>
                      <a:pt x="304800" y="31623"/>
                    </a:lnTo>
                    <a:lnTo>
                      <a:pt x="402146" y="31623"/>
                    </a:lnTo>
                    <a:close/>
                    <a:moveTo>
                      <a:pt x="504825" y="403479"/>
                    </a:moveTo>
                    <a:lnTo>
                      <a:pt x="407099" y="403479"/>
                    </a:lnTo>
                    <a:lnTo>
                      <a:pt x="407099" y="314134"/>
                    </a:lnTo>
                    <a:lnTo>
                      <a:pt x="504825" y="314134"/>
                    </a:lnTo>
                    <a:close/>
                    <a:moveTo>
                      <a:pt x="504825" y="309372"/>
                    </a:moveTo>
                    <a:lnTo>
                      <a:pt x="407099" y="309372"/>
                    </a:lnTo>
                    <a:lnTo>
                      <a:pt x="407099" y="220123"/>
                    </a:lnTo>
                    <a:lnTo>
                      <a:pt x="504825" y="220123"/>
                    </a:lnTo>
                    <a:close/>
                    <a:moveTo>
                      <a:pt x="504825" y="215170"/>
                    </a:moveTo>
                    <a:lnTo>
                      <a:pt x="407099" y="215170"/>
                    </a:lnTo>
                    <a:lnTo>
                      <a:pt x="407099" y="125825"/>
                    </a:lnTo>
                    <a:lnTo>
                      <a:pt x="504825" y="125825"/>
                    </a:lnTo>
                    <a:close/>
                    <a:moveTo>
                      <a:pt x="504825" y="121063"/>
                    </a:moveTo>
                    <a:lnTo>
                      <a:pt x="407099" y="121063"/>
                    </a:lnTo>
                    <a:lnTo>
                      <a:pt x="407099" y="31623"/>
                    </a:lnTo>
                    <a:lnTo>
                      <a:pt x="504825" y="31623"/>
                    </a:lnTo>
                    <a:close/>
                    <a:moveTo>
                      <a:pt x="606933" y="403479"/>
                    </a:moveTo>
                    <a:lnTo>
                      <a:pt x="509207" y="403479"/>
                    </a:lnTo>
                    <a:lnTo>
                      <a:pt x="509207" y="314134"/>
                    </a:lnTo>
                    <a:lnTo>
                      <a:pt x="606552" y="314134"/>
                    </a:lnTo>
                    <a:close/>
                    <a:moveTo>
                      <a:pt x="606933" y="309372"/>
                    </a:moveTo>
                    <a:lnTo>
                      <a:pt x="509207" y="309372"/>
                    </a:lnTo>
                    <a:lnTo>
                      <a:pt x="509207" y="220123"/>
                    </a:lnTo>
                    <a:lnTo>
                      <a:pt x="606552" y="220123"/>
                    </a:lnTo>
                    <a:close/>
                    <a:moveTo>
                      <a:pt x="606933" y="215170"/>
                    </a:moveTo>
                    <a:lnTo>
                      <a:pt x="509207" y="215170"/>
                    </a:lnTo>
                    <a:lnTo>
                      <a:pt x="509207" y="125825"/>
                    </a:lnTo>
                    <a:lnTo>
                      <a:pt x="606552" y="125825"/>
                    </a:lnTo>
                    <a:close/>
                    <a:moveTo>
                      <a:pt x="606933" y="121063"/>
                    </a:moveTo>
                    <a:lnTo>
                      <a:pt x="509207" y="121063"/>
                    </a:lnTo>
                    <a:lnTo>
                      <a:pt x="509207" y="31623"/>
                    </a:lnTo>
                    <a:lnTo>
                      <a:pt x="606552" y="31623"/>
                    </a:lnTo>
                    <a:close/>
                    <a:moveTo>
                      <a:pt x="709136" y="403479"/>
                    </a:moveTo>
                    <a:lnTo>
                      <a:pt x="611314" y="403479"/>
                    </a:lnTo>
                    <a:lnTo>
                      <a:pt x="611314" y="314134"/>
                    </a:lnTo>
                    <a:lnTo>
                      <a:pt x="708755" y="314134"/>
                    </a:lnTo>
                    <a:close/>
                    <a:moveTo>
                      <a:pt x="709136" y="309372"/>
                    </a:moveTo>
                    <a:lnTo>
                      <a:pt x="611314" y="309372"/>
                    </a:lnTo>
                    <a:lnTo>
                      <a:pt x="611314" y="220123"/>
                    </a:lnTo>
                    <a:lnTo>
                      <a:pt x="708755" y="220123"/>
                    </a:lnTo>
                    <a:close/>
                    <a:moveTo>
                      <a:pt x="709136" y="215170"/>
                    </a:moveTo>
                    <a:lnTo>
                      <a:pt x="611314" y="215170"/>
                    </a:lnTo>
                    <a:lnTo>
                      <a:pt x="611314" y="125825"/>
                    </a:lnTo>
                    <a:lnTo>
                      <a:pt x="708755" y="125825"/>
                    </a:lnTo>
                    <a:close/>
                    <a:moveTo>
                      <a:pt x="709136" y="121063"/>
                    </a:moveTo>
                    <a:lnTo>
                      <a:pt x="611314" y="121063"/>
                    </a:lnTo>
                    <a:lnTo>
                      <a:pt x="611314" y="31623"/>
                    </a:lnTo>
                    <a:lnTo>
                      <a:pt x="708755" y="31623"/>
                    </a:lnTo>
                    <a:close/>
                    <a:moveTo>
                      <a:pt x="811244" y="403479"/>
                    </a:moveTo>
                    <a:lnTo>
                      <a:pt x="713518" y="403479"/>
                    </a:lnTo>
                    <a:lnTo>
                      <a:pt x="713518" y="314134"/>
                    </a:lnTo>
                    <a:lnTo>
                      <a:pt x="810863" y="314134"/>
                    </a:lnTo>
                    <a:close/>
                    <a:moveTo>
                      <a:pt x="811244" y="309372"/>
                    </a:moveTo>
                    <a:lnTo>
                      <a:pt x="713518" y="309372"/>
                    </a:lnTo>
                    <a:lnTo>
                      <a:pt x="713518" y="220123"/>
                    </a:lnTo>
                    <a:lnTo>
                      <a:pt x="810863" y="220123"/>
                    </a:lnTo>
                    <a:close/>
                    <a:moveTo>
                      <a:pt x="811244" y="215170"/>
                    </a:moveTo>
                    <a:lnTo>
                      <a:pt x="713518" y="215170"/>
                    </a:lnTo>
                    <a:lnTo>
                      <a:pt x="713518" y="125825"/>
                    </a:lnTo>
                    <a:lnTo>
                      <a:pt x="810863" y="125825"/>
                    </a:lnTo>
                    <a:close/>
                    <a:moveTo>
                      <a:pt x="811244" y="121063"/>
                    </a:moveTo>
                    <a:lnTo>
                      <a:pt x="713518" y="121063"/>
                    </a:lnTo>
                    <a:lnTo>
                      <a:pt x="713518" y="31623"/>
                    </a:lnTo>
                    <a:lnTo>
                      <a:pt x="810863" y="31623"/>
                    </a:lnTo>
                    <a:close/>
                    <a:moveTo>
                      <a:pt x="913447" y="403479"/>
                    </a:moveTo>
                    <a:lnTo>
                      <a:pt x="815626" y="403479"/>
                    </a:lnTo>
                    <a:lnTo>
                      <a:pt x="815626" y="314134"/>
                    </a:lnTo>
                    <a:lnTo>
                      <a:pt x="913066" y="314134"/>
                    </a:lnTo>
                    <a:close/>
                    <a:moveTo>
                      <a:pt x="913447" y="309372"/>
                    </a:moveTo>
                    <a:lnTo>
                      <a:pt x="815626" y="309372"/>
                    </a:lnTo>
                    <a:lnTo>
                      <a:pt x="815626" y="220123"/>
                    </a:lnTo>
                    <a:lnTo>
                      <a:pt x="913066" y="220123"/>
                    </a:lnTo>
                    <a:close/>
                    <a:moveTo>
                      <a:pt x="913447" y="215170"/>
                    </a:moveTo>
                    <a:lnTo>
                      <a:pt x="815626" y="215170"/>
                    </a:lnTo>
                    <a:lnTo>
                      <a:pt x="815626" y="125825"/>
                    </a:lnTo>
                    <a:lnTo>
                      <a:pt x="913066" y="125825"/>
                    </a:lnTo>
                    <a:close/>
                    <a:moveTo>
                      <a:pt x="913447" y="121063"/>
                    </a:moveTo>
                    <a:lnTo>
                      <a:pt x="815626" y="121063"/>
                    </a:lnTo>
                    <a:lnTo>
                      <a:pt x="815626" y="31623"/>
                    </a:lnTo>
                    <a:lnTo>
                      <a:pt x="913066" y="3162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0877D12-B739-31DD-EB24-090D20D2B8AB}"/>
                  </a:ext>
                </a:extLst>
              </p:cNvPr>
              <p:cNvSpPr/>
              <p:nvPr/>
            </p:nvSpPr>
            <p:spPr>
              <a:xfrm>
                <a:off x="2025015" y="2390584"/>
                <a:ext cx="918019" cy="439197"/>
              </a:xfrm>
              <a:custGeom>
                <a:avLst/>
                <a:gdLst>
                  <a:gd name="connsiteX0" fmla="*/ 0 w 918019"/>
                  <a:gd name="connsiteY0" fmla="*/ 335947 h 439197"/>
                  <a:gd name="connsiteX1" fmla="*/ 100870 w 918019"/>
                  <a:gd name="connsiteY1" fmla="*/ 241840 h 439197"/>
                  <a:gd name="connsiteX2" fmla="*/ 198215 w 918019"/>
                  <a:gd name="connsiteY2" fmla="*/ 294323 h 439197"/>
                  <a:gd name="connsiteX3" fmla="*/ 300418 w 918019"/>
                  <a:gd name="connsiteY3" fmla="*/ 178784 h 439197"/>
                  <a:gd name="connsiteX4" fmla="*/ 407289 w 918019"/>
                  <a:gd name="connsiteY4" fmla="*/ 322421 h 439197"/>
                  <a:gd name="connsiteX5" fmla="*/ 534734 w 918019"/>
                  <a:gd name="connsiteY5" fmla="*/ 147638 h 439197"/>
                  <a:gd name="connsiteX6" fmla="*/ 606743 w 918019"/>
                  <a:gd name="connsiteY6" fmla="*/ 202597 h 439197"/>
                  <a:gd name="connsiteX7" fmla="*/ 713708 w 918019"/>
                  <a:gd name="connsiteY7" fmla="*/ 53531 h 439197"/>
                  <a:gd name="connsiteX8" fmla="*/ 815816 w 918019"/>
                  <a:gd name="connsiteY8" fmla="*/ 147638 h 439197"/>
                  <a:gd name="connsiteX9" fmla="*/ 918020 w 918019"/>
                  <a:gd name="connsiteY9" fmla="*/ 0 h 439197"/>
                  <a:gd name="connsiteX10" fmla="*/ 918020 w 918019"/>
                  <a:gd name="connsiteY10" fmla="*/ 439198 h 439197"/>
                  <a:gd name="connsiteX11" fmla="*/ 476 w 918019"/>
                  <a:gd name="connsiteY11" fmla="*/ 439198 h 4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8019" h="439197">
                    <a:moveTo>
                      <a:pt x="0" y="335947"/>
                    </a:moveTo>
                    <a:cubicBezTo>
                      <a:pt x="0" y="335947"/>
                      <a:pt x="62198" y="241840"/>
                      <a:pt x="100870" y="241840"/>
                    </a:cubicBezTo>
                    <a:cubicBezTo>
                      <a:pt x="141637" y="241840"/>
                      <a:pt x="163259" y="294323"/>
                      <a:pt x="198215" y="294323"/>
                    </a:cubicBezTo>
                    <a:cubicBezTo>
                      <a:pt x="233172" y="294323"/>
                      <a:pt x="258128" y="178784"/>
                      <a:pt x="300418" y="178784"/>
                    </a:cubicBezTo>
                    <a:cubicBezTo>
                      <a:pt x="342709" y="178784"/>
                      <a:pt x="364903" y="322421"/>
                      <a:pt x="407289" y="322421"/>
                    </a:cubicBezTo>
                    <a:cubicBezTo>
                      <a:pt x="449675" y="322421"/>
                      <a:pt x="489966" y="147638"/>
                      <a:pt x="534734" y="147638"/>
                    </a:cubicBezTo>
                    <a:cubicBezTo>
                      <a:pt x="579501" y="147638"/>
                      <a:pt x="584263" y="202597"/>
                      <a:pt x="606743" y="202597"/>
                    </a:cubicBezTo>
                    <a:cubicBezTo>
                      <a:pt x="633698" y="202597"/>
                      <a:pt x="654368" y="53531"/>
                      <a:pt x="713708" y="53531"/>
                    </a:cubicBezTo>
                    <a:cubicBezTo>
                      <a:pt x="770858" y="53531"/>
                      <a:pt x="770858" y="147638"/>
                      <a:pt x="815816" y="147638"/>
                    </a:cubicBezTo>
                    <a:cubicBezTo>
                      <a:pt x="860774" y="147638"/>
                      <a:pt x="851249" y="0"/>
                      <a:pt x="918020" y="0"/>
                    </a:cubicBezTo>
                    <a:lnTo>
                      <a:pt x="918020" y="439198"/>
                    </a:lnTo>
                    <a:lnTo>
                      <a:pt x="476" y="43919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F7B84E2-1EA4-E6C4-F5D1-F11B2F07C6DE}"/>
                  </a:ext>
                </a:extLst>
              </p:cNvPr>
              <p:cNvSpPr/>
              <p:nvPr/>
            </p:nvSpPr>
            <p:spPr>
              <a:xfrm>
                <a:off x="2025015" y="2390584"/>
                <a:ext cx="918019" cy="439197"/>
              </a:xfrm>
              <a:custGeom>
                <a:avLst/>
                <a:gdLst>
                  <a:gd name="connsiteX0" fmla="*/ 0 w 918019"/>
                  <a:gd name="connsiteY0" fmla="*/ 335947 h 439197"/>
                  <a:gd name="connsiteX1" fmla="*/ 100870 w 918019"/>
                  <a:gd name="connsiteY1" fmla="*/ 241840 h 439197"/>
                  <a:gd name="connsiteX2" fmla="*/ 198215 w 918019"/>
                  <a:gd name="connsiteY2" fmla="*/ 294323 h 439197"/>
                  <a:gd name="connsiteX3" fmla="*/ 300418 w 918019"/>
                  <a:gd name="connsiteY3" fmla="*/ 178784 h 439197"/>
                  <a:gd name="connsiteX4" fmla="*/ 407289 w 918019"/>
                  <a:gd name="connsiteY4" fmla="*/ 322421 h 439197"/>
                  <a:gd name="connsiteX5" fmla="*/ 534734 w 918019"/>
                  <a:gd name="connsiteY5" fmla="*/ 147638 h 439197"/>
                  <a:gd name="connsiteX6" fmla="*/ 606743 w 918019"/>
                  <a:gd name="connsiteY6" fmla="*/ 202597 h 439197"/>
                  <a:gd name="connsiteX7" fmla="*/ 713708 w 918019"/>
                  <a:gd name="connsiteY7" fmla="*/ 53531 h 439197"/>
                  <a:gd name="connsiteX8" fmla="*/ 815816 w 918019"/>
                  <a:gd name="connsiteY8" fmla="*/ 147638 h 439197"/>
                  <a:gd name="connsiteX9" fmla="*/ 918020 w 918019"/>
                  <a:gd name="connsiteY9" fmla="*/ 0 h 439197"/>
                  <a:gd name="connsiteX10" fmla="*/ 918020 w 918019"/>
                  <a:gd name="connsiteY10" fmla="*/ 439198 h 439197"/>
                  <a:gd name="connsiteX11" fmla="*/ 476 w 918019"/>
                  <a:gd name="connsiteY11" fmla="*/ 439198 h 4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8019" h="439197">
                    <a:moveTo>
                      <a:pt x="0" y="335947"/>
                    </a:moveTo>
                    <a:cubicBezTo>
                      <a:pt x="0" y="335947"/>
                      <a:pt x="62198" y="241840"/>
                      <a:pt x="100870" y="241840"/>
                    </a:cubicBezTo>
                    <a:cubicBezTo>
                      <a:pt x="141637" y="241840"/>
                      <a:pt x="163259" y="294323"/>
                      <a:pt x="198215" y="294323"/>
                    </a:cubicBezTo>
                    <a:cubicBezTo>
                      <a:pt x="233172" y="294323"/>
                      <a:pt x="258128" y="178784"/>
                      <a:pt x="300418" y="178784"/>
                    </a:cubicBezTo>
                    <a:cubicBezTo>
                      <a:pt x="342709" y="178784"/>
                      <a:pt x="364903" y="322421"/>
                      <a:pt x="407289" y="322421"/>
                    </a:cubicBezTo>
                    <a:cubicBezTo>
                      <a:pt x="449675" y="322421"/>
                      <a:pt x="489966" y="147638"/>
                      <a:pt x="534734" y="147638"/>
                    </a:cubicBezTo>
                    <a:cubicBezTo>
                      <a:pt x="579501" y="147638"/>
                      <a:pt x="584263" y="202597"/>
                      <a:pt x="606743" y="202597"/>
                    </a:cubicBezTo>
                    <a:cubicBezTo>
                      <a:pt x="633698" y="202597"/>
                      <a:pt x="654368" y="53531"/>
                      <a:pt x="713708" y="53531"/>
                    </a:cubicBezTo>
                    <a:cubicBezTo>
                      <a:pt x="770858" y="53531"/>
                      <a:pt x="770858" y="147638"/>
                      <a:pt x="815816" y="147638"/>
                    </a:cubicBezTo>
                    <a:cubicBezTo>
                      <a:pt x="860774" y="147638"/>
                      <a:pt x="851249" y="0"/>
                      <a:pt x="918020" y="0"/>
                    </a:cubicBezTo>
                    <a:lnTo>
                      <a:pt x="918020" y="439198"/>
                    </a:lnTo>
                    <a:lnTo>
                      <a:pt x="476" y="439198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99EEF2C-F202-AEB8-1260-69167EC26E47}"/>
                  </a:ext>
                </a:extLst>
              </p:cNvPr>
              <p:cNvSpPr/>
              <p:nvPr/>
            </p:nvSpPr>
            <p:spPr>
              <a:xfrm>
                <a:off x="2020823" y="2385441"/>
                <a:ext cx="921448" cy="343757"/>
              </a:xfrm>
              <a:custGeom>
                <a:avLst/>
                <a:gdLst>
                  <a:gd name="connsiteX0" fmla="*/ 8001 w 921448"/>
                  <a:gd name="connsiteY0" fmla="*/ 343757 h 343757"/>
                  <a:gd name="connsiteX1" fmla="*/ 0 w 921448"/>
                  <a:gd name="connsiteY1" fmla="*/ 338519 h 343757"/>
                  <a:gd name="connsiteX2" fmla="*/ 104775 w 921448"/>
                  <a:gd name="connsiteY2" fmla="*/ 242221 h 343757"/>
                  <a:gd name="connsiteX3" fmla="*/ 160496 w 921448"/>
                  <a:gd name="connsiteY3" fmla="*/ 270796 h 343757"/>
                  <a:gd name="connsiteX4" fmla="*/ 202121 w 921448"/>
                  <a:gd name="connsiteY4" fmla="*/ 294322 h 343757"/>
                  <a:gd name="connsiteX5" fmla="*/ 244030 w 921448"/>
                  <a:gd name="connsiteY5" fmla="*/ 243173 h 343757"/>
                  <a:gd name="connsiteX6" fmla="*/ 304324 w 921448"/>
                  <a:gd name="connsiteY6" fmla="*/ 178784 h 343757"/>
                  <a:gd name="connsiteX7" fmla="*/ 362045 w 921448"/>
                  <a:gd name="connsiteY7" fmla="*/ 253365 h 343757"/>
                  <a:gd name="connsiteX8" fmla="*/ 411194 w 921448"/>
                  <a:gd name="connsiteY8" fmla="*/ 322421 h 343757"/>
                  <a:gd name="connsiteX9" fmla="*/ 468344 w 921448"/>
                  <a:gd name="connsiteY9" fmla="*/ 239554 h 343757"/>
                  <a:gd name="connsiteX10" fmla="*/ 538163 w 921448"/>
                  <a:gd name="connsiteY10" fmla="*/ 147638 h 343757"/>
                  <a:gd name="connsiteX11" fmla="*/ 591217 w 921448"/>
                  <a:gd name="connsiteY11" fmla="*/ 184213 h 343757"/>
                  <a:gd name="connsiteX12" fmla="*/ 610267 w 921448"/>
                  <a:gd name="connsiteY12" fmla="*/ 202597 h 343757"/>
                  <a:gd name="connsiteX13" fmla="*/ 637984 w 921448"/>
                  <a:gd name="connsiteY13" fmla="*/ 152781 h 343757"/>
                  <a:gd name="connsiteX14" fmla="*/ 717137 w 921448"/>
                  <a:gd name="connsiteY14" fmla="*/ 53530 h 343757"/>
                  <a:gd name="connsiteX15" fmla="*/ 779240 w 921448"/>
                  <a:gd name="connsiteY15" fmla="*/ 107347 h 343757"/>
                  <a:gd name="connsiteX16" fmla="*/ 819245 w 921448"/>
                  <a:gd name="connsiteY16" fmla="*/ 147638 h 343757"/>
                  <a:gd name="connsiteX17" fmla="*/ 854202 w 921448"/>
                  <a:gd name="connsiteY17" fmla="*/ 88106 h 343757"/>
                  <a:gd name="connsiteX18" fmla="*/ 921448 w 921448"/>
                  <a:gd name="connsiteY18" fmla="*/ 0 h 343757"/>
                  <a:gd name="connsiteX19" fmla="*/ 921448 w 921448"/>
                  <a:gd name="connsiteY19" fmla="*/ 9525 h 343757"/>
                  <a:gd name="connsiteX20" fmla="*/ 863251 w 921448"/>
                  <a:gd name="connsiteY20" fmla="*/ 90964 h 343757"/>
                  <a:gd name="connsiteX21" fmla="*/ 819245 w 921448"/>
                  <a:gd name="connsiteY21" fmla="*/ 157639 h 343757"/>
                  <a:gd name="connsiteX22" fmla="*/ 770858 w 921448"/>
                  <a:gd name="connsiteY22" fmla="*/ 112300 h 343757"/>
                  <a:gd name="connsiteX23" fmla="*/ 717137 w 921448"/>
                  <a:gd name="connsiteY23" fmla="*/ 63532 h 343757"/>
                  <a:gd name="connsiteX24" fmla="*/ 646748 w 921448"/>
                  <a:gd name="connsiteY24" fmla="*/ 156877 h 343757"/>
                  <a:gd name="connsiteX25" fmla="*/ 610267 w 921448"/>
                  <a:gd name="connsiteY25" fmla="*/ 212598 h 343757"/>
                  <a:gd name="connsiteX26" fmla="*/ 583216 w 921448"/>
                  <a:gd name="connsiteY26" fmla="*/ 189929 h 343757"/>
                  <a:gd name="connsiteX27" fmla="*/ 538163 w 921448"/>
                  <a:gd name="connsiteY27" fmla="*/ 157639 h 343757"/>
                  <a:gd name="connsiteX28" fmla="*/ 476917 w 921448"/>
                  <a:gd name="connsiteY28" fmla="*/ 244221 h 343757"/>
                  <a:gd name="connsiteX29" fmla="*/ 410718 w 921448"/>
                  <a:gd name="connsiteY29" fmla="*/ 332422 h 343757"/>
                  <a:gd name="connsiteX30" fmla="*/ 352806 w 921448"/>
                  <a:gd name="connsiteY30" fmla="*/ 257746 h 343757"/>
                  <a:gd name="connsiteX31" fmla="*/ 303848 w 921448"/>
                  <a:gd name="connsiteY31" fmla="*/ 188786 h 343757"/>
                  <a:gd name="connsiteX32" fmla="*/ 251936 w 921448"/>
                  <a:gd name="connsiteY32" fmla="*/ 248221 h 343757"/>
                  <a:gd name="connsiteX33" fmla="*/ 201644 w 921448"/>
                  <a:gd name="connsiteY33" fmla="*/ 304324 h 343757"/>
                  <a:gd name="connsiteX34" fmla="*/ 154019 w 921448"/>
                  <a:gd name="connsiteY34" fmla="*/ 278416 h 343757"/>
                  <a:gd name="connsiteX35" fmla="*/ 104680 w 921448"/>
                  <a:gd name="connsiteY35" fmla="*/ 251841 h 343757"/>
                  <a:gd name="connsiteX36" fmla="*/ 8001 w 921448"/>
                  <a:gd name="connsiteY36" fmla="*/ 343757 h 34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21448" h="343757">
                    <a:moveTo>
                      <a:pt x="8001" y="343757"/>
                    </a:moveTo>
                    <a:lnTo>
                      <a:pt x="0" y="338519"/>
                    </a:lnTo>
                    <a:cubicBezTo>
                      <a:pt x="2572" y="334518"/>
                      <a:pt x="64103" y="242221"/>
                      <a:pt x="104775" y="242221"/>
                    </a:cubicBezTo>
                    <a:cubicBezTo>
                      <a:pt x="127730" y="242221"/>
                      <a:pt x="144399" y="256889"/>
                      <a:pt x="160496" y="270796"/>
                    </a:cubicBezTo>
                    <a:cubicBezTo>
                      <a:pt x="174212" y="282893"/>
                      <a:pt x="187071" y="294322"/>
                      <a:pt x="202121" y="294322"/>
                    </a:cubicBezTo>
                    <a:cubicBezTo>
                      <a:pt x="217170" y="294322"/>
                      <a:pt x="230696" y="268319"/>
                      <a:pt x="244030" y="243173"/>
                    </a:cubicBezTo>
                    <a:cubicBezTo>
                      <a:pt x="261366" y="211550"/>
                      <a:pt x="279273" y="178784"/>
                      <a:pt x="304324" y="178784"/>
                    </a:cubicBezTo>
                    <a:cubicBezTo>
                      <a:pt x="329375" y="178784"/>
                      <a:pt x="344805" y="214979"/>
                      <a:pt x="362045" y="253365"/>
                    </a:cubicBezTo>
                    <a:cubicBezTo>
                      <a:pt x="376523" y="285750"/>
                      <a:pt x="393097" y="322421"/>
                      <a:pt x="411194" y="322421"/>
                    </a:cubicBezTo>
                    <a:cubicBezTo>
                      <a:pt x="429292" y="322421"/>
                      <a:pt x="450247" y="278416"/>
                      <a:pt x="468344" y="239554"/>
                    </a:cubicBezTo>
                    <a:cubicBezTo>
                      <a:pt x="491014" y="191929"/>
                      <a:pt x="512445" y="147638"/>
                      <a:pt x="538163" y="147638"/>
                    </a:cubicBezTo>
                    <a:cubicBezTo>
                      <a:pt x="566738" y="147638"/>
                      <a:pt x="580454" y="167926"/>
                      <a:pt x="591217" y="184213"/>
                    </a:cubicBezTo>
                    <a:cubicBezTo>
                      <a:pt x="597789" y="193738"/>
                      <a:pt x="603409" y="202597"/>
                      <a:pt x="610267" y="202597"/>
                    </a:cubicBezTo>
                    <a:cubicBezTo>
                      <a:pt x="617125" y="202597"/>
                      <a:pt x="629317" y="174974"/>
                      <a:pt x="637984" y="152781"/>
                    </a:cubicBezTo>
                    <a:cubicBezTo>
                      <a:pt x="655892" y="108585"/>
                      <a:pt x="678180" y="53530"/>
                      <a:pt x="717137" y="53530"/>
                    </a:cubicBezTo>
                    <a:cubicBezTo>
                      <a:pt x="750189" y="53530"/>
                      <a:pt x="765620" y="82105"/>
                      <a:pt x="779240" y="107347"/>
                    </a:cubicBezTo>
                    <a:cubicBezTo>
                      <a:pt x="790956" y="128969"/>
                      <a:pt x="801053" y="147638"/>
                      <a:pt x="819245" y="147638"/>
                    </a:cubicBezTo>
                    <a:cubicBezTo>
                      <a:pt x="835914" y="147638"/>
                      <a:pt x="844772" y="119063"/>
                      <a:pt x="854202" y="88106"/>
                    </a:cubicBezTo>
                    <a:cubicBezTo>
                      <a:pt x="866870" y="46863"/>
                      <a:pt x="881253" y="0"/>
                      <a:pt x="921448" y="0"/>
                    </a:cubicBezTo>
                    <a:lnTo>
                      <a:pt x="921448" y="9525"/>
                    </a:lnTo>
                    <a:cubicBezTo>
                      <a:pt x="888302" y="9525"/>
                      <a:pt x="875538" y="50959"/>
                      <a:pt x="863251" y="90964"/>
                    </a:cubicBezTo>
                    <a:cubicBezTo>
                      <a:pt x="852869" y="124968"/>
                      <a:pt x="842963" y="157639"/>
                      <a:pt x="819245" y="157639"/>
                    </a:cubicBezTo>
                    <a:cubicBezTo>
                      <a:pt x="795528" y="157639"/>
                      <a:pt x="782860" y="134588"/>
                      <a:pt x="770858" y="112300"/>
                    </a:cubicBezTo>
                    <a:cubicBezTo>
                      <a:pt x="757904" y="88297"/>
                      <a:pt x="744474" y="63532"/>
                      <a:pt x="717137" y="63532"/>
                    </a:cubicBezTo>
                    <a:cubicBezTo>
                      <a:pt x="684562" y="63532"/>
                      <a:pt x="663607" y="115253"/>
                      <a:pt x="646748" y="156877"/>
                    </a:cubicBezTo>
                    <a:cubicBezTo>
                      <a:pt x="633698" y="189166"/>
                      <a:pt x="624269" y="212598"/>
                      <a:pt x="610267" y="212598"/>
                    </a:cubicBezTo>
                    <a:cubicBezTo>
                      <a:pt x="598265" y="212598"/>
                      <a:pt x="591217" y="201549"/>
                      <a:pt x="583216" y="189929"/>
                    </a:cubicBezTo>
                    <a:cubicBezTo>
                      <a:pt x="573691" y="174784"/>
                      <a:pt x="561880" y="157639"/>
                      <a:pt x="538163" y="157639"/>
                    </a:cubicBezTo>
                    <a:cubicBezTo>
                      <a:pt x="518446" y="157639"/>
                      <a:pt x="496443" y="203645"/>
                      <a:pt x="476917" y="244221"/>
                    </a:cubicBezTo>
                    <a:cubicBezTo>
                      <a:pt x="455200" y="289560"/>
                      <a:pt x="434626" y="332422"/>
                      <a:pt x="410718" y="332422"/>
                    </a:cubicBezTo>
                    <a:cubicBezTo>
                      <a:pt x="386810" y="332422"/>
                      <a:pt x="370142" y="296132"/>
                      <a:pt x="352806" y="257746"/>
                    </a:cubicBezTo>
                    <a:cubicBezTo>
                      <a:pt x="338328" y="225457"/>
                      <a:pt x="321850" y="188786"/>
                      <a:pt x="303848" y="188786"/>
                    </a:cubicBezTo>
                    <a:cubicBezTo>
                      <a:pt x="285845" y="188786"/>
                      <a:pt x="267176" y="220313"/>
                      <a:pt x="251936" y="248221"/>
                    </a:cubicBezTo>
                    <a:cubicBezTo>
                      <a:pt x="236696" y="276130"/>
                      <a:pt x="221171" y="304324"/>
                      <a:pt x="201644" y="304324"/>
                    </a:cubicBezTo>
                    <a:cubicBezTo>
                      <a:pt x="182118" y="304324"/>
                      <a:pt x="168116" y="291179"/>
                      <a:pt x="154019" y="278416"/>
                    </a:cubicBezTo>
                    <a:cubicBezTo>
                      <a:pt x="139922" y="265652"/>
                      <a:pt x="124016" y="251841"/>
                      <a:pt x="104680" y="251841"/>
                    </a:cubicBezTo>
                    <a:cubicBezTo>
                      <a:pt x="75248" y="251746"/>
                      <a:pt x="24860" y="318135"/>
                      <a:pt x="8001" y="34375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AE679E7-D758-2256-9F2A-7B74FDC7AC1B}"/>
                  </a:ext>
                </a:extLst>
              </p:cNvPr>
              <p:cNvSpPr/>
              <p:nvPr/>
            </p:nvSpPr>
            <p:spPr>
              <a:xfrm>
                <a:off x="2021490" y="2472449"/>
                <a:ext cx="922400" cy="285585"/>
              </a:xfrm>
              <a:custGeom>
                <a:avLst/>
                <a:gdLst>
                  <a:gd name="connsiteX0" fmla="*/ 194024 w 922400"/>
                  <a:gd name="connsiteY0" fmla="*/ 285514 h 285585"/>
                  <a:gd name="connsiteX1" fmla="*/ 190976 w 922400"/>
                  <a:gd name="connsiteY1" fmla="*/ 285514 h 285585"/>
                  <a:gd name="connsiteX2" fmla="*/ 146304 w 922400"/>
                  <a:gd name="connsiteY2" fmla="*/ 234365 h 285585"/>
                  <a:gd name="connsiteX3" fmla="*/ 136017 w 922400"/>
                  <a:gd name="connsiteY3" fmla="*/ 214077 h 285585"/>
                  <a:gd name="connsiteX4" fmla="*/ 102298 w 922400"/>
                  <a:gd name="connsiteY4" fmla="*/ 193217 h 285585"/>
                  <a:gd name="connsiteX5" fmla="*/ 52006 w 922400"/>
                  <a:gd name="connsiteY5" fmla="*/ 225221 h 285585"/>
                  <a:gd name="connsiteX6" fmla="*/ 45625 w 922400"/>
                  <a:gd name="connsiteY6" fmla="*/ 231222 h 285585"/>
                  <a:gd name="connsiteX7" fmla="*/ 7048 w 922400"/>
                  <a:gd name="connsiteY7" fmla="*/ 269893 h 285585"/>
                  <a:gd name="connsiteX8" fmla="*/ 0 w 922400"/>
                  <a:gd name="connsiteY8" fmla="*/ 263511 h 285585"/>
                  <a:gd name="connsiteX9" fmla="*/ 39148 w 922400"/>
                  <a:gd name="connsiteY9" fmla="*/ 224173 h 285585"/>
                  <a:gd name="connsiteX10" fmla="*/ 45434 w 922400"/>
                  <a:gd name="connsiteY10" fmla="*/ 218363 h 285585"/>
                  <a:gd name="connsiteX11" fmla="*/ 101251 w 922400"/>
                  <a:gd name="connsiteY11" fmla="*/ 183787 h 285585"/>
                  <a:gd name="connsiteX12" fmla="*/ 143923 w 922400"/>
                  <a:gd name="connsiteY12" fmla="*/ 208838 h 285585"/>
                  <a:gd name="connsiteX13" fmla="*/ 154972 w 922400"/>
                  <a:gd name="connsiteY13" fmla="*/ 230365 h 285585"/>
                  <a:gd name="connsiteX14" fmla="*/ 192119 w 922400"/>
                  <a:gd name="connsiteY14" fmla="*/ 276084 h 285585"/>
                  <a:gd name="connsiteX15" fmla="*/ 239077 w 922400"/>
                  <a:gd name="connsiteY15" fmla="*/ 227316 h 285585"/>
                  <a:gd name="connsiteX16" fmla="*/ 244602 w 922400"/>
                  <a:gd name="connsiteY16" fmla="*/ 217791 h 285585"/>
                  <a:gd name="connsiteX17" fmla="*/ 263652 w 922400"/>
                  <a:gd name="connsiteY17" fmla="*/ 186168 h 285585"/>
                  <a:gd name="connsiteX18" fmla="*/ 297085 w 922400"/>
                  <a:gd name="connsiteY18" fmla="*/ 131400 h 285585"/>
                  <a:gd name="connsiteX19" fmla="*/ 327660 w 922400"/>
                  <a:gd name="connsiteY19" fmla="*/ 90728 h 285585"/>
                  <a:gd name="connsiteX20" fmla="*/ 373094 w 922400"/>
                  <a:gd name="connsiteY20" fmla="*/ 62915 h 285585"/>
                  <a:gd name="connsiteX21" fmla="*/ 402526 w 922400"/>
                  <a:gd name="connsiteY21" fmla="*/ 77774 h 285585"/>
                  <a:gd name="connsiteX22" fmla="*/ 436912 w 922400"/>
                  <a:gd name="connsiteY22" fmla="*/ 139686 h 285585"/>
                  <a:gd name="connsiteX23" fmla="*/ 457009 w 922400"/>
                  <a:gd name="connsiteY23" fmla="*/ 181787 h 285585"/>
                  <a:gd name="connsiteX24" fmla="*/ 469868 w 922400"/>
                  <a:gd name="connsiteY24" fmla="*/ 195693 h 285585"/>
                  <a:gd name="connsiteX25" fmla="*/ 495586 w 922400"/>
                  <a:gd name="connsiteY25" fmla="*/ 185407 h 285585"/>
                  <a:gd name="connsiteX26" fmla="*/ 536258 w 922400"/>
                  <a:gd name="connsiteY26" fmla="*/ 129304 h 285585"/>
                  <a:gd name="connsiteX27" fmla="*/ 539305 w 922400"/>
                  <a:gd name="connsiteY27" fmla="*/ 124447 h 285585"/>
                  <a:gd name="connsiteX28" fmla="*/ 543497 w 922400"/>
                  <a:gd name="connsiteY28" fmla="*/ 117303 h 285585"/>
                  <a:gd name="connsiteX29" fmla="*/ 587693 w 922400"/>
                  <a:gd name="connsiteY29" fmla="*/ 77965 h 285585"/>
                  <a:gd name="connsiteX30" fmla="*/ 620839 w 922400"/>
                  <a:gd name="connsiteY30" fmla="*/ 102158 h 285585"/>
                  <a:gd name="connsiteX31" fmla="*/ 647700 w 922400"/>
                  <a:gd name="connsiteY31" fmla="*/ 121208 h 285585"/>
                  <a:gd name="connsiteX32" fmla="*/ 657225 w 922400"/>
                  <a:gd name="connsiteY32" fmla="*/ 113397 h 285585"/>
                  <a:gd name="connsiteX33" fmla="*/ 695325 w 922400"/>
                  <a:gd name="connsiteY33" fmla="*/ 46722 h 285585"/>
                  <a:gd name="connsiteX34" fmla="*/ 705898 w 922400"/>
                  <a:gd name="connsiteY34" fmla="*/ 23481 h 285585"/>
                  <a:gd name="connsiteX35" fmla="*/ 714375 w 922400"/>
                  <a:gd name="connsiteY35" fmla="*/ 9670 h 285585"/>
                  <a:gd name="connsiteX36" fmla="*/ 736473 w 922400"/>
                  <a:gd name="connsiteY36" fmla="*/ 145 h 285585"/>
                  <a:gd name="connsiteX37" fmla="*/ 778193 w 922400"/>
                  <a:gd name="connsiteY37" fmla="*/ 53295 h 285585"/>
                  <a:gd name="connsiteX38" fmla="*/ 781145 w 922400"/>
                  <a:gd name="connsiteY38" fmla="*/ 59676 h 285585"/>
                  <a:gd name="connsiteX39" fmla="*/ 782384 w 922400"/>
                  <a:gd name="connsiteY39" fmla="*/ 62343 h 285585"/>
                  <a:gd name="connsiteX40" fmla="*/ 813721 w 922400"/>
                  <a:gd name="connsiteY40" fmla="*/ 103396 h 285585"/>
                  <a:gd name="connsiteX41" fmla="*/ 838676 w 922400"/>
                  <a:gd name="connsiteY41" fmla="*/ 100253 h 285585"/>
                  <a:gd name="connsiteX42" fmla="*/ 847058 w 922400"/>
                  <a:gd name="connsiteY42" fmla="*/ 96157 h 285585"/>
                  <a:gd name="connsiteX43" fmla="*/ 922401 w 922400"/>
                  <a:gd name="connsiteY43" fmla="*/ 73964 h 285585"/>
                  <a:gd name="connsiteX44" fmla="*/ 922401 w 922400"/>
                  <a:gd name="connsiteY44" fmla="*/ 83489 h 285585"/>
                  <a:gd name="connsiteX45" fmla="*/ 851249 w 922400"/>
                  <a:gd name="connsiteY45" fmla="*/ 104634 h 285585"/>
                  <a:gd name="connsiteX46" fmla="*/ 842772 w 922400"/>
                  <a:gd name="connsiteY46" fmla="*/ 108825 h 285585"/>
                  <a:gd name="connsiteX47" fmla="*/ 810577 w 922400"/>
                  <a:gd name="connsiteY47" fmla="*/ 112350 h 285585"/>
                  <a:gd name="connsiteX48" fmla="*/ 773811 w 922400"/>
                  <a:gd name="connsiteY48" fmla="*/ 66439 h 285585"/>
                  <a:gd name="connsiteX49" fmla="*/ 772573 w 922400"/>
                  <a:gd name="connsiteY49" fmla="*/ 63772 h 285585"/>
                  <a:gd name="connsiteX50" fmla="*/ 769525 w 922400"/>
                  <a:gd name="connsiteY50" fmla="*/ 57105 h 285585"/>
                  <a:gd name="connsiteX51" fmla="*/ 734949 w 922400"/>
                  <a:gd name="connsiteY51" fmla="*/ 9480 h 285585"/>
                  <a:gd name="connsiteX52" fmla="*/ 721423 w 922400"/>
                  <a:gd name="connsiteY52" fmla="*/ 16052 h 285585"/>
                  <a:gd name="connsiteX53" fmla="*/ 714565 w 922400"/>
                  <a:gd name="connsiteY53" fmla="*/ 27673 h 285585"/>
                  <a:gd name="connsiteX54" fmla="*/ 704088 w 922400"/>
                  <a:gd name="connsiteY54" fmla="*/ 50532 h 285585"/>
                  <a:gd name="connsiteX55" fmla="*/ 665035 w 922400"/>
                  <a:gd name="connsiteY55" fmla="*/ 119589 h 285585"/>
                  <a:gd name="connsiteX56" fmla="*/ 651605 w 922400"/>
                  <a:gd name="connsiteY56" fmla="*/ 130161 h 285585"/>
                  <a:gd name="connsiteX57" fmla="*/ 613505 w 922400"/>
                  <a:gd name="connsiteY57" fmla="*/ 108540 h 285585"/>
                  <a:gd name="connsiteX58" fmla="*/ 588264 w 922400"/>
                  <a:gd name="connsiteY58" fmla="*/ 87966 h 285585"/>
                  <a:gd name="connsiteX59" fmla="*/ 588264 w 922400"/>
                  <a:gd name="connsiteY59" fmla="*/ 87966 h 285585"/>
                  <a:gd name="connsiteX60" fmla="*/ 552164 w 922400"/>
                  <a:gd name="connsiteY60" fmla="*/ 122637 h 285585"/>
                  <a:gd name="connsiteX61" fmla="*/ 547688 w 922400"/>
                  <a:gd name="connsiteY61" fmla="*/ 129971 h 285585"/>
                  <a:gd name="connsiteX62" fmla="*/ 544735 w 922400"/>
                  <a:gd name="connsiteY62" fmla="*/ 134829 h 285585"/>
                  <a:gd name="connsiteX63" fmla="*/ 502825 w 922400"/>
                  <a:gd name="connsiteY63" fmla="*/ 192550 h 285585"/>
                  <a:gd name="connsiteX64" fmla="*/ 465963 w 922400"/>
                  <a:gd name="connsiteY64" fmla="*/ 204742 h 285585"/>
                  <a:gd name="connsiteX65" fmla="*/ 449294 w 922400"/>
                  <a:gd name="connsiteY65" fmla="*/ 187216 h 285585"/>
                  <a:gd name="connsiteX66" fmla="*/ 428530 w 922400"/>
                  <a:gd name="connsiteY66" fmla="*/ 143878 h 285585"/>
                  <a:gd name="connsiteX67" fmla="*/ 395764 w 922400"/>
                  <a:gd name="connsiteY67" fmla="*/ 84632 h 285585"/>
                  <a:gd name="connsiteX68" fmla="*/ 373761 w 922400"/>
                  <a:gd name="connsiteY68" fmla="*/ 72916 h 285585"/>
                  <a:gd name="connsiteX69" fmla="*/ 373761 w 922400"/>
                  <a:gd name="connsiteY69" fmla="*/ 72916 h 285585"/>
                  <a:gd name="connsiteX70" fmla="*/ 335661 w 922400"/>
                  <a:gd name="connsiteY70" fmla="*/ 97395 h 285585"/>
                  <a:gd name="connsiteX71" fmla="*/ 305943 w 922400"/>
                  <a:gd name="connsiteY71" fmla="*/ 137115 h 285585"/>
                  <a:gd name="connsiteX72" fmla="*/ 272701 w 922400"/>
                  <a:gd name="connsiteY72" fmla="*/ 191502 h 285585"/>
                  <a:gd name="connsiteX73" fmla="*/ 253651 w 922400"/>
                  <a:gd name="connsiteY73" fmla="*/ 223221 h 285585"/>
                  <a:gd name="connsiteX74" fmla="*/ 248317 w 922400"/>
                  <a:gd name="connsiteY74" fmla="*/ 232746 h 285585"/>
                  <a:gd name="connsiteX75" fmla="*/ 194024 w 922400"/>
                  <a:gd name="connsiteY75" fmla="*/ 285514 h 28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922400" h="285585">
                    <a:moveTo>
                      <a:pt x="194024" y="285514"/>
                    </a:moveTo>
                    <a:cubicBezTo>
                      <a:pt x="193010" y="285609"/>
                      <a:pt x="191990" y="285609"/>
                      <a:pt x="190976" y="285514"/>
                    </a:cubicBezTo>
                    <a:cubicBezTo>
                      <a:pt x="168592" y="282847"/>
                      <a:pt x="156305" y="255987"/>
                      <a:pt x="146304" y="234365"/>
                    </a:cubicBezTo>
                    <a:cubicBezTo>
                      <a:pt x="143325" y="227383"/>
                      <a:pt x="139889" y="220606"/>
                      <a:pt x="136017" y="214077"/>
                    </a:cubicBezTo>
                    <a:cubicBezTo>
                      <a:pt x="125921" y="198837"/>
                      <a:pt x="114586" y="191788"/>
                      <a:pt x="102298" y="193217"/>
                    </a:cubicBezTo>
                    <a:cubicBezTo>
                      <a:pt x="83248" y="195503"/>
                      <a:pt x="66770" y="211315"/>
                      <a:pt x="52006" y="225221"/>
                    </a:cubicBezTo>
                    <a:lnTo>
                      <a:pt x="45625" y="231222"/>
                    </a:lnTo>
                    <a:cubicBezTo>
                      <a:pt x="32290" y="243509"/>
                      <a:pt x="19240" y="256463"/>
                      <a:pt x="7048" y="269893"/>
                    </a:cubicBezTo>
                    <a:lnTo>
                      <a:pt x="0" y="263511"/>
                    </a:lnTo>
                    <a:cubicBezTo>
                      <a:pt x="12478" y="249891"/>
                      <a:pt x="25622" y="236651"/>
                      <a:pt x="39148" y="224173"/>
                    </a:cubicBezTo>
                    <a:cubicBezTo>
                      <a:pt x="41243" y="222364"/>
                      <a:pt x="43243" y="220363"/>
                      <a:pt x="45434" y="218363"/>
                    </a:cubicBezTo>
                    <a:cubicBezTo>
                      <a:pt x="60484" y="204075"/>
                      <a:pt x="79248" y="186359"/>
                      <a:pt x="101251" y="183787"/>
                    </a:cubicBezTo>
                    <a:cubicBezTo>
                      <a:pt x="117062" y="181787"/>
                      <a:pt x="131921" y="190550"/>
                      <a:pt x="143923" y="208838"/>
                    </a:cubicBezTo>
                    <a:cubicBezTo>
                      <a:pt x="148126" y="215734"/>
                      <a:pt x="151819" y="222929"/>
                      <a:pt x="154972" y="230365"/>
                    </a:cubicBezTo>
                    <a:cubicBezTo>
                      <a:pt x="163925" y="249415"/>
                      <a:pt x="175069" y="273989"/>
                      <a:pt x="192119" y="276084"/>
                    </a:cubicBezTo>
                    <a:cubicBezTo>
                      <a:pt x="209169" y="278180"/>
                      <a:pt x="228314" y="246366"/>
                      <a:pt x="239077" y="227316"/>
                    </a:cubicBezTo>
                    <a:cubicBezTo>
                      <a:pt x="241078" y="223602"/>
                      <a:pt x="242983" y="220363"/>
                      <a:pt x="244602" y="217791"/>
                    </a:cubicBezTo>
                    <a:cubicBezTo>
                      <a:pt x="250984" y="207314"/>
                      <a:pt x="257175" y="196741"/>
                      <a:pt x="263652" y="186168"/>
                    </a:cubicBezTo>
                    <a:cubicBezTo>
                      <a:pt x="274225" y="168071"/>
                      <a:pt x="285274" y="149211"/>
                      <a:pt x="297085" y="131400"/>
                    </a:cubicBezTo>
                    <a:cubicBezTo>
                      <a:pt x="306394" y="117200"/>
                      <a:pt x="316606" y="103615"/>
                      <a:pt x="327660" y="90728"/>
                    </a:cubicBezTo>
                    <a:cubicBezTo>
                      <a:pt x="343567" y="72345"/>
                      <a:pt x="358807" y="63010"/>
                      <a:pt x="373094" y="62915"/>
                    </a:cubicBezTo>
                    <a:cubicBezTo>
                      <a:pt x="384651" y="63147"/>
                      <a:pt x="395478" y="68612"/>
                      <a:pt x="402526" y="77774"/>
                    </a:cubicBezTo>
                    <a:cubicBezTo>
                      <a:pt x="417362" y="96349"/>
                      <a:pt x="428984" y="117275"/>
                      <a:pt x="436912" y="139686"/>
                    </a:cubicBezTo>
                    <a:cubicBezTo>
                      <a:pt x="442565" y="154196"/>
                      <a:pt x="449283" y="168267"/>
                      <a:pt x="457009" y="181787"/>
                    </a:cubicBezTo>
                    <a:cubicBezTo>
                      <a:pt x="459993" y="187476"/>
                      <a:pt x="464430" y="192274"/>
                      <a:pt x="469868" y="195693"/>
                    </a:cubicBezTo>
                    <a:cubicBezTo>
                      <a:pt x="478726" y="200170"/>
                      <a:pt x="488918" y="192645"/>
                      <a:pt x="495586" y="185407"/>
                    </a:cubicBezTo>
                    <a:cubicBezTo>
                      <a:pt x="511029" y="168149"/>
                      <a:pt x="524658" y="149349"/>
                      <a:pt x="536258" y="129304"/>
                    </a:cubicBezTo>
                    <a:lnTo>
                      <a:pt x="539305" y="124447"/>
                    </a:lnTo>
                    <a:cubicBezTo>
                      <a:pt x="540639" y="122256"/>
                      <a:pt x="542068" y="119874"/>
                      <a:pt x="543497" y="117303"/>
                    </a:cubicBezTo>
                    <a:cubicBezTo>
                      <a:pt x="553022" y="101015"/>
                      <a:pt x="566356" y="78536"/>
                      <a:pt x="587693" y="77965"/>
                    </a:cubicBezTo>
                    <a:cubicBezTo>
                      <a:pt x="601313" y="77965"/>
                      <a:pt x="611410" y="90061"/>
                      <a:pt x="620839" y="102158"/>
                    </a:cubicBezTo>
                    <a:cubicBezTo>
                      <a:pt x="631698" y="115969"/>
                      <a:pt x="638937" y="124065"/>
                      <a:pt x="647700" y="121208"/>
                    </a:cubicBezTo>
                    <a:cubicBezTo>
                      <a:pt x="651473" y="119434"/>
                      <a:pt x="654747" y="116750"/>
                      <a:pt x="657225" y="113397"/>
                    </a:cubicBezTo>
                    <a:cubicBezTo>
                      <a:pt x="673029" y="93096"/>
                      <a:pt x="685858" y="70645"/>
                      <a:pt x="695325" y="46722"/>
                    </a:cubicBezTo>
                    <a:cubicBezTo>
                      <a:pt x="698849" y="38912"/>
                      <a:pt x="702278" y="31101"/>
                      <a:pt x="705898" y="23481"/>
                    </a:cubicBezTo>
                    <a:cubicBezTo>
                      <a:pt x="708079" y="18512"/>
                      <a:pt x="710931" y="13865"/>
                      <a:pt x="714375" y="9670"/>
                    </a:cubicBezTo>
                    <a:cubicBezTo>
                      <a:pt x="719552" y="2829"/>
                      <a:pt x="727944" y="-789"/>
                      <a:pt x="736473" y="145"/>
                    </a:cubicBezTo>
                    <a:cubicBezTo>
                      <a:pt x="755523" y="3289"/>
                      <a:pt x="769906" y="34531"/>
                      <a:pt x="778193" y="53295"/>
                    </a:cubicBezTo>
                    <a:cubicBezTo>
                      <a:pt x="779335" y="55771"/>
                      <a:pt x="780288" y="57962"/>
                      <a:pt x="781145" y="59676"/>
                    </a:cubicBezTo>
                    <a:lnTo>
                      <a:pt x="782384" y="62343"/>
                    </a:lnTo>
                    <a:cubicBezTo>
                      <a:pt x="790861" y="80060"/>
                      <a:pt x="799624" y="98443"/>
                      <a:pt x="813721" y="103396"/>
                    </a:cubicBezTo>
                    <a:cubicBezTo>
                      <a:pt x="822124" y="105742"/>
                      <a:pt x="831118" y="104610"/>
                      <a:pt x="838676" y="100253"/>
                    </a:cubicBezTo>
                    <a:lnTo>
                      <a:pt x="847058" y="96157"/>
                    </a:lnTo>
                    <a:cubicBezTo>
                      <a:pt x="871347" y="84251"/>
                      <a:pt x="892302" y="73964"/>
                      <a:pt x="922401" y="73964"/>
                    </a:cubicBezTo>
                    <a:lnTo>
                      <a:pt x="922401" y="83489"/>
                    </a:lnTo>
                    <a:cubicBezTo>
                      <a:pt x="894493" y="83489"/>
                      <a:pt x="875347" y="93014"/>
                      <a:pt x="851249" y="104634"/>
                    </a:cubicBezTo>
                    <a:lnTo>
                      <a:pt x="842772" y="108825"/>
                    </a:lnTo>
                    <a:cubicBezTo>
                      <a:pt x="832980" y="114373"/>
                      <a:pt x="821337" y="115648"/>
                      <a:pt x="810577" y="112350"/>
                    </a:cubicBezTo>
                    <a:cubicBezTo>
                      <a:pt x="792671" y="106063"/>
                      <a:pt x="782669" y="85013"/>
                      <a:pt x="773811" y="66439"/>
                    </a:cubicBezTo>
                    <a:lnTo>
                      <a:pt x="772573" y="63772"/>
                    </a:lnTo>
                    <a:cubicBezTo>
                      <a:pt x="771715" y="61962"/>
                      <a:pt x="770668" y="59772"/>
                      <a:pt x="769525" y="57105"/>
                    </a:cubicBezTo>
                    <a:cubicBezTo>
                      <a:pt x="762952" y="42436"/>
                      <a:pt x="749427" y="11861"/>
                      <a:pt x="734949" y="9480"/>
                    </a:cubicBezTo>
                    <a:cubicBezTo>
                      <a:pt x="729609" y="9195"/>
                      <a:pt x="724499" y="11678"/>
                      <a:pt x="721423" y="16052"/>
                    </a:cubicBezTo>
                    <a:cubicBezTo>
                      <a:pt x="718608" y="19588"/>
                      <a:pt x="716300" y="23499"/>
                      <a:pt x="714565" y="27673"/>
                    </a:cubicBezTo>
                    <a:cubicBezTo>
                      <a:pt x="710851" y="35197"/>
                      <a:pt x="707517" y="42912"/>
                      <a:pt x="704088" y="50532"/>
                    </a:cubicBezTo>
                    <a:cubicBezTo>
                      <a:pt x="694412" y="75287"/>
                      <a:pt x="681263" y="98539"/>
                      <a:pt x="665035" y="119589"/>
                    </a:cubicBezTo>
                    <a:cubicBezTo>
                      <a:pt x="661544" y="124211"/>
                      <a:pt x="656918" y="127853"/>
                      <a:pt x="651605" y="130161"/>
                    </a:cubicBezTo>
                    <a:cubicBezTo>
                      <a:pt x="635603" y="136067"/>
                      <a:pt x="624173" y="121494"/>
                      <a:pt x="613505" y="108540"/>
                    </a:cubicBezTo>
                    <a:cubicBezTo>
                      <a:pt x="605504" y="98443"/>
                      <a:pt x="597313" y="87966"/>
                      <a:pt x="588264" y="87966"/>
                    </a:cubicBezTo>
                    <a:lnTo>
                      <a:pt x="588264" y="87966"/>
                    </a:lnTo>
                    <a:cubicBezTo>
                      <a:pt x="572262" y="87966"/>
                      <a:pt x="561118" y="107016"/>
                      <a:pt x="552164" y="122637"/>
                    </a:cubicBezTo>
                    <a:cubicBezTo>
                      <a:pt x="550545" y="125304"/>
                      <a:pt x="549116" y="127780"/>
                      <a:pt x="547688" y="129971"/>
                    </a:cubicBezTo>
                    <a:lnTo>
                      <a:pt x="544735" y="134829"/>
                    </a:lnTo>
                    <a:cubicBezTo>
                      <a:pt x="532756" y="155439"/>
                      <a:pt x="518714" y="174779"/>
                      <a:pt x="502825" y="192550"/>
                    </a:cubicBezTo>
                    <a:cubicBezTo>
                      <a:pt x="489871" y="206171"/>
                      <a:pt x="477012" y="210362"/>
                      <a:pt x="465963" y="204742"/>
                    </a:cubicBezTo>
                    <a:cubicBezTo>
                      <a:pt x="458901" y="200544"/>
                      <a:pt x="453133" y="194480"/>
                      <a:pt x="449294" y="187216"/>
                    </a:cubicBezTo>
                    <a:cubicBezTo>
                      <a:pt x="441304" y="173307"/>
                      <a:pt x="434363" y="158820"/>
                      <a:pt x="428530" y="143878"/>
                    </a:cubicBezTo>
                    <a:cubicBezTo>
                      <a:pt x="421030" y="122421"/>
                      <a:pt x="409951" y="102390"/>
                      <a:pt x="395764" y="84632"/>
                    </a:cubicBezTo>
                    <a:cubicBezTo>
                      <a:pt x="390518" y="77671"/>
                      <a:pt x="382465" y="73383"/>
                      <a:pt x="373761" y="72916"/>
                    </a:cubicBezTo>
                    <a:lnTo>
                      <a:pt x="373761" y="72916"/>
                    </a:lnTo>
                    <a:cubicBezTo>
                      <a:pt x="362331" y="72916"/>
                      <a:pt x="349472" y="81298"/>
                      <a:pt x="335661" y="97395"/>
                    </a:cubicBezTo>
                    <a:cubicBezTo>
                      <a:pt x="324918" y="109987"/>
                      <a:pt x="314991" y="123254"/>
                      <a:pt x="305943" y="137115"/>
                    </a:cubicBezTo>
                    <a:cubicBezTo>
                      <a:pt x="294132" y="154736"/>
                      <a:pt x="283273" y="173405"/>
                      <a:pt x="272701" y="191502"/>
                    </a:cubicBezTo>
                    <a:cubicBezTo>
                      <a:pt x="266509" y="202075"/>
                      <a:pt x="260223" y="212743"/>
                      <a:pt x="253651" y="223221"/>
                    </a:cubicBezTo>
                    <a:cubicBezTo>
                      <a:pt x="252127" y="225792"/>
                      <a:pt x="250317" y="229031"/>
                      <a:pt x="248317" y="232746"/>
                    </a:cubicBezTo>
                    <a:cubicBezTo>
                      <a:pt x="234982" y="253415"/>
                      <a:pt x="216884" y="285514"/>
                      <a:pt x="194024" y="2855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0A7D643-EF1B-9586-C2BE-CEBA5C9C2CA9}"/>
                  </a:ext>
                </a:extLst>
              </p:cNvPr>
              <p:cNvSpPr/>
              <p:nvPr/>
            </p:nvSpPr>
            <p:spPr>
              <a:xfrm>
                <a:off x="2021490" y="2472449"/>
                <a:ext cx="922400" cy="285585"/>
              </a:xfrm>
              <a:custGeom>
                <a:avLst/>
                <a:gdLst>
                  <a:gd name="connsiteX0" fmla="*/ 194024 w 922400"/>
                  <a:gd name="connsiteY0" fmla="*/ 285514 h 285585"/>
                  <a:gd name="connsiteX1" fmla="*/ 190976 w 922400"/>
                  <a:gd name="connsiteY1" fmla="*/ 285514 h 285585"/>
                  <a:gd name="connsiteX2" fmla="*/ 146304 w 922400"/>
                  <a:gd name="connsiteY2" fmla="*/ 234365 h 285585"/>
                  <a:gd name="connsiteX3" fmla="*/ 136017 w 922400"/>
                  <a:gd name="connsiteY3" fmla="*/ 214077 h 285585"/>
                  <a:gd name="connsiteX4" fmla="*/ 102298 w 922400"/>
                  <a:gd name="connsiteY4" fmla="*/ 193217 h 285585"/>
                  <a:gd name="connsiteX5" fmla="*/ 52006 w 922400"/>
                  <a:gd name="connsiteY5" fmla="*/ 225221 h 285585"/>
                  <a:gd name="connsiteX6" fmla="*/ 45625 w 922400"/>
                  <a:gd name="connsiteY6" fmla="*/ 231222 h 285585"/>
                  <a:gd name="connsiteX7" fmla="*/ 7048 w 922400"/>
                  <a:gd name="connsiteY7" fmla="*/ 269893 h 285585"/>
                  <a:gd name="connsiteX8" fmla="*/ 0 w 922400"/>
                  <a:gd name="connsiteY8" fmla="*/ 263511 h 285585"/>
                  <a:gd name="connsiteX9" fmla="*/ 39148 w 922400"/>
                  <a:gd name="connsiteY9" fmla="*/ 224173 h 285585"/>
                  <a:gd name="connsiteX10" fmla="*/ 45434 w 922400"/>
                  <a:gd name="connsiteY10" fmla="*/ 218363 h 285585"/>
                  <a:gd name="connsiteX11" fmla="*/ 101251 w 922400"/>
                  <a:gd name="connsiteY11" fmla="*/ 183787 h 285585"/>
                  <a:gd name="connsiteX12" fmla="*/ 143923 w 922400"/>
                  <a:gd name="connsiteY12" fmla="*/ 208838 h 285585"/>
                  <a:gd name="connsiteX13" fmla="*/ 154972 w 922400"/>
                  <a:gd name="connsiteY13" fmla="*/ 230365 h 285585"/>
                  <a:gd name="connsiteX14" fmla="*/ 192119 w 922400"/>
                  <a:gd name="connsiteY14" fmla="*/ 276084 h 285585"/>
                  <a:gd name="connsiteX15" fmla="*/ 239077 w 922400"/>
                  <a:gd name="connsiteY15" fmla="*/ 227316 h 285585"/>
                  <a:gd name="connsiteX16" fmla="*/ 244602 w 922400"/>
                  <a:gd name="connsiteY16" fmla="*/ 217791 h 285585"/>
                  <a:gd name="connsiteX17" fmla="*/ 263652 w 922400"/>
                  <a:gd name="connsiteY17" fmla="*/ 186168 h 285585"/>
                  <a:gd name="connsiteX18" fmla="*/ 297085 w 922400"/>
                  <a:gd name="connsiteY18" fmla="*/ 131400 h 285585"/>
                  <a:gd name="connsiteX19" fmla="*/ 327660 w 922400"/>
                  <a:gd name="connsiteY19" fmla="*/ 90728 h 285585"/>
                  <a:gd name="connsiteX20" fmla="*/ 373094 w 922400"/>
                  <a:gd name="connsiteY20" fmla="*/ 62915 h 285585"/>
                  <a:gd name="connsiteX21" fmla="*/ 402526 w 922400"/>
                  <a:gd name="connsiteY21" fmla="*/ 77774 h 285585"/>
                  <a:gd name="connsiteX22" fmla="*/ 436912 w 922400"/>
                  <a:gd name="connsiteY22" fmla="*/ 139686 h 285585"/>
                  <a:gd name="connsiteX23" fmla="*/ 457009 w 922400"/>
                  <a:gd name="connsiteY23" fmla="*/ 181787 h 285585"/>
                  <a:gd name="connsiteX24" fmla="*/ 469868 w 922400"/>
                  <a:gd name="connsiteY24" fmla="*/ 195693 h 285585"/>
                  <a:gd name="connsiteX25" fmla="*/ 495586 w 922400"/>
                  <a:gd name="connsiteY25" fmla="*/ 185407 h 285585"/>
                  <a:gd name="connsiteX26" fmla="*/ 536258 w 922400"/>
                  <a:gd name="connsiteY26" fmla="*/ 129304 h 285585"/>
                  <a:gd name="connsiteX27" fmla="*/ 539305 w 922400"/>
                  <a:gd name="connsiteY27" fmla="*/ 124447 h 285585"/>
                  <a:gd name="connsiteX28" fmla="*/ 543497 w 922400"/>
                  <a:gd name="connsiteY28" fmla="*/ 117303 h 285585"/>
                  <a:gd name="connsiteX29" fmla="*/ 587693 w 922400"/>
                  <a:gd name="connsiteY29" fmla="*/ 77965 h 285585"/>
                  <a:gd name="connsiteX30" fmla="*/ 620839 w 922400"/>
                  <a:gd name="connsiteY30" fmla="*/ 102158 h 285585"/>
                  <a:gd name="connsiteX31" fmla="*/ 647700 w 922400"/>
                  <a:gd name="connsiteY31" fmla="*/ 121208 h 285585"/>
                  <a:gd name="connsiteX32" fmla="*/ 657225 w 922400"/>
                  <a:gd name="connsiteY32" fmla="*/ 113397 h 285585"/>
                  <a:gd name="connsiteX33" fmla="*/ 695325 w 922400"/>
                  <a:gd name="connsiteY33" fmla="*/ 46722 h 285585"/>
                  <a:gd name="connsiteX34" fmla="*/ 705898 w 922400"/>
                  <a:gd name="connsiteY34" fmla="*/ 23481 h 285585"/>
                  <a:gd name="connsiteX35" fmla="*/ 714375 w 922400"/>
                  <a:gd name="connsiteY35" fmla="*/ 9670 h 285585"/>
                  <a:gd name="connsiteX36" fmla="*/ 736473 w 922400"/>
                  <a:gd name="connsiteY36" fmla="*/ 145 h 285585"/>
                  <a:gd name="connsiteX37" fmla="*/ 778193 w 922400"/>
                  <a:gd name="connsiteY37" fmla="*/ 53295 h 285585"/>
                  <a:gd name="connsiteX38" fmla="*/ 781145 w 922400"/>
                  <a:gd name="connsiteY38" fmla="*/ 59676 h 285585"/>
                  <a:gd name="connsiteX39" fmla="*/ 782384 w 922400"/>
                  <a:gd name="connsiteY39" fmla="*/ 62343 h 285585"/>
                  <a:gd name="connsiteX40" fmla="*/ 813721 w 922400"/>
                  <a:gd name="connsiteY40" fmla="*/ 103396 h 285585"/>
                  <a:gd name="connsiteX41" fmla="*/ 838676 w 922400"/>
                  <a:gd name="connsiteY41" fmla="*/ 100253 h 285585"/>
                  <a:gd name="connsiteX42" fmla="*/ 847058 w 922400"/>
                  <a:gd name="connsiteY42" fmla="*/ 96157 h 285585"/>
                  <a:gd name="connsiteX43" fmla="*/ 922401 w 922400"/>
                  <a:gd name="connsiteY43" fmla="*/ 73964 h 285585"/>
                  <a:gd name="connsiteX44" fmla="*/ 922401 w 922400"/>
                  <a:gd name="connsiteY44" fmla="*/ 83489 h 285585"/>
                  <a:gd name="connsiteX45" fmla="*/ 851249 w 922400"/>
                  <a:gd name="connsiteY45" fmla="*/ 104634 h 285585"/>
                  <a:gd name="connsiteX46" fmla="*/ 842772 w 922400"/>
                  <a:gd name="connsiteY46" fmla="*/ 108825 h 285585"/>
                  <a:gd name="connsiteX47" fmla="*/ 810577 w 922400"/>
                  <a:gd name="connsiteY47" fmla="*/ 112350 h 285585"/>
                  <a:gd name="connsiteX48" fmla="*/ 773811 w 922400"/>
                  <a:gd name="connsiteY48" fmla="*/ 66439 h 285585"/>
                  <a:gd name="connsiteX49" fmla="*/ 772573 w 922400"/>
                  <a:gd name="connsiteY49" fmla="*/ 63772 h 285585"/>
                  <a:gd name="connsiteX50" fmla="*/ 769525 w 922400"/>
                  <a:gd name="connsiteY50" fmla="*/ 57105 h 285585"/>
                  <a:gd name="connsiteX51" fmla="*/ 734949 w 922400"/>
                  <a:gd name="connsiteY51" fmla="*/ 9480 h 285585"/>
                  <a:gd name="connsiteX52" fmla="*/ 721423 w 922400"/>
                  <a:gd name="connsiteY52" fmla="*/ 16052 h 285585"/>
                  <a:gd name="connsiteX53" fmla="*/ 714565 w 922400"/>
                  <a:gd name="connsiteY53" fmla="*/ 27673 h 285585"/>
                  <a:gd name="connsiteX54" fmla="*/ 704088 w 922400"/>
                  <a:gd name="connsiteY54" fmla="*/ 50532 h 285585"/>
                  <a:gd name="connsiteX55" fmla="*/ 665035 w 922400"/>
                  <a:gd name="connsiteY55" fmla="*/ 119589 h 285585"/>
                  <a:gd name="connsiteX56" fmla="*/ 651605 w 922400"/>
                  <a:gd name="connsiteY56" fmla="*/ 130161 h 285585"/>
                  <a:gd name="connsiteX57" fmla="*/ 613505 w 922400"/>
                  <a:gd name="connsiteY57" fmla="*/ 108540 h 285585"/>
                  <a:gd name="connsiteX58" fmla="*/ 588264 w 922400"/>
                  <a:gd name="connsiteY58" fmla="*/ 87966 h 285585"/>
                  <a:gd name="connsiteX59" fmla="*/ 588264 w 922400"/>
                  <a:gd name="connsiteY59" fmla="*/ 87966 h 285585"/>
                  <a:gd name="connsiteX60" fmla="*/ 552164 w 922400"/>
                  <a:gd name="connsiteY60" fmla="*/ 122637 h 285585"/>
                  <a:gd name="connsiteX61" fmla="*/ 547688 w 922400"/>
                  <a:gd name="connsiteY61" fmla="*/ 129971 h 285585"/>
                  <a:gd name="connsiteX62" fmla="*/ 544735 w 922400"/>
                  <a:gd name="connsiteY62" fmla="*/ 134829 h 285585"/>
                  <a:gd name="connsiteX63" fmla="*/ 502825 w 922400"/>
                  <a:gd name="connsiteY63" fmla="*/ 192550 h 285585"/>
                  <a:gd name="connsiteX64" fmla="*/ 465963 w 922400"/>
                  <a:gd name="connsiteY64" fmla="*/ 204742 h 285585"/>
                  <a:gd name="connsiteX65" fmla="*/ 449294 w 922400"/>
                  <a:gd name="connsiteY65" fmla="*/ 187216 h 285585"/>
                  <a:gd name="connsiteX66" fmla="*/ 428530 w 922400"/>
                  <a:gd name="connsiteY66" fmla="*/ 143878 h 285585"/>
                  <a:gd name="connsiteX67" fmla="*/ 395764 w 922400"/>
                  <a:gd name="connsiteY67" fmla="*/ 84632 h 285585"/>
                  <a:gd name="connsiteX68" fmla="*/ 373761 w 922400"/>
                  <a:gd name="connsiteY68" fmla="*/ 72916 h 285585"/>
                  <a:gd name="connsiteX69" fmla="*/ 373761 w 922400"/>
                  <a:gd name="connsiteY69" fmla="*/ 72916 h 285585"/>
                  <a:gd name="connsiteX70" fmla="*/ 335661 w 922400"/>
                  <a:gd name="connsiteY70" fmla="*/ 97395 h 285585"/>
                  <a:gd name="connsiteX71" fmla="*/ 305943 w 922400"/>
                  <a:gd name="connsiteY71" fmla="*/ 137115 h 285585"/>
                  <a:gd name="connsiteX72" fmla="*/ 272701 w 922400"/>
                  <a:gd name="connsiteY72" fmla="*/ 191502 h 285585"/>
                  <a:gd name="connsiteX73" fmla="*/ 253651 w 922400"/>
                  <a:gd name="connsiteY73" fmla="*/ 223221 h 285585"/>
                  <a:gd name="connsiteX74" fmla="*/ 248317 w 922400"/>
                  <a:gd name="connsiteY74" fmla="*/ 232746 h 285585"/>
                  <a:gd name="connsiteX75" fmla="*/ 194024 w 922400"/>
                  <a:gd name="connsiteY75" fmla="*/ 285514 h 28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922400" h="285585">
                    <a:moveTo>
                      <a:pt x="194024" y="285514"/>
                    </a:moveTo>
                    <a:cubicBezTo>
                      <a:pt x="193010" y="285609"/>
                      <a:pt x="191990" y="285609"/>
                      <a:pt x="190976" y="285514"/>
                    </a:cubicBezTo>
                    <a:cubicBezTo>
                      <a:pt x="168592" y="282847"/>
                      <a:pt x="156305" y="255987"/>
                      <a:pt x="146304" y="234365"/>
                    </a:cubicBezTo>
                    <a:cubicBezTo>
                      <a:pt x="143325" y="227383"/>
                      <a:pt x="139889" y="220606"/>
                      <a:pt x="136017" y="214077"/>
                    </a:cubicBezTo>
                    <a:cubicBezTo>
                      <a:pt x="125921" y="198837"/>
                      <a:pt x="114586" y="191788"/>
                      <a:pt x="102298" y="193217"/>
                    </a:cubicBezTo>
                    <a:cubicBezTo>
                      <a:pt x="83248" y="195503"/>
                      <a:pt x="66770" y="211315"/>
                      <a:pt x="52006" y="225221"/>
                    </a:cubicBezTo>
                    <a:lnTo>
                      <a:pt x="45625" y="231222"/>
                    </a:lnTo>
                    <a:cubicBezTo>
                      <a:pt x="32290" y="243509"/>
                      <a:pt x="19240" y="256463"/>
                      <a:pt x="7048" y="269893"/>
                    </a:cubicBezTo>
                    <a:lnTo>
                      <a:pt x="0" y="263511"/>
                    </a:lnTo>
                    <a:cubicBezTo>
                      <a:pt x="12478" y="249891"/>
                      <a:pt x="25622" y="236651"/>
                      <a:pt x="39148" y="224173"/>
                    </a:cubicBezTo>
                    <a:cubicBezTo>
                      <a:pt x="41243" y="222364"/>
                      <a:pt x="43243" y="220363"/>
                      <a:pt x="45434" y="218363"/>
                    </a:cubicBezTo>
                    <a:cubicBezTo>
                      <a:pt x="60484" y="204075"/>
                      <a:pt x="79248" y="186359"/>
                      <a:pt x="101251" y="183787"/>
                    </a:cubicBezTo>
                    <a:cubicBezTo>
                      <a:pt x="117062" y="181787"/>
                      <a:pt x="131921" y="190550"/>
                      <a:pt x="143923" y="208838"/>
                    </a:cubicBezTo>
                    <a:cubicBezTo>
                      <a:pt x="148126" y="215734"/>
                      <a:pt x="151819" y="222929"/>
                      <a:pt x="154972" y="230365"/>
                    </a:cubicBezTo>
                    <a:cubicBezTo>
                      <a:pt x="163925" y="249415"/>
                      <a:pt x="175069" y="273989"/>
                      <a:pt x="192119" y="276084"/>
                    </a:cubicBezTo>
                    <a:cubicBezTo>
                      <a:pt x="209169" y="278180"/>
                      <a:pt x="228314" y="246366"/>
                      <a:pt x="239077" y="227316"/>
                    </a:cubicBezTo>
                    <a:cubicBezTo>
                      <a:pt x="241078" y="223602"/>
                      <a:pt x="242983" y="220363"/>
                      <a:pt x="244602" y="217791"/>
                    </a:cubicBezTo>
                    <a:cubicBezTo>
                      <a:pt x="250984" y="207314"/>
                      <a:pt x="257175" y="196741"/>
                      <a:pt x="263652" y="186168"/>
                    </a:cubicBezTo>
                    <a:cubicBezTo>
                      <a:pt x="274225" y="168071"/>
                      <a:pt x="285274" y="149211"/>
                      <a:pt x="297085" y="131400"/>
                    </a:cubicBezTo>
                    <a:cubicBezTo>
                      <a:pt x="306394" y="117200"/>
                      <a:pt x="316606" y="103615"/>
                      <a:pt x="327660" y="90728"/>
                    </a:cubicBezTo>
                    <a:cubicBezTo>
                      <a:pt x="343567" y="72345"/>
                      <a:pt x="358807" y="63010"/>
                      <a:pt x="373094" y="62915"/>
                    </a:cubicBezTo>
                    <a:cubicBezTo>
                      <a:pt x="384651" y="63147"/>
                      <a:pt x="395478" y="68612"/>
                      <a:pt x="402526" y="77774"/>
                    </a:cubicBezTo>
                    <a:cubicBezTo>
                      <a:pt x="417362" y="96349"/>
                      <a:pt x="428984" y="117275"/>
                      <a:pt x="436912" y="139686"/>
                    </a:cubicBezTo>
                    <a:cubicBezTo>
                      <a:pt x="442565" y="154196"/>
                      <a:pt x="449283" y="168267"/>
                      <a:pt x="457009" y="181787"/>
                    </a:cubicBezTo>
                    <a:cubicBezTo>
                      <a:pt x="459993" y="187476"/>
                      <a:pt x="464430" y="192274"/>
                      <a:pt x="469868" y="195693"/>
                    </a:cubicBezTo>
                    <a:cubicBezTo>
                      <a:pt x="478726" y="200170"/>
                      <a:pt x="488918" y="192645"/>
                      <a:pt x="495586" y="185407"/>
                    </a:cubicBezTo>
                    <a:cubicBezTo>
                      <a:pt x="511029" y="168149"/>
                      <a:pt x="524658" y="149349"/>
                      <a:pt x="536258" y="129304"/>
                    </a:cubicBezTo>
                    <a:lnTo>
                      <a:pt x="539305" y="124447"/>
                    </a:lnTo>
                    <a:cubicBezTo>
                      <a:pt x="540639" y="122256"/>
                      <a:pt x="542068" y="119874"/>
                      <a:pt x="543497" y="117303"/>
                    </a:cubicBezTo>
                    <a:cubicBezTo>
                      <a:pt x="553022" y="101015"/>
                      <a:pt x="566356" y="78536"/>
                      <a:pt x="587693" y="77965"/>
                    </a:cubicBezTo>
                    <a:cubicBezTo>
                      <a:pt x="601313" y="77965"/>
                      <a:pt x="611410" y="90061"/>
                      <a:pt x="620839" y="102158"/>
                    </a:cubicBezTo>
                    <a:cubicBezTo>
                      <a:pt x="631698" y="115969"/>
                      <a:pt x="638937" y="124065"/>
                      <a:pt x="647700" y="121208"/>
                    </a:cubicBezTo>
                    <a:cubicBezTo>
                      <a:pt x="651473" y="119434"/>
                      <a:pt x="654747" y="116750"/>
                      <a:pt x="657225" y="113397"/>
                    </a:cubicBezTo>
                    <a:cubicBezTo>
                      <a:pt x="673029" y="93096"/>
                      <a:pt x="685858" y="70645"/>
                      <a:pt x="695325" y="46722"/>
                    </a:cubicBezTo>
                    <a:cubicBezTo>
                      <a:pt x="698849" y="38912"/>
                      <a:pt x="702278" y="31101"/>
                      <a:pt x="705898" y="23481"/>
                    </a:cubicBezTo>
                    <a:cubicBezTo>
                      <a:pt x="708079" y="18512"/>
                      <a:pt x="710931" y="13865"/>
                      <a:pt x="714375" y="9670"/>
                    </a:cubicBezTo>
                    <a:cubicBezTo>
                      <a:pt x="719552" y="2829"/>
                      <a:pt x="727944" y="-789"/>
                      <a:pt x="736473" y="145"/>
                    </a:cubicBezTo>
                    <a:cubicBezTo>
                      <a:pt x="755523" y="3289"/>
                      <a:pt x="769906" y="34531"/>
                      <a:pt x="778193" y="53295"/>
                    </a:cubicBezTo>
                    <a:cubicBezTo>
                      <a:pt x="779335" y="55771"/>
                      <a:pt x="780288" y="57962"/>
                      <a:pt x="781145" y="59676"/>
                    </a:cubicBezTo>
                    <a:lnTo>
                      <a:pt x="782384" y="62343"/>
                    </a:lnTo>
                    <a:cubicBezTo>
                      <a:pt x="790861" y="80060"/>
                      <a:pt x="799624" y="98443"/>
                      <a:pt x="813721" y="103396"/>
                    </a:cubicBezTo>
                    <a:cubicBezTo>
                      <a:pt x="822124" y="105742"/>
                      <a:pt x="831118" y="104610"/>
                      <a:pt x="838676" y="100253"/>
                    </a:cubicBezTo>
                    <a:lnTo>
                      <a:pt x="847058" y="96157"/>
                    </a:lnTo>
                    <a:cubicBezTo>
                      <a:pt x="871347" y="84251"/>
                      <a:pt x="892302" y="73964"/>
                      <a:pt x="922401" y="73964"/>
                    </a:cubicBezTo>
                    <a:lnTo>
                      <a:pt x="922401" y="83489"/>
                    </a:lnTo>
                    <a:cubicBezTo>
                      <a:pt x="894493" y="83489"/>
                      <a:pt x="875347" y="93014"/>
                      <a:pt x="851249" y="104634"/>
                    </a:cubicBezTo>
                    <a:lnTo>
                      <a:pt x="842772" y="108825"/>
                    </a:lnTo>
                    <a:cubicBezTo>
                      <a:pt x="832980" y="114373"/>
                      <a:pt x="821337" y="115648"/>
                      <a:pt x="810577" y="112350"/>
                    </a:cubicBezTo>
                    <a:cubicBezTo>
                      <a:pt x="792671" y="106063"/>
                      <a:pt x="782669" y="85013"/>
                      <a:pt x="773811" y="66439"/>
                    </a:cubicBezTo>
                    <a:lnTo>
                      <a:pt x="772573" y="63772"/>
                    </a:lnTo>
                    <a:cubicBezTo>
                      <a:pt x="771715" y="61962"/>
                      <a:pt x="770668" y="59772"/>
                      <a:pt x="769525" y="57105"/>
                    </a:cubicBezTo>
                    <a:cubicBezTo>
                      <a:pt x="762952" y="42436"/>
                      <a:pt x="749427" y="11861"/>
                      <a:pt x="734949" y="9480"/>
                    </a:cubicBezTo>
                    <a:cubicBezTo>
                      <a:pt x="729609" y="9195"/>
                      <a:pt x="724499" y="11678"/>
                      <a:pt x="721423" y="16052"/>
                    </a:cubicBezTo>
                    <a:cubicBezTo>
                      <a:pt x="718608" y="19588"/>
                      <a:pt x="716300" y="23499"/>
                      <a:pt x="714565" y="27673"/>
                    </a:cubicBezTo>
                    <a:cubicBezTo>
                      <a:pt x="710851" y="35197"/>
                      <a:pt x="707517" y="42912"/>
                      <a:pt x="704088" y="50532"/>
                    </a:cubicBezTo>
                    <a:cubicBezTo>
                      <a:pt x="694412" y="75287"/>
                      <a:pt x="681263" y="98539"/>
                      <a:pt x="665035" y="119589"/>
                    </a:cubicBezTo>
                    <a:cubicBezTo>
                      <a:pt x="661544" y="124211"/>
                      <a:pt x="656918" y="127853"/>
                      <a:pt x="651605" y="130161"/>
                    </a:cubicBezTo>
                    <a:cubicBezTo>
                      <a:pt x="635603" y="136067"/>
                      <a:pt x="624173" y="121494"/>
                      <a:pt x="613505" y="108540"/>
                    </a:cubicBezTo>
                    <a:cubicBezTo>
                      <a:pt x="605504" y="98443"/>
                      <a:pt x="597313" y="87966"/>
                      <a:pt x="588264" y="87966"/>
                    </a:cubicBezTo>
                    <a:lnTo>
                      <a:pt x="588264" y="87966"/>
                    </a:lnTo>
                    <a:cubicBezTo>
                      <a:pt x="572262" y="87966"/>
                      <a:pt x="561118" y="107016"/>
                      <a:pt x="552164" y="122637"/>
                    </a:cubicBezTo>
                    <a:cubicBezTo>
                      <a:pt x="550545" y="125304"/>
                      <a:pt x="549116" y="127780"/>
                      <a:pt x="547688" y="129971"/>
                    </a:cubicBezTo>
                    <a:lnTo>
                      <a:pt x="544735" y="134829"/>
                    </a:lnTo>
                    <a:cubicBezTo>
                      <a:pt x="532756" y="155439"/>
                      <a:pt x="518714" y="174779"/>
                      <a:pt x="502825" y="192550"/>
                    </a:cubicBezTo>
                    <a:cubicBezTo>
                      <a:pt x="489871" y="206171"/>
                      <a:pt x="477012" y="210362"/>
                      <a:pt x="465963" y="204742"/>
                    </a:cubicBezTo>
                    <a:cubicBezTo>
                      <a:pt x="458901" y="200544"/>
                      <a:pt x="453133" y="194480"/>
                      <a:pt x="449294" y="187216"/>
                    </a:cubicBezTo>
                    <a:cubicBezTo>
                      <a:pt x="441304" y="173307"/>
                      <a:pt x="434363" y="158820"/>
                      <a:pt x="428530" y="143878"/>
                    </a:cubicBezTo>
                    <a:cubicBezTo>
                      <a:pt x="421030" y="122421"/>
                      <a:pt x="409951" y="102390"/>
                      <a:pt x="395764" y="84632"/>
                    </a:cubicBezTo>
                    <a:cubicBezTo>
                      <a:pt x="390518" y="77671"/>
                      <a:pt x="382465" y="73383"/>
                      <a:pt x="373761" y="72916"/>
                    </a:cubicBezTo>
                    <a:lnTo>
                      <a:pt x="373761" y="72916"/>
                    </a:lnTo>
                    <a:cubicBezTo>
                      <a:pt x="362331" y="72916"/>
                      <a:pt x="349472" y="81298"/>
                      <a:pt x="335661" y="97395"/>
                    </a:cubicBezTo>
                    <a:cubicBezTo>
                      <a:pt x="324918" y="109987"/>
                      <a:pt x="314991" y="123254"/>
                      <a:pt x="305943" y="137115"/>
                    </a:cubicBezTo>
                    <a:cubicBezTo>
                      <a:pt x="294132" y="154736"/>
                      <a:pt x="283273" y="173405"/>
                      <a:pt x="272701" y="191502"/>
                    </a:cubicBezTo>
                    <a:cubicBezTo>
                      <a:pt x="266509" y="202075"/>
                      <a:pt x="260223" y="212743"/>
                      <a:pt x="253651" y="223221"/>
                    </a:cubicBezTo>
                    <a:cubicBezTo>
                      <a:pt x="252127" y="225792"/>
                      <a:pt x="250317" y="229031"/>
                      <a:pt x="248317" y="232746"/>
                    </a:cubicBezTo>
                    <a:cubicBezTo>
                      <a:pt x="234982" y="253415"/>
                      <a:pt x="216884" y="285514"/>
                      <a:pt x="194024" y="285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E3EEFAAC-19FD-DD72-B22F-716520500F86}"/>
                  </a:ext>
                </a:extLst>
              </p:cNvPr>
              <p:cNvSpPr/>
              <p:nvPr/>
            </p:nvSpPr>
            <p:spPr>
              <a:xfrm>
                <a:off x="2021681" y="2415540"/>
                <a:ext cx="921258" cy="314610"/>
              </a:xfrm>
              <a:custGeom>
                <a:avLst/>
                <a:gdLst>
                  <a:gd name="connsiteX0" fmla="*/ 6287 w 921258"/>
                  <a:gd name="connsiteY0" fmla="*/ 314611 h 314610"/>
                  <a:gd name="connsiteX1" fmla="*/ 0 w 921258"/>
                  <a:gd name="connsiteY1" fmla="*/ 307467 h 314610"/>
                  <a:gd name="connsiteX2" fmla="*/ 98584 w 921258"/>
                  <a:gd name="connsiteY2" fmla="*/ 261556 h 314610"/>
                  <a:gd name="connsiteX3" fmla="*/ 154591 w 921258"/>
                  <a:gd name="connsiteY3" fmla="*/ 273463 h 314610"/>
                  <a:gd name="connsiteX4" fmla="*/ 201359 w 921258"/>
                  <a:gd name="connsiteY4" fmla="*/ 283940 h 314610"/>
                  <a:gd name="connsiteX5" fmla="*/ 254318 w 921258"/>
                  <a:gd name="connsiteY5" fmla="*/ 234982 h 314610"/>
                  <a:gd name="connsiteX6" fmla="*/ 303562 w 921258"/>
                  <a:gd name="connsiteY6" fmla="*/ 189833 h 314610"/>
                  <a:gd name="connsiteX7" fmla="*/ 352330 w 921258"/>
                  <a:gd name="connsiteY7" fmla="*/ 224314 h 314610"/>
                  <a:gd name="connsiteX8" fmla="*/ 405670 w 921258"/>
                  <a:gd name="connsiteY8" fmla="*/ 261556 h 314610"/>
                  <a:gd name="connsiteX9" fmla="*/ 475012 w 921258"/>
                  <a:gd name="connsiteY9" fmla="*/ 204406 h 314610"/>
                  <a:gd name="connsiteX10" fmla="*/ 545211 w 921258"/>
                  <a:gd name="connsiteY10" fmla="*/ 148114 h 314610"/>
                  <a:gd name="connsiteX11" fmla="*/ 593789 w 921258"/>
                  <a:gd name="connsiteY11" fmla="*/ 170879 h 314610"/>
                  <a:gd name="connsiteX12" fmla="*/ 612839 w 921258"/>
                  <a:gd name="connsiteY12" fmla="*/ 182499 h 314610"/>
                  <a:gd name="connsiteX13" fmla="*/ 639032 w 921258"/>
                  <a:gd name="connsiteY13" fmla="*/ 123825 h 314610"/>
                  <a:gd name="connsiteX14" fmla="*/ 717233 w 921258"/>
                  <a:gd name="connsiteY14" fmla="*/ 0 h 314610"/>
                  <a:gd name="connsiteX15" fmla="*/ 783908 w 921258"/>
                  <a:gd name="connsiteY15" fmla="*/ 81248 h 314610"/>
                  <a:gd name="connsiteX16" fmla="*/ 824960 w 921258"/>
                  <a:gd name="connsiteY16" fmla="*/ 140494 h 314610"/>
                  <a:gd name="connsiteX17" fmla="*/ 862394 w 921258"/>
                  <a:gd name="connsiteY17" fmla="*/ 102394 h 314610"/>
                  <a:gd name="connsiteX18" fmla="*/ 920591 w 921258"/>
                  <a:gd name="connsiteY18" fmla="*/ 51721 h 314610"/>
                  <a:gd name="connsiteX19" fmla="*/ 921258 w 921258"/>
                  <a:gd name="connsiteY19" fmla="*/ 51721 h 314610"/>
                  <a:gd name="connsiteX20" fmla="*/ 921258 w 921258"/>
                  <a:gd name="connsiteY20" fmla="*/ 61246 h 314610"/>
                  <a:gd name="connsiteX21" fmla="*/ 870490 w 921258"/>
                  <a:gd name="connsiteY21" fmla="*/ 107537 h 314610"/>
                  <a:gd name="connsiteX22" fmla="*/ 825055 w 921258"/>
                  <a:gd name="connsiteY22" fmla="*/ 149638 h 314610"/>
                  <a:gd name="connsiteX23" fmla="*/ 775430 w 921258"/>
                  <a:gd name="connsiteY23" fmla="*/ 84963 h 314610"/>
                  <a:gd name="connsiteX24" fmla="*/ 717042 w 921258"/>
                  <a:gd name="connsiteY24" fmla="*/ 8763 h 314610"/>
                  <a:gd name="connsiteX25" fmla="*/ 647795 w 921258"/>
                  <a:gd name="connsiteY25" fmla="*/ 126682 h 314610"/>
                  <a:gd name="connsiteX26" fmla="*/ 612648 w 921258"/>
                  <a:gd name="connsiteY26" fmla="*/ 191453 h 314610"/>
                  <a:gd name="connsiteX27" fmla="*/ 587597 w 921258"/>
                  <a:gd name="connsiteY27" fmla="*/ 177355 h 314610"/>
                  <a:gd name="connsiteX28" fmla="*/ 545402 w 921258"/>
                  <a:gd name="connsiteY28" fmla="*/ 157067 h 314610"/>
                  <a:gd name="connsiteX29" fmla="*/ 482346 w 921258"/>
                  <a:gd name="connsiteY29" fmla="*/ 210217 h 314610"/>
                  <a:gd name="connsiteX30" fmla="*/ 406146 w 921258"/>
                  <a:gd name="connsiteY30" fmla="*/ 270510 h 314610"/>
                  <a:gd name="connsiteX31" fmla="*/ 345758 w 921258"/>
                  <a:gd name="connsiteY31" fmla="*/ 230124 h 314610"/>
                  <a:gd name="connsiteX32" fmla="*/ 304038 w 921258"/>
                  <a:gd name="connsiteY32" fmla="*/ 198787 h 314610"/>
                  <a:gd name="connsiteX33" fmla="*/ 262604 w 921258"/>
                  <a:gd name="connsiteY33" fmla="*/ 239839 h 314610"/>
                  <a:gd name="connsiteX34" fmla="*/ 201835 w 921258"/>
                  <a:gd name="connsiteY34" fmla="*/ 292894 h 314610"/>
                  <a:gd name="connsiteX35" fmla="*/ 151733 w 921258"/>
                  <a:gd name="connsiteY35" fmla="*/ 281845 h 314610"/>
                  <a:gd name="connsiteX36" fmla="*/ 99060 w 921258"/>
                  <a:gd name="connsiteY36" fmla="*/ 270510 h 314610"/>
                  <a:gd name="connsiteX37" fmla="*/ 6287 w 921258"/>
                  <a:gd name="connsiteY37" fmla="*/ 314611 h 31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21258" h="314610">
                    <a:moveTo>
                      <a:pt x="6287" y="314611"/>
                    </a:moveTo>
                    <a:lnTo>
                      <a:pt x="0" y="307467"/>
                    </a:lnTo>
                    <a:cubicBezTo>
                      <a:pt x="2096" y="305562"/>
                      <a:pt x="52007" y="261556"/>
                      <a:pt x="98584" y="261556"/>
                    </a:cubicBezTo>
                    <a:cubicBezTo>
                      <a:pt x="117854" y="261803"/>
                      <a:pt x="136887" y="265849"/>
                      <a:pt x="154591" y="273463"/>
                    </a:cubicBezTo>
                    <a:cubicBezTo>
                      <a:pt x="169341" y="279991"/>
                      <a:pt x="185233" y="283551"/>
                      <a:pt x="201359" y="283940"/>
                    </a:cubicBezTo>
                    <a:cubicBezTo>
                      <a:pt x="220409" y="283940"/>
                      <a:pt x="237649" y="259080"/>
                      <a:pt x="254318" y="234982"/>
                    </a:cubicBezTo>
                    <a:cubicBezTo>
                      <a:pt x="270986" y="210883"/>
                      <a:pt x="285655" y="189833"/>
                      <a:pt x="303562" y="189833"/>
                    </a:cubicBezTo>
                    <a:cubicBezTo>
                      <a:pt x="321469" y="189833"/>
                      <a:pt x="336233" y="206597"/>
                      <a:pt x="352330" y="224314"/>
                    </a:cubicBezTo>
                    <a:cubicBezTo>
                      <a:pt x="368427" y="242030"/>
                      <a:pt x="386239" y="261556"/>
                      <a:pt x="405670" y="261556"/>
                    </a:cubicBezTo>
                    <a:cubicBezTo>
                      <a:pt x="425101" y="261556"/>
                      <a:pt x="451295" y="231267"/>
                      <a:pt x="475012" y="204406"/>
                    </a:cubicBezTo>
                    <a:cubicBezTo>
                      <a:pt x="500729" y="175831"/>
                      <a:pt x="524923" y="148114"/>
                      <a:pt x="545211" y="148114"/>
                    </a:cubicBezTo>
                    <a:cubicBezTo>
                      <a:pt x="563828" y="148769"/>
                      <a:pt x="581372" y="156991"/>
                      <a:pt x="593789" y="170879"/>
                    </a:cubicBezTo>
                    <a:cubicBezTo>
                      <a:pt x="600932" y="177355"/>
                      <a:pt x="606552" y="182499"/>
                      <a:pt x="612839" y="182499"/>
                    </a:cubicBezTo>
                    <a:cubicBezTo>
                      <a:pt x="617792" y="180022"/>
                      <a:pt x="629603" y="148876"/>
                      <a:pt x="639032" y="123825"/>
                    </a:cubicBezTo>
                    <a:cubicBezTo>
                      <a:pt x="661130" y="65722"/>
                      <a:pt x="686086" y="0"/>
                      <a:pt x="717233" y="0"/>
                    </a:cubicBezTo>
                    <a:cubicBezTo>
                      <a:pt x="744855" y="0"/>
                      <a:pt x="764858" y="41243"/>
                      <a:pt x="783908" y="81248"/>
                    </a:cubicBezTo>
                    <a:cubicBezTo>
                      <a:pt x="797433" y="108966"/>
                      <a:pt x="812483" y="140494"/>
                      <a:pt x="824960" y="140494"/>
                    </a:cubicBezTo>
                    <a:cubicBezTo>
                      <a:pt x="837438" y="140494"/>
                      <a:pt x="849821" y="122111"/>
                      <a:pt x="862394" y="102394"/>
                    </a:cubicBezTo>
                    <a:cubicBezTo>
                      <a:pt x="877824" y="78581"/>
                      <a:pt x="895255" y="51721"/>
                      <a:pt x="920591" y="51721"/>
                    </a:cubicBezTo>
                    <a:lnTo>
                      <a:pt x="921258" y="51721"/>
                    </a:lnTo>
                    <a:lnTo>
                      <a:pt x="921258" y="61246"/>
                    </a:lnTo>
                    <a:cubicBezTo>
                      <a:pt x="900875" y="61246"/>
                      <a:pt x="885349" y="84582"/>
                      <a:pt x="870490" y="107537"/>
                    </a:cubicBezTo>
                    <a:cubicBezTo>
                      <a:pt x="855631" y="130492"/>
                      <a:pt x="843153" y="149638"/>
                      <a:pt x="825055" y="149638"/>
                    </a:cubicBezTo>
                    <a:cubicBezTo>
                      <a:pt x="806958" y="149638"/>
                      <a:pt x="792290" y="119729"/>
                      <a:pt x="775430" y="84963"/>
                    </a:cubicBezTo>
                    <a:cubicBezTo>
                      <a:pt x="758571" y="50197"/>
                      <a:pt x="738664" y="8763"/>
                      <a:pt x="717042" y="8763"/>
                    </a:cubicBezTo>
                    <a:cubicBezTo>
                      <a:pt x="692468" y="8763"/>
                      <a:pt x="665607" y="79724"/>
                      <a:pt x="647795" y="126682"/>
                    </a:cubicBezTo>
                    <a:cubicBezTo>
                      <a:pt x="629984" y="173641"/>
                      <a:pt x="622364" y="191453"/>
                      <a:pt x="612648" y="191453"/>
                    </a:cubicBezTo>
                    <a:cubicBezTo>
                      <a:pt x="602846" y="190002"/>
                      <a:pt x="593925" y="184982"/>
                      <a:pt x="587597" y="177355"/>
                    </a:cubicBezTo>
                    <a:cubicBezTo>
                      <a:pt x="576873" y="165141"/>
                      <a:pt x="561639" y="157816"/>
                      <a:pt x="545402" y="157067"/>
                    </a:cubicBezTo>
                    <a:cubicBezTo>
                      <a:pt x="529400" y="157067"/>
                      <a:pt x="505492" y="184023"/>
                      <a:pt x="482346" y="210217"/>
                    </a:cubicBezTo>
                    <a:cubicBezTo>
                      <a:pt x="454819" y="241173"/>
                      <a:pt x="428816" y="270510"/>
                      <a:pt x="406146" y="270510"/>
                    </a:cubicBezTo>
                    <a:cubicBezTo>
                      <a:pt x="383477" y="270510"/>
                      <a:pt x="363855" y="249936"/>
                      <a:pt x="345758" y="230124"/>
                    </a:cubicBezTo>
                    <a:cubicBezTo>
                      <a:pt x="331089" y="214027"/>
                      <a:pt x="317183" y="198787"/>
                      <a:pt x="304038" y="198787"/>
                    </a:cubicBezTo>
                    <a:cubicBezTo>
                      <a:pt x="290894" y="198787"/>
                      <a:pt x="276606" y="219742"/>
                      <a:pt x="262604" y="239839"/>
                    </a:cubicBezTo>
                    <a:cubicBezTo>
                      <a:pt x="244507" y="265938"/>
                      <a:pt x="225838" y="292894"/>
                      <a:pt x="201835" y="292894"/>
                    </a:cubicBezTo>
                    <a:cubicBezTo>
                      <a:pt x="184575" y="292503"/>
                      <a:pt x="167557" y="288750"/>
                      <a:pt x="151733" y="281845"/>
                    </a:cubicBezTo>
                    <a:cubicBezTo>
                      <a:pt x="135088" y="274652"/>
                      <a:pt x="117191" y="270801"/>
                      <a:pt x="99060" y="270510"/>
                    </a:cubicBezTo>
                    <a:cubicBezTo>
                      <a:pt x="55626" y="271081"/>
                      <a:pt x="6763" y="314134"/>
                      <a:pt x="6287" y="3146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DB13486-E976-28D9-9864-390725A0E83A}"/>
                  </a:ext>
                </a:extLst>
              </p:cNvPr>
              <p:cNvSpPr/>
              <p:nvPr/>
            </p:nvSpPr>
            <p:spPr>
              <a:xfrm>
                <a:off x="2020728" y="2304669"/>
                <a:ext cx="989456" cy="527494"/>
              </a:xfrm>
              <a:custGeom>
                <a:avLst/>
                <a:gdLst>
                  <a:gd name="connsiteX0" fmla="*/ 984694 w 989456"/>
                  <a:gd name="connsiteY0" fmla="*/ 527494 h 527494"/>
                  <a:gd name="connsiteX1" fmla="*/ 4763 w 989456"/>
                  <a:gd name="connsiteY1" fmla="*/ 527494 h 527494"/>
                  <a:gd name="connsiteX2" fmla="*/ 0 w 989456"/>
                  <a:gd name="connsiteY2" fmla="*/ 522732 h 527494"/>
                  <a:gd name="connsiteX3" fmla="*/ 0 w 989456"/>
                  <a:gd name="connsiteY3" fmla="*/ 4763 h 527494"/>
                  <a:gd name="connsiteX4" fmla="*/ 4763 w 989456"/>
                  <a:gd name="connsiteY4" fmla="*/ 0 h 527494"/>
                  <a:gd name="connsiteX5" fmla="*/ 9525 w 989456"/>
                  <a:gd name="connsiteY5" fmla="*/ 4763 h 527494"/>
                  <a:gd name="connsiteX6" fmla="*/ 9525 w 989456"/>
                  <a:gd name="connsiteY6" fmla="*/ 517969 h 527494"/>
                  <a:gd name="connsiteX7" fmla="*/ 984694 w 989456"/>
                  <a:gd name="connsiteY7" fmla="*/ 517969 h 527494"/>
                  <a:gd name="connsiteX8" fmla="*/ 989457 w 989456"/>
                  <a:gd name="connsiteY8" fmla="*/ 522732 h 527494"/>
                  <a:gd name="connsiteX9" fmla="*/ 984694 w 989456"/>
                  <a:gd name="connsiteY9" fmla="*/ 527494 h 52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494">
                    <a:moveTo>
                      <a:pt x="984694" y="527494"/>
                    </a:moveTo>
                    <a:lnTo>
                      <a:pt x="4763" y="527494"/>
                    </a:lnTo>
                    <a:cubicBezTo>
                      <a:pt x="2132" y="527494"/>
                      <a:pt x="0" y="525362"/>
                      <a:pt x="0" y="522732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969"/>
                    </a:lnTo>
                    <a:lnTo>
                      <a:pt x="984694" y="517969"/>
                    </a:lnTo>
                    <a:cubicBezTo>
                      <a:pt x="987325" y="517969"/>
                      <a:pt x="989457" y="520102"/>
                      <a:pt x="989457" y="522732"/>
                    </a:cubicBezTo>
                    <a:cubicBezTo>
                      <a:pt x="989457" y="525362"/>
                      <a:pt x="987325" y="527494"/>
                      <a:pt x="984694" y="5274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73C55D5-4561-3F14-5784-F2C13FA6191E}"/>
                  </a:ext>
                </a:extLst>
              </p:cNvPr>
              <p:cNvSpPr/>
              <p:nvPr/>
            </p:nvSpPr>
            <p:spPr>
              <a:xfrm>
                <a:off x="2020728" y="2304669"/>
                <a:ext cx="989456" cy="527494"/>
              </a:xfrm>
              <a:custGeom>
                <a:avLst/>
                <a:gdLst>
                  <a:gd name="connsiteX0" fmla="*/ 984694 w 989456"/>
                  <a:gd name="connsiteY0" fmla="*/ 527494 h 527494"/>
                  <a:gd name="connsiteX1" fmla="*/ 4763 w 989456"/>
                  <a:gd name="connsiteY1" fmla="*/ 527494 h 527494"/>
                  <a:gd name="connsiteX2" fmla="*/ 0 w 989456"/>
                  <a:gd name="connsiteY2" fmla="*/ 522732 h 527494"/>
                  <a:gd name="connsiteX3" fmla="*/ 0 w 989456"/>
                  <a:gd name="connsiteY3" fmla="*/ 4763 h 527494"/>
                  <a:gd name="connsiteX4" fmla="*/ 4763 w 989456"/>
                  <a:gd name="connsiteY4" fmla="*/ 0 h 527494"/>
                  <a:gd name="connsiteX5" fmla="*/ 9525 w 989456"/>
                  <a:gd name="connsiteY5" fmla="*/ 4763 h 527494"/>
                  <a:gd name="connsiteX6" fmla="*/ 9525 w 989456"/>
                  <a:gd name="connsiteY6" fmla="*/ 517969 h 527494"/>
                  <a:gd name="connsiteX7" fmla="*/ 984694 w 989456"/>
                  <a:gd name="connsiteY7" fmla="*/ 517969 h 527494"/>
                  <a:gd name="connsiteX8" fmla="*/ 989457 w 989456"/>
                  <a:gd name="connsiteY8" fmla="*/ 522732 h 527494"/>
                  <a:gd name="connsiteX9" fmla="*/ 984694 w 989456"/>
                  <a:gd name="connsiteY9" fmla="*/ 527494 h 52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494">
                    <a:moveTo>
                      <a:pt x="984694" y="527494"/>
                    </a:moveTo>
                    <a:lnTo>
                      <a:pt x="4763" y="527494"/>
                    </a:lnTo>
                    <a:cubicBezTo>
                      <a:pt x="2132" y="527494"/>
                      <a:pt x="0" y="525362"/>
                      <a:pt x="0" y="522732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969"/>
                    </a:lnTo>
                    <a:lnTo>
                      <a:pt x="984694" y="517969"/>
                    </a:lnTo>
                    <a:cubicBezTo>
                      <a:pt x="987325" y="517969"/>
                      <a:pt x="989457" y="520102"/>
                      <a:pt x="989457" y="522732"/>
                    </a:cubicBezTo>
                    <a:cubicBezTo>
                      <a:pt x="989457" y="525362"/>
                      <a:pt x="987325" y="527494"/>
                      <a:pt x="984694" y="527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grpSp>
            <p:nvGrpSpPr>
              <p:cNvPr id="101" name="图形 13">
                <a:extLst>
                  <a:ext uri="{FF2B5EF4-FFF2-40B4-BE49-F238E27FC236}">
                    <a16:creationId xmlns:a16="http://schemas.microsoft.com/office/drawing/2014/main" id="{F09CA4C0-3A1E-4D3B-D7BD-07E952A089BF}"/>
                  </a:ext>
                </a:extLst>
              </p:cNvPr>
              <p:cNvGrpSpPr/>
              <p:nvPr/>
            </p:nvGrpSpPr>
            <p:grpSpPr>
              <a:xfrm>
                <a:off x="3220116" y="2385822"/>
                <a:ext cx="234695" cy="90582"/>
                <a:chOff x="3220116" y="2385822"/>
                <a:chExt cx="234695" cy="90582"/>
              </a:xfrm>
              <a:solidFill>
                <a:srgbClr val="000000"/>
              </a:solidFill>
            </p:grpSpPr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223D0FE7-CE88-4D8F-1067-B52C047F6A73}"/>
                    </a:ext>
                  </a:extLst>
                </p:cNvPr>
                <p:cNvSpPr/>
                <p:nvPr/>
              </p:nvSpPr>
              <p:spPr>
                <a:xfrm>
                  <a:off x="3220116" y="2385822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CC27CF56-9283-E357-9CF0-C8244F06759F}"/>
                    </a:ext>
                  </a:extLst>
                </p:cNvPr>
                <p:cNvSpPr/>
                <p:nvPr/>
              </p:nvSpPr>
              <p:spPr>
                <a:xfrm>
                  <a:off x="3220116" y="2412873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C17137C-6747-7AD4-166B-1438E0FCBA90}"/>
                    </a:ext>
                  </a:extLst>
                </p:cNvPr>
                <p:cNvSpPr/>
                <p:nvPr/>
              </p:nvSpPr>
              <p:spPr>
                <a:xfrm>
                  <a:off x="3220116" y="2439828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8CF857A6-D5A2-DB6F-457D-E41F0F71251A}"/>
                    </a:ext>
                  </a:extLst>
                </p:cNvPr>
                <p:cNvSpPr/>
                <p:nvPr/>
              </p:nvSpPr>
              <p:spPr>
                <a:xfrm>
                  <a:off x="3220116" y="2466879"/>
                  <a:ext cx="139445" cy="9525"/>
                </a:xfrm>
                <a:custGeom>
                  <a:avLst/>
                  <a:gdLst>
                    <a:gd name="connsiteX0" fmla="*/ 0 w 139445"/>
                    <a:gd name="connsiteY0" fmla="*/ 0 h 9525"/>
                    <a:gd name="connsiteX1" fmla="*/ 139446 w 139445"/>
                    <a:gd name="connsiteY1" fmla="*/ 0 h 9525"/>
                    <a:gd name="connsiteX2" fmla="*/ 139446 w 139445"/>
                    <a:gd name="connsiteY2" fmla="*/ 9525 h 9525"/>
                    <a:gd name="connsiteX3" fmla="*/ 0 w 13944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45" h="9525">
                      <a:moveTo>
                        <a:pt x="0" y="0"/>
                      </a:moveTo>
                      <a:lnTo>
                        <a:pt x="139446" y="0"/>
                      </a:lnTo>
                      <a:lnTo>
                        <a:pt x="13944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6" name="图形 13">
                <a:extLst>
                  <a:ext uri="{FF2B5EF4-FFF2-40B4-BE49-F238E27FC236}">
                    <a16:creationId xmlns:a16="http://schemas.microsoft.com/office/drawing/2014/main" id="{9191CDB4-A077-A3BC-4EA7-D7B2486EEDD8}"/>
                  </a:ext>
                </a:extLst>
              </p:cNvPr>
              <p:cNvGrpSpPr/>
              <p:nvPr/>
            </p:nvGrpSpPr>
            <p:grpSpPr>
              <a:xfrm>
                <a:off x="3220116" y="2543079"/>
                <a:ext cx="234695" cy="90582"/>
                <a:chOff x="3220116" y="2543079"/>
                <a:chExt cx="234695" cy="90582"/>
              </a:xfrm>
              <a:solidFill>
                <a:srgbClr val="000000"/>
              </a:solidFill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10C0AA3-B1D6-F59F-24CD-16C1B0195157}"/>
                    </a:ext>
                  </a:extLst>
                </p:cNvPr>
                <p:cNvSpPr/>
                <p:nvPr/>
              </p:nvSpPr>
              <p:spPr>
                <a:xfrm>
                  <a:off x="3220116" y="2543079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9B342835-5FC4-BFA6-3185-576A89B2C3CB}"/>
                    </a:ext>
                  </a:extLst>
                </p:cNvPr>
                <p:cNvSpPr/>
                <p:nvPr/>
              </p:nvSpPr>
              <p:spPr>
                <a:xfrm>
                  <a:off x="3220116" y="2570035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BA21FCD2-CB9A-9984-75DC-846C3607CE61}"/>
                    </a:ext>
                  </a:extLst>
                </p:cNvPr>
                <p:cNvSpPr/>
                <p:nvPr/>
              </p:nvSpPr>
              <p:spPr>
                <a:xfrm>
                  <a:off x="3220116" y="2597086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09E2A7FB-E623-07A6-136A-56FE7CEC75B2}"/>
                    </a:ext>
                  </a:extLst>
                </p:cNvPr>
                <p:cNvSpPr/>
                <p:nvPr/>
              </p:nvSpPr>
              <p:spPr>
                <a:xfrm>
                  <a:off x="3220116" y="2624137"/>
                  <a:ext cx="72770" cy="9525"/>
                </a:xfrm>
                <a:custGeom>
                  <a:avLst/>
                  <a:gdLst>
                    <a:gd name="connsiteX0" fmla="*/ 0 w 72770"/>
                    <a:gd name="connsiteY0" fmla="*/ 0 h 9525"/>
                    <a:gd name="connsiteX1" fmla="*/ 72771 w 72770"/>
                    <a:gd name="connsiteY1" fmla="*/ 0 h 9525"/>
                    <a:gd name="connsiteX2" fmla="*/ 72771 w 72770"/>
                    <a:gd name="connsiteY2" fmla="*/ 9525 h 9525"/>
                    <a:gd name="connsiteX3" fmla="*/ 0 w 72770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770" h="9525">
                      <a:moveTo>
                        <a:pt x="0" y="0"/>
                      </a:moveTo>
                      <a:lnTo>
                        <a:pt x="72771" y="0"/>
                      </a:lnTo>
                      <a:lnTo>
                        <a:pt x="72771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1" name="图形 13">
                <a:extLst>
                  <a:ext uri="{FF2B5EF4-FFF2-40B4-BE49-F238E27FC236}">
                    <a16:creationId xmlns:a16="http://schemas.microsoft.com/office/drawing/2014/main" id="{EBA0EDB2-8AB3-901D-B7CE-89C7E2DF88D9}"/>
                  </a:ext>
                </a:extLst>
              </p:cNvPr>
              <p:cNvGrpSpPr/>
              <p:nvPr/>
            </p:nvGrpSpPr>
            <p:grpSpPr>
              <a:xfrm>
                <a:off x="3220116" y="2700337"/>
                <a:ext cx="234695" cy="90487"/>
                <a:chOff x="3220116" y="2700337"/>
                <a:chExt cx="234695" cy="90487"/>
              </a:xfrm>
              <a:solidFill>
                <a:srgbClr val="000000"/>
              </a:solidFill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C8845C2D-CFBA-AD5D-4ACF-FE29E49C4904}"/>
                    </a:ext>
                  </a:extLst>
                </p:cNvPr>
                <p:cNvSpPr/>
                <p:nvPr/>
              </p:nvSpPr>
              <p:spPr>
                <a:xfrm>
                  <a:off x="3220116" y="2700337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33EDD88F-E91E-7C45-6CC5-6148CEEE5840}"/>
                    </a:ext>
                  </a:extLst>
                </p:cNvPr>
                <p:cNvSpPr/>
                <p:nvPr/>
              </p:nvSpPr>
              <p:spPr>
                <a:xfrm>
                  <a:off x="3220116" y="2727293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99985677-E5E3-5259-666D-5439DD1872D7}"/>
                    </a:ext>
                  </a:extLst>
                </p:cNvPr>
                <p:cNvSpPr/>
                <p:nvPr/>
              </p:nvSpPr>
              <p:spPr>
                <a:xfrm>
                  <a:off x="3220116" y="2754344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D6CA738A-D278-D2BC-2166-46A2A81A0894}"/>
                    </a:ext>
                  </a:extLst>
                </p:cNvPr>
                <p:cNvSpPr/>
                <p:nvPr/>
              </p:nvSpPr>
              <p:spPr>
                <a:xfrm>
                  <a:off x="3220116" y="2781300"/>
                  <a:ext cx="187070" cy="9525"/>
                </a:xfrm>
                <a:custGeom>
                  <a:avLst/>
                  <a:gdLst>
                    <a:gd name="connsiteX0" fmla="*/ 0 w 187070"/>
                    <a:gd name="connsiteY0" fmla="*/ 0 h 9525"/>
                    <a:gd name="connsiteX1" fmla="*/ 187071 w 187070"/>
                    <a:gd name="connsiteY1" fmla="*/ 0 h 9525"/>
                    <a:gd name="connsiteX2" fmla="*/ 187071 w 187070"/>
                    <a:gd name="connsiteY2" fmla="*/ 9525 h 9525"/>
                    <a:gd name="connsiteX3" fmla="*/ 0 w 187070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070" h="9525">
                      <a:moveTo>
                        <a:pt x="0" y="0"/>
                      </a:moveTo>
                      <a:lnTo>
                        <a:pt x="187071" y="0"/>
                      </a:lnTo>
                      <a:lnTo>
                        <a:pt x="187071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6" name="图形 13">
              <a:extLst>
                <a:ext uri="{FF2B5EF4-FFF2-40B4-BE49-F238E27FC236}">
                  <a16:creationId xmlns:a16="http://schemas.microsoft.com/office/drawing/2014/main" id="{FECD2839-4DD6-5750-D0E2-1B6EF87779B4}"/>
                </a:ext>
              </a:extLst>
            </p:cNvPr>
            <p:cNvGrpSpPr/>
            <p:nvPr/>
          </p:nvGrpSpPr>
          <p:grpSpPr>
            <a:xfrm>
              <a:off x="3445573" y="846389"/>
              <a:ext cx="508349" cy="608744"/>
              <a:chOff x="3445573" y="846389"/>
              <a:chExt cx="508349" cy="608744"/>
            </a:xfrm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FC4E4B4-7731-CBAD-8DDE-49E288A773E3}"/>
                  </a:ext>
                </a:extLst>
              </p:cNvPr>
              <p:cNvSpPr/>
              <p:nvPr/>
            </p:nvSpPr>
            <p:spPr>
              <a:xfrm>
                <a:off x="3445573" y="846389"/>
                <a:ext cx="508349" cy="608744"/>
              </a:xfrm>
              <a:custGeom>
                <a:avLst/>
                <a:gdLst>
                  <a:gd name="connsiteX0" fmla="*/ 404146 w 508349"/>
                  <a:gd name="connsiteY0" fmla="*/ 2 h 608744"/>
                  <a:gd name="connsiteX1" fmla="*/ 103441 w 508349"/>
                  <a:gd name="connsiteY1" fmla="*/ 2 h 608744"/>
                  <a:gd name="connsiteX2" fmla="*/ 0 w 508349"/>
                  <a:gd name="connsiteY2" fmla="*/ 103539 h 608744"/>
                  <a:gd name="connsiteX3" fmla="*/ 0 w 508349"/>
                  <a:gd name="connsiteY3" fmla="*/ 396052 h 608744"/>
                  <a:gd name="connsiteX4" fmla="*/ 103441 w 508349"/>
                  <a:gd name="connsiteY4" fmla="*/ 499493 h 608744"/>
                  <a:gd name="connsiteX5" fmla="*/ 270986 w 508349"/>
                  <a:gd name="connsiteY5" fmla="*/ 499493 h 608744"/>
                  <a:gd name="connsiteX6" fmla="*/ 321945 w 508349"/>
                  <a:gd name="connsiteY6" fmla="*/ 608745 h 608744"/>
                  <a:gd name="connsiteX7" fmla="*/ 340995 w 508349"/>
                  <a:gd name="connsiteY7" fmla="*/ 499493 h 608744"/>
                  <a:gd name="connsiteX8" fmla="*/ 404813 w 508349"/>
                  <a:gd name="connsiteY8" fmla="*/ 499493 h 608744"/>
                  <a:gd name="connsiteX9" fmla="*/ 508349 w 508349"/>
                  <a:gd name="connsiteY9" fmla="*/ 396052 h 608744"/>
                  <a:gd name="connsiteX10" fmla="*/ 508349 w 508349"/>
                  <a:gd name="connsiteY10" fmla="*/ 103539 h 608744"/>
                  <a:gd name="connsiteX11" fmla="*/ 404815 w 508349"/>
                  <a:gd name="connsiteY11" fmla="*/ 0 h 608744"/>
                  <a:gd name="connsiteX12" fmla="*/ 404146 w 508349"/>
                  <a:gd name="connsiteY12" fmla="*/ 2 h 60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8349" h="608744">
                    <a:moveTo>
                      <a:pt x="404146" y="2"/>
                    </a:moveTo>
                    <a:lnTo>
                      <a:pt x="103441" y="2"/>
                    </a:lnTo>
                    <a:cubicBezTo>
                      <a:pt x="46297" y="55"/>
                      <a:pt x="0" y="46394"/>
                      <a:pt x="0" y="103539"/>
                    </a:cubicBezTo>
                    <a:lnTo>
                      <a:pt x="0" y="396052"/>
                    </a:lnTo>
                    <a:cubicBezTo>
                      <a:pt x="0" y="453181"/>
                      <a:pt x="46312" y="499493"/>
                      <a:pt x="103441" y="499493"/>
                    </a:cubicBezTo>
                    <a:lnTo>
                      <a:pt x="270986" y="499493"/>
                    </a:lnTo>
                    <a:lnTo>
                      <a:pt x="321945" y="608745"/>
                    </a:lnTo>
                    <a:lnTo>
                      <a:pt x="340995" y="499493"/>
                    </a:lnTo>
                    <a:lnTo>
                      <a:pt x="404813" y="499493"/>
                    </a:lnTo>
                    <a:cubicBezTo>
                      <a:pt x="461957" y="499493"/>
                      <a:pt x="508297" y="453196"/>
                      <a:pt x="508349" y="396052"/>
                    </a:cubicBezTo>
                    <a:lnTo>
                      <a:pt x="508349" y="103539"/>
                    </a:lnTo>
                    <a:cubicBezTo>
                      <a:pt x="508350" y="46357"/>
                      <a:pt x="461997" y="1"/>
                      <a:pt x="404815" y="0"/>
                    </a:cubicBezTo>
                    <a:cubicBezTo>
                      <a:pt x="404592" y="0"/>
                      <a:pt x="404369" y="1"/>
                      <a:pt x="404146" y="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EFF8DA1-2E55-C4B8-52E0-DF07CDC1C06C}"/>
                  </a:ext>
                </a:extLst>
              </p:cNvPr>
              <p:cNvSpPr/>
              <p:nvPr/>
            </p:nvSpPr>
            <p:spPr>
              <a:xfrm>
                <a:off x="3766268" y="1066500"/>
                <a:ext cx="98200" cy="117765"/>
              </a:xfrm>
              <a:custGeom>
                <a:avLst/>
                <a:gdLst>
                  <a:gd name="connsiteX0" fmla="*/ 5060 w 98200"/>
                  <a:gd name="connsiteY0" fmla="*/ 42019 h 117765"/>
                  <a:gd name="connsiteX1" fmla="*/ 70782 w 98200"/>
                  <a:gd name="connsiteY1" fmla="*/ 2491 h 117765"/>
                  <a:gd name="connsiteX2" fmla="*/ 93166 w 98200"/>
                  <a:gd name="connsiteY2" fmla="*/ 75833 h 117765"/>
                  <a:gd name="connsiteX3" fmla="*/ 27443 w 98200"/>
                  <a:gd name="connsiteY3" fmla="*/ 115267 h 117765"/>
                  <a:gd name="connsiteX4" fmla="*/ 5060 w 98200"/>
                  <a:gd name="connsiteY4" fmla="*/ 42019 h 11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00" h="117765">
                    <a:moveTo>
                      <a:pt x="5060" y="42019"/>
                    </a:moveTo>
                    <a:cubicBezTo>
                      <a:pt x="17061" y="10873"/>
                      <a:pt x="46398" y="-6844"/>
                      <a:pt x="70782" y="2491"/>
                    </a:cubicBezTo>
                    <a:cubicBezTo>
                      <a:pt x="95166" y="11825"/>
                      <a:pt x="105072" y="44687"/>
                      <a:pt x="93166" y="75833"/>
                    </a:cubicBezTo>
                    <a:cubicBezTo>
                      <a:pt x="81260" y="106980"/>
                      <a:pt x="51732" y="124601"/>
                      <a:pt x="27443" y="115267"/>
                    </a:cubicBezTo>
                    <a:cubicBezTo>
                      <a:pt x="3155" y="105932"/>
                      <a:pt x="-6942" y="73166"/>
                      <a:pt x="5060" y="420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ADE200DC-8836-0AA9-EF1C-25B8B8342C91}"/>
                  </a:ext>
                </a:extLst>
              </p:cNvPr>
              <p:cNvSpPr/>
              <p:nvPr/>
            </p:nvSpPr>
            <p:spPr>
              <a:xfrm>
                <a:off x="3530441" y="923925"/>
                <a:ext cx="194881" cy="218408"/>
              </a:xfrm>
              <a:custGeom>
                <a:avLst/>
                <a:gdLst>
                  <a:gd name="connsiteX0" fmla="*/ 43339 w 194881"/>
                  <a:gd name="connsiteY0" fmla="*/ 109919 h 218408"/>
                  <a:gd name="connsiteX1" fmla="*/ 84106 w 194881"/>
                  <a:gd name="connsiteY1" fmla="*/ 0 h 218408"/>
                  <a:gd name="connsiteX2" fmla="*/ 194882 w 194881"/>
                  <a:gd name="connsiteY2" fmla="*/ 100584 h 218408"/>
                  <a:gd name="connsiteX3" fmla="*/ 173927 w 194881"/>
                  <a:gd name="connsiteY3" fmla="*/ 155162 h 218408"/>
                  <a:gd name="connsiteX4" fmla="*/ 170593 w 194881"/>
                  <a:gd name="connsiteY4" fmla="*/ 163735 h 218408"/>
                  <a:gd name="connsiteX5" fmla="*/ 149638 w 194881"/>
                  <a:gd name="connsiteY5" fmla="*/ 218408 h 218408"/>
                  <a:gd name="connsiteX6" fmla="*/ 0 w 194881"/>
                  <a:gd name="connsiteY6" fmla="*/ 218408 h 21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881" h="218408">
                    <a:moveTo>
                      <a:pt x="43339" y="109919"/>
                    </a:moveTo>
                    <a:lnTo>
                      <a:pt x="84106" y="0"/>
                    </a:lnTo>
                    <a:cubicBezTo>
                      <a:pt x="84106" y="0"/>
                      <a:pt x="134779" y="77533"/>
                      <a:pt x="194882" y="100584"/>
                    </a:cubicBezTo>
                    <a:lnTo>
                      <a:pt x="173927" y="155162"/>
                    </a:lnTo>
                    <a:lnTo>
                      <a:pt x="170593" y="163735"/>
                    </a:lnTo>
                    <a:lnTo>
                      <a:pt x="149638" y="218408"/>
                    </a:lnTo>
                    <a:cubicBezTo>
                      <a:pt x="89535" y="195263"/>
                      <a:pt x="0" y="218408"/>
                      <a:pt x="0" y="2184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528E16-ABE5-2062-CA01-CD3C78E82657}"/>
                  </a:ext>
                </a:extLst>
              </p:cNvPr>
              <p:cNvSpPr/>
              <p:nvPr/>
            </p:nvSpPr>
            <p:spPr>
              <a:xfrm>
                <a:off x="3766268" y="1066500"/>
                <a:ext cx="98200" cy="117765"/>
              </a:xfrm>
              <a:custGeom>
                <a:avLst/>
                <a:gdLst>
                  <a:gd name="connsiteX0" fmla="*/ 5060 w 98200"/>
                  <a:gd name="connsiteY0" fmla="*/ 42019 h 117765"/>
                  <a:gd name="connsiteX1" fmla="*/ 70782 w 98200"/>
                  <a:gd name="connsiteY1" fmla="*/ 2491 h 117765"/>
                  <a:gd name="connsiteX2" fmla="*/ 93166 w 98200"/>
                  <a:gd name="connsiteY2" fmla="*/ 75833 h 117765"/>
                  <a:gd name="connsiteX3" fmla="*/ 27443 w 98200"/>
                  <a:gd name="connsiteY3" fmla="*/ 115267 h 117765"/>
                  <a:gd name="connsiteX4" fmla="*/ 5060 w 98200"/>
                  <a:gd name="connsiteY4" fmla="*/ 42019 h 11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00" h="117765">
                    <a:moveTo>
                      <a:pt x="5060" y="42019"/>
                    </a:moveTo>
                    <a:cubicBezTo>
                      <a:pt x="17061" y="10873"/>
                      <a:pt x="46398" y="-6844"/>
                      <a:pt x="70782" y="2491"/>
                    </a:cubicBezTo>
                    <a:cubicBezTo>
                      <a:pt x="95166" y="11825"/>
                      <a:pt x="105072" y="44687"/>
                      <a:pt x="93166" y="75833"/>
                    </a:cubicBezTo>
                    <a:cubicBezTo>
                      <a:pt x="81260" y="106980"/>
                      <a:pt x="51732" y="124601"/>
                      <a:pt x="27443" y="115267"/>
                    </a:cubicBezTo>
                    <a:cubicBezTo>
                      <a:pt x="3155" y="105932"/>
                      <a:pt x="-6942" y="73166"/>
                      <a:pt x="5060" y="42019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3F218193-D9FA-2E36-7A65-7E1F6DBBF0E1}"/>
                  </a:ext>
                </a:extLst>
              </p:cNvPr>
              <p:cNvSpPr/>
              <p:nvPr/>
            </p:nvSpPr>
            <p:spPr>
              <a:xfrm>
                <a:off x="3530441" y="923925"/>
                <a:ext cx="194881" cy="218408"/>
              </a:xfrm>
              <a:custGeom>
                <a:avLst/>
                <a:gdLst>
                  <a:gd name="connsiteX0" fmla="*/ 43339 w 194881"/>
                  <a:gd name="connsiteY0" fmla="*/ 109919 h 218408"/>
                  <a:gd name="connsiteX1" fmla="*/ 84106 w 194881"/>
                  <a:gd name="connsiteY1" fmla="*/ 0 h 218408"/>
                  <a:gd name="connsiteX2" fmla="*/ 194882 w 194881"/>
                  <a:gd name="connsiteY2" fmla="*/ 100584 h 218408"/>
                  <a:gd name="connsiteX3" fmla="*/ 173927 w 194881"/>
                  <a:gd name="connsiteY3" fmla="*/ 155162 h 218408"/>
                  <a:gd name="connsiteX4" fmla="*/ 170593 w 194881"/>
                  <a:gd name="connsiteY4" fmla="*/ 163735 h 218408"/>
                  <a:gd name="connsiteX5" fmla="*/ 149638 w 194881"/>
                  <a:gd name="connsiteY5" fmla="*/ 218408 h 218408"/>
                  <a:gd name="connsiteX6" fmla="*/ 0 w 194881"/>
                  <a:gd name="connsiteY6" fmla="*/ 218408 h 21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881" h="218408">
                    <a:moveTo>
                      <a:pt x="43339" y="109919"/>
                    </a:moveTo>
                    <a:lnTo>
                      <a:pt x="84106" y="0"/>
                    </a:lnTo>
                    <a:cubicBezTo>
                      <a:pt x="84106" y="0"/>
                      <a:pt x="134779" y="77533"/>
                      <a:pt x="194882" y="100584"/>
                    </a:cubicBezTo>
                    <a:lnTo>
                      <a:pt x="173927" y="155162"/>
                    </a:lnTo>
                    <a:lnTo>
                      <a:pt x="170593" y="163735"/>
                    </a:lnTo>
                    <a:lnTo>
                      <a:pt x="149638" y="218408"/>
                    </a:lnTo>
                    <a:cubicBezTo>
                      <a:pt x="89535" y="195263"/>
                      <a:pt x="0" y="218408"/>
                      <a:pt x="0" y="21840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0C91706-4AF9-9EC0-EE9E-105658527E6A}"/>
                  </a:ext>
                </a:extLst>
              </p:cNvPr>
              <p:cNvSpPr/>
              <p:nvPr/>
            </p:nvSpPr>
            <p:spPr>
              <a:xfrm>
                <a:off x="3669656" y="1139389"/>
                <a:ext cx="114054" cy="120083"/>
              </a:xfrm>
              <a:custGeom>
                <a:avLst/>
                <a:gdLst>
                  <a:gd name="connsiteX0" fmla="*/ 114055 w 114054"/>
                  <a:gd name="connsiteY0" fmla="*/ 28280 h 120083"/>
                  <a:gd name="connsiteX1" fmla="*/ 47951 w 114054"/>
                  <a:gd name="connsiteY1" fmla="*/ 118577 h 120083"/>
                  <a:gd name="connsiteX2" fmla="*/ 39855 w 114054"/>
                  <a:gd name="connsiteY2" fmla="*/ 118577 h 120083"/>
                  <a:gd name="connsiteX3" fmla="*/ 1755 w 114054"/>
                  <a:gd name="connsiteY3" fmla="*/ 83620 h 120083"/>
                  <a:gd name="connsiteX4" fmla="*/ 1929 w 114054"/>
                  <a:gd name="connsiteY4" fmla="*/ 74731 h 120083"/>
                  <a:gd name="connsiteX5" fmla="*/ 2707 w 114054"/>
                  <a:gd name="connsiteY5" fmla="*/ 74095 h 120083"/>
                  <a:gd name="connsiteX6" fmla="*/ 69382 w 114054"/>
                  <a:gd name="connsiteY6" fmla="*/ 13516 h 120083"/>
                  <a:gd name="connsiteX7" fmla="*/ 114055 w 114054"/>
                  <a:gd name="connsiteY7" fmla="*/ 28280 h 120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4" h="120083">
                    <a:moveTo>
                      <a:pt x="114055" y="28280"/>
                    </a:moveTo>
                    <a:cubicBezTo>
                      <a:pt x="114055" y="28280"/>
                      <a:pt x="82336" y="92002"/>
                      <a:pt x="47951" y="118577"/>
                    </a:cubicBezTo>
                    <a:cubicBezTo>
                      <a:pt x="45626" y="120586"/>
                      <a:pt x="42180" y="120586"/>
                      <a:pt x="39855" y="118577"/>
                    </a:cubicBezTo>
                    <a:lnTo>
                      <a:pt x="1755" y="83620"/>
                    </a:lnTo>
                    <a:cubicBezTo>
                      <a:pt x="-652" y="81117"/>
                      <a:pt x="-573" y="77138"/>
                      <a:pt x="1929" y="74731"/>
                    </a:cubicBezTo>
                    <a:cubicBezTo>
                      <a:pt x="2171" y="74499"/>
                      <a:pt x="2431" y="74286"/>
                      <a:pt x="2707" y="74095"/>
                    </a:cubicBezTo>
                    <a:cubicBezTo>
                      <a:pt x="17471" y="64570"/>
                      <a:pt x="51666" y="41615"/>
                      <a:pt x="69382" y="13516"/>
                    </a:cubicBezTo>
                    <a:cubicBezTo>
                      <a:pt x="92623" y="-23917"/>
                      <a:pt x="114055" y="28280"/>
                      <a:pt x="114055" y="282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54E571C-AB91-0549-3EB0-2C3F8C6D87E0}"/>
                  </a:ext>
                </a:extLst>
              </p:cNvPr>
              <p:cNvSpPr/>
              <p:nvPr/>
            </p:nvSpPr>
            <p:spPr>
              <a:xfrm>
                <a:off x="3524669" y="922073"/>
                <a:ext cx="99194" cy="224016"/>
              </a:xfrm>
              <a:custGeom>
                <a:avLst/>
                <a:gdLst>
                  <a:gd name="connsiteX0" fmla="*/ 6724 w 99194"/>
                  <a:gd name="connsiteY0" fmla="*/ 223594 h 224016"/>
                  <a:gd name="connsiteX1" fmla="*/ 74542 w 99194"/>
                  <a:gd name="connsiteY1" fmla="*/ 121581 h 224016"/>
                  <a:gd name="connsiteX2" fmla="*/ 92449 w 99194"/>
                  <a:gd name="connsiteY2" fmla="*/ 423 h 224016"/>
                  <a:gd name="connsiteX3" fmla="*/ 24631 w 99194"/>
                  <a:gd name="connsiteY3" fmla="*/ 102436 h 224016"/>
                  <a:gd name="connsiteX4" fmla="*/ 6724 w 99194"/>
                  <a:gd name="connsiteY4" fmla="*/ 223594 h 22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194" h="224016">
                    <a:moveTo>
                      <a:pt x="6724" y="223594"/>
                    </a:moveTo>
                    <a:cubicBezTo>
                      <a:pt x="20535" y="228928"/>
                      <a:pt x="50920" y="183208"/>
                      <a:pt x="74542" y="121581"/>
                    </a:cubicBezTo>
                    <a:cubicBezTo>
                      <a:pt x="98164" y="59954"/>
                      <a:pt x="106260" y="5757"/>
                      <a:pt x="92449" y="423"/>
                    </a:cubicBezTo>
                    <a:cubicBezTo>
                      <a:pt x="78638" y="-4911"/>
                      <a:pt x="48348" y="40809"/>
                      <a:pt x="24631" y="102436"/>
                    </a:cubicBezTo>
                    <a:cubicBezTo>
                      <a:pt x="914" y="164063"/>
                      <a:pt x="-6992" y="218260"/>
                      <a:pt x="6724" y="2235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91408637-99D1-2762-DA34-2DBFC9656492}"/>
                  </a:ext>
                </a:extLst>
              </p:cNvPr>
              <p:cNvSpPr/>
              <p:nvPr/>
            </p:nvSpPr>
            <p:spPr>
              <a:xfrm>
                <a:off x="3528781" y="932198"/>
                <a:ext cx="85494" cy="196261"/>
              </a:xfrm>
              <a:custGeom>
                <a:avLst/>
                <a:gdLst>
                  <a:gd name="connsiteX0" fmla="*/ 85479 w 85494"/>
                  <a:gd name="connsiteY0" fmla="*/ 16682 h 196261"/>
                  <a:gd name="connsiteX1" fmla="*/ 66429 w 85494"/>
                  <a:gd name="connsiteY1" fmla="*/ 95454 h 196261"/>
                  <a:gd name="connsiteX2" fmla="*/ 62524 w 85494"/>
                  <a:gd name="connsiteY2" fmla="*/ 105836 h 196261"/>
                  <a:gd name="connsiteX3" fmla="*/ 59095 w 85494"/>
                  <a:gd name="connsiteY3" fmla="*/ 114408 h 196261"/>
                  <a:gd name="connsiteX4" fmla="*/ 20995 w 85494"/>
                  <a:gd name="connsiteY4" fmla="*/ 185274 h 196261"/>
                  <a:gd name="connsiteX5" fmla="*/ 4993 w 85494"/>
                  <a:gd name="connsiteY5" fmla="*/ 195942 h 196261"/>
                  <a:gd name="connsiteX6" fmla="*/ 22614 w 85494"/>
                  <a:gd name="connsiteY6" fmla="*/ 90501 h 196261"/>
                  <a:gd name="connsiteX7" fmla="*/ 79764 w 85494"/>
                  <a:gd name="connsiteY7" fmla="*/ 299 h 196261"/>
                  <a:gd name="connsiteX8" fmla="*/ 85479 w 85494"/>
                  <a:gd name="connsiteY8" fmla="*/ 16682 h 196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494" h="196261">
                    <a:moveTo>
                      <a:pt x="85479" y="16682"/>
                    </a:moveTo>
                    <a:cubicBezTo>
                      <a:pt x="82860" y="43703"/>
                      <a:pt x="76447" y="70221"/>
                      <a:pt x="66429" y="95454"/>
                    </a:cubicBezTo>
                    <a:lnTo>
                      <a:pt x="62524" y="105836"/>
                    </a:lnTo>
                    <a:cubicBezTo>
                      <a:pt x="61381" y="108693"/>
                      <a:pt x="60333" y="111646"/>
                      <a:pt x="59095" y="114408"/>
                    </a:cubicBezTo>
                    <a:cubicBezTo>
                      <a:pt x="49633" y="139633"/>
                      <a:pt x="36818" y="163469"/>
                      <a:pt x="20995" y="185274"/>
                    </a:cubicBezTo>
                    <a:cubicBezTo>
                      <a:pt x="14423" y="193466"/>
                      <a:pt x="8803" y="197466"/>
                      <a:pt x="4993" y="195942"/>
                    </a:cubicBezTo>
                    <a:cubicBezTo>
                      <a:pt x="-6056" y="191751"/>
                      <a:pt x="1850" y="144507"/>
                      <a:pt x="22614" y="90501"/>
                    </a:cubicBezTo>
                    <a:cubicBezTo>
                      <a:pt x="43379" y="36494"/>
                      <a:pt x="69096" y="-3892"/>
                      <a:pt x="79764" y="299"/>
                    </a:cubicBezTo>
                    <a:cubicBezTo>
                      <a:pt x="84051" y="1251"/>
                      <a:pt x="85670" y="7538"/>
                      <a:pt x="85479" y="16682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60855FAA-66F1-016B-BFAF-66867B7A5DDA}"/>
                  </a:ext>
                </a:extLst>
              </p:cNvPr>
              <p:cNvSpPr/>
              <p:nvPr/>
            </p:nvSpPr>
            <p:spPr>
              <a:xfrm>
                <a:off x="3549776" y="948880"/>
                <a:ext cx="64484" cy="168592"/>
              </a:xfrm>
              <a:custGeom>
                <a:avLst/>
                <a:gdLst>
                  <a:gd name="connsiteX0" fmla="*/ 64484 w 64484"/>
                  <a:gd name="connsiteY0" fmla="*/ 0 h 168592"/>
                  <a:gd name="connsiteX1" fmla="*/ 45434 w 64484"/>
                  <a:gd name="connsiteY1" fmla="*/ 78772 h 168592"/>
                  <a:gd name="connsiteX2" fmla="*/ 41529 w 64484"/>
                  <a:gd name="connsiteY2" fmla="*/ 89154 h 168592"/>
                  <a:gd name="connsiteX3" fmla="*/ 38100 w 64484"/>
                  <a:gd name="connsiteY3" fmla="*/ 97726 h 168592"/>
                  <a:gd name="connsiteX4" fmla="*/ 0 w 64484"/>
                  <a:gd name="connsiteY4" fmla="*/ 168592 h 168592"/>
                  <a:gd name="connsiteX5" fmla="*/ 23051 w 64484"/>
                  <a:gd name="connsiteY5" fmla="*/ 79819 h 168592"/>
                  <a:gd name="connsiteX6" fmla="*/ 64484 w 64484"/>
                  <a:gd name="connsiteY6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484" h="168592">
                    <a:moveTo>
                      <a:pt x="64484" y="0"/>
                    </a:moveTo>
                    <a:cubicBezTo>
                      <a:pt x="61865" y="27021"/>
                      <a:pt x="55452" y="53539"/>
                      <a:pt x="45434" y="78772"/>
                    </a:cubicBezTo>
                    <a:lnTo>
                      <a:pt x="41529" y="89154"/>
                    </a:lnTo>
                    <a:cubicBezTo>
                      <a:pt x="40386" y="92011"/>
                      <a:pt x="39338" y="94964"/>
                      <a:pt x="38100" y="97726"/>
                    </a:cubicBezTo>
                    <a:cubicBezTo>
                      <a:pt x="28638" y="122951"/>
                      <a:pt x="15823" y="146788"/>
                      <a:pt x="0" y="168592"/>
                    </a:cubicBezTo>
                    <a:cubicBezTo>
                      <a:pt x="3172" y="138010"/>
                      <a:pt x="10943" y="108082"/>
                      <a:pt x="23051" y="79819"/>
                    </a:cubicBezTo>
                    <a:cubicBezTo>
                      <a:pt x="32972" y="51368"/>
                      <a:pt x="46925" y="24487"/>
                      <a:pt x="6448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146B4BD9-0D0A-1CE7-C67D-E7CD3668B258}"/>
                  </a:ext>
                </a:extLst>
              </p:cNvPr>
              <p:cNvSpPr/>
              <p:nvPr/>
            </p:nvSpPr>
            <p:spPr>
              <a:xfrm>
                <a:off x="3666172" y="1015174"/>
                <a:ext cx="182332" cy="176498"/>
              </a:xfrm>
              <a:custGeom>
                <a:avLst/>
                <a:gdLst>
                  <a:gd name="connsiteX0" fmla="*/ 134208 w 182332"/>
                  <a:gd name="connsiteY0" fmla="*/ 176498 h 176498"/>
                  <a:gd name="connsiteX1" fmla="*/ 164973 w 182332"/>
                  <a:gd name="connsiteY1" fmla="*/ 116776 h 176498"/>
                  <a:gd name="connsiteX2" fmla="*/ 182213 w 182332"/>
                  <a:gd name="connsiteY2" fmla="*/ 51530 h 176498"/>
                  <a:gd name="connsiteX3" fmla="*/ 48006 w 182332"/>
                  <a:gd name="connsiteY3" fmla="*/ 0 h 176498"/>
                  <a:gd name="connsiteX4" fmla="*/ 30290 w 182332"/>
                  <a:gd name="connsiteY4" fmla="*/ 66675 h 176498"/>
                  <a:gd name="connsiteX5" fmla="*/ 0 w 182332"/>
                  <a:gd name="connsiteY5" fmla="*/ 125254 h 17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332" h="176498">
                    <a:moveTo>
                      <a:pt x="134208" y="176498"/>
                    </a:moveTo>
                    <a:cubicBezTo>
                      <a:pt x="134208" y="176498"/>
                      <a:pt x="146495" y="164782"/>
                      <a:pt x="164973" y="116776"/>
                    </a:cubicBezTo>
                    <a:cubicBezTo>
                      <a:pt x="184880" y="64865"/>
                      <a:pt x="182213" y="51530"/>
                      <a:pt x="182213" y="51530"/>
                    </a:cubicBezTo>
                    <a:lnTo>
                      <a:pt x="48006" y="0"/>
                    </a:lnTo>
                    <a:cubicBezTo>
                      <a:pt x="48006" y="0"/>
                      <a:pt x="48959" y="17621"/>
                      <a:pt x="30290" y="66675"/>
                    </a:cubicBezTo>
                    <a:cubicBezTo>
                      <a:pt x="11621" y="115729"/>
                      <a:pt x="0" y="125254"/>
                      <a:pt x="0" y="1252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B2BE6D3F-0C2F-9AC5-289B-81AA5309CE4D}"/>
                  </a:ext>
                </a:extLst>
              </p:cNvPr>
              <p:cNvSpPr/>
              <p:nvPr/>
            </p:nvSpPr>
            <p:spPr>
              <a:xfrm>
                <a:off x="3574118" y="1025311"/>
                <a:ext cx="21378" cy="21295"/>
              </a:xfrm>
              <a:custGeom>
                <a:avLst/>
                <a:gdLst>
                  <a:gd name="connsiteX0" fmla="*/ 14044 w 21378"/>
                  <a:gd name="connsiteY0" fmla="*/ 21296 h 21295"/>
                  <a:gd name="connsiteX1" fmla="*/ 17474 w 21378"/>
                  <a:gd name="connsiteY1" fmla="*/ 12628 h 21295"/>
                  <a:gd name="connsiteX2" fmla="*/ 21379 w 21378"/>
                  <a:gd name="connsiteY2" fmla="*/ 2246 h 21295"/>
                  <a:gd name="connsiteX3" fmla="*/ 7949 w 21378"/>
                  <a:gd name="connsiteY3" fmla="*/ 55 h 21295"/>
                  <a:gd name="connsiteX4" fmla="*/ 1376 w 21378"/>
                  <a:gd name="connsiteY4" fmla="*/ 4341 h 21295"/>
                  <a:gd name="connsiteX5" fmla="*/ 614 w 21378"/>
                  <a:gd name="connsiteY5" fmla="*/ 6341 h 21295"/>
                  <a:gd name="connsiteX6" fmla="*/ 2615 w 21378"/>
                  <a:gd name="connsiteY6" fmla="*/ 13866 h 2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78" h="21295">
                    <a:moveTo>
                      <a:pt x="14044" y="21296"/>
                    </a:moveTo>
                    <a:cubicBezTo>
                      <a:pt x="15283" y="18438"/>
                      <a:pt x="16331" y="15581"/>
                      <a:pt x="17474" y="12628"/>
                    </a:cubicBezTo>
                    <a:cubicBezTo>
                      <a:pt x="18617" y="9675"/>
                      <a:pt x="20141" y="5675"/>
                      <a:pt x="21379" y="2246"/>
                    </a:cubicBezTo>
                    <a:lnTo>
                      <a:pt x="7949" y="55"/>
                    </a:lnTo>
                    <a:cubicBezTo>
                      <a:pt x="4998" y="-345"/>
                      <a:pt x="2200" y="1479"/>
                      <a:pt x="1376" y="4341"/>
                    </a:cubicBezTo>
                    <a:lnTo>
                      <a:pt x="614" y="6341"/>
                    </a:lnTo>
                    <a:cubicBezTo>
                      <a:pt x="-701" y="8996"/>
                      <a:pt x="155" y="12215"/>
                      <a:pt x="2615" y="138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EB2DD0BA-116D-8A37-85B7-1E526F79E362}"/>
                  </a:ext>
                </a:extLst>
              </p:cNvPr>
              <p:cNvSpPr/>
              <p:nvPr/>
            </p:nvSpPr>
            <p:spPr>
              <a:xfrm>
                <a:off x="3574118" y="1025311"/>
                <a:ext cx="21378" cy="21295"/>
              </a:xfrm>
              <a:custGeom>
                <a:avLst/>
                <a:gdLst>
                  <a:gd name="connsiteX0" fmla="*/ 14044 w 21378"/>
                  <a:gd name="connsiteY0" fmla="*/ 21296 h 21295"/>
                  <a:gd name="connsiteX1" fmla="*/ 17474 w 21378"/>
                  <a:gd name="connsiteY1" fmla="*/ 12628 h 21295"/>
                  <a:gd name="connsiteX2" fmla="*/ 21379 w 21378"/>
                  <a:gd name="connsiteY2" fmla="*/ 2246 h 21295"/>
                  <a:gd name="connsiteX3" fmla="*/ 7949 w 21378"/>
                  <a:gd name="connsiteY3" fmla="*/ 55 h 21295"/>
                  <a:gd name="connsiteX4" fmla="*/ 1376 w 21378"/>
                  <a:gd name="connsiteY4" fmla="*/ 4341 h 21295"/>
                  <a:gd name="connsiteX5" fmla="*/ 614 w 21378"/>
                  <a:gd name="connsiteY5" fmla="*/ 6341 h 21295"/>
                  <a:gd name="connsiteX6" fmla="*/ 2615 w 21378"/>
                  <a:gd name="connsiteY6" fmla="*/ 13866 h 2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78" h="21295">
                    <a:moveTo>
                      <a:pt x="14044" y="21296"/>
                    </a:moveTo>
                    <a:cubicBezTo>
                      <a:pt x="15283" y="18438"/>
                      <a:pt x="16331" y="15581"/>
                      <a:pt x="17474" y="12628"/>
                    </a:cubicBezTo>
                    <a:cubicBezTo>
                      <a:pt x="18617" y="9675"/>
                      <a:pt x="20141" y="5675"/>
                      <a:pt x="21379" y="2246"/>
                    </a:cubicBezTo>
                    <a:lnTo>
                      <a:pt x="7949" y="55"/>
                    </a:lnTo>
                    <a:cubicBezTo>
                      <a:pt x="4998" y="-345"/>
                      <a:pt x="2200" y="1479"/>
                      <a:pt x="1376" y="4341"/>
                    </a:cubicBezTo>
                    <a:lnTo>
                      <a:pt x="614" y="6341"/>
                    </a:lnTo>
                    <a:cubicBezTo>
                      <a:pt x="-701" y="8996"/>
                      <a:pt x="155" y="12215"/>
                      <a:pt x="2615" y="1386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D5D7C5C-715A-623A-1D87-98A2A242BF9D}"/>
                  </a:ext>
                </a:extLst>
              </p:cNvPr>
              <p:cNvSpPr/>
              <p:nvPr/>
            </p:nvSpPr>
            <p:spPr>
              <a:xfrm>
                <a:off x="3666172" y="1015174"/>
                <a:ext cx="182332" cy="176498"/>
              </a:xfrm>
              <a:custGeom>
                <a:avLst/>
                <a:gdLst>
                  <a:gd name="connsiteX0" fmla="*/ 134208 w 182332"/>
                  <a:gd name="connsiteY0" fmla="*/ 176498 h 176498"/>
                  <a:gd name="connsiteX1" fmla="*/ 164973 w 182332"/>
                  <a:gd name="connsiteY1" fmla="*/ 116776 h 176498"/>
                  <a:gd name="connsiteX2" fmla="*/ 182213 w 182332"/>
                  <a:gd name="connsiteY2" fmla="*/ 51530 h 176498"/>
                  <a:gd name="connsiteX3" fmla="*/ 48006 w 182332"/>
                  <a:gd name="connsiteY3" fmla="*/ 0 h 176498"/>
                  <a:gd name="connsiteX4" fmla="*/ 30290 w 182332"/>
                  <a:gd name="connsiteY4" fmla="*/ 66675 h 176498"/>
                  <a:gd name="connsiteX5" fmla="*/ 0 w 182332"/>
                  <a:gd name="connsiteY5" fmla="*/ 125254 h 17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332" h="176498">
                    <a:moveTo>
                      <a:pt x="134208" y="176498"/>
                    </a:moveTo>
                    <a:cubicBezTo>
                      <a:pt x="134208" y="176498"/>
                      <a:pt x="146495" y="164782"/>
                      <a:pt x="164973" y="116776"/>
                    </a:cubicBezTo>
                    <a:cubicBezTo>
                      <a:pt x="184880" y="64865"/>
                      <a:pt x="182213" y="51530"/>
                      <a:pt x="182213" y="51530"/>
                    </a:cubicBezTo>
                    <a:lnTo>
                      <a:pt x="48006" y="0"/>
                    </a:lnTo>
                    <a:cubicBezTo>
                      <a:pt x="48006" y="0"/>
                      <a:pt x="48959" y="17621"/>
                      <a:pt x="30290" y="66675"/>
                    </a:cubicBezTo>
                    <a:cubicBezTo>
                      <a:pt x="11621" y="115729"/>
                      <a:pt x="0" y="125254"/>
                      <a:pt x="0" y="1252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30" name="图形 13">
              <a:extLst>
                <a:ext uri="{FF2B5EF4-FFF2-40B4-BE49-F238E27FC236}">
                  <a16:creationId xmlns:a16="http://schemas.microsoft.com/office/drawing/2014/main" id="{282E634F-AC0E-F62B-A54A-C80DA2C51209}"/>
                </a:ext>
              </a:extLst>
            </p:cNvPr>
            <p:cNvGrpSpPr/>
            <p:nvPr/>
          </p:nvGrpSpPr>
          <p:grpSpPr>
            <a:xfrm>
              <a:off x="3349847" y="1472691"/>
              <a:ext cx="967821" cy="2504853"/>
              <a:chOff x="3349847" y="1472691"/>
              <a:chExt cx="967821" cy="2504853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0ECC253-D023-3AFE-F30C-2206AF1E80C0}"/>
                  </a:ext>
                </a:extLst>
              </p:cNvPr>
              <p:cNvSpPr/>
              <p:nvPr/>
            </p:nvSpPr>
            <p:spPr>
              <a:xfrm>
                <a:off x="3849814" y="3750278"/>
                <a:ext cx="70866" cy="157733"/>
              </a:xfrm>
              <a:custGeom>
                <a:avLst/>
                <a:gdLst>
                  <a:gd name="connsiteX0" fmla="*/ 70866 w 70866"/>
                  <a:gd name="connsiteY0" fmla="*/ 157734 h 157733"/>
                  <a:gd name="connsiteX1" fmla="*/ 2762 w 70866"/>
                  <a:gd name="connsiteY1" fmla="*/ 157734 h 157733"/>
                  <a:gd name="connsiteX2" fmla="*/ 0 w 70866"/>
                  <a:gd name="connsiteY2" fmla="*/ 0 h 157733"/>
                  <a:gd name="connsiteX3" fmla="*/ 68104 w 70866"/>
                  <a:gd name="connsiteY3" fmla="*/ 0 h 157733"/>
                  <a:gd name="connsiteX4" fmla="*/ 70866 w 70866"/>
                  <a:gd name="connsiteY4" fmla="*/ 157734 h 15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66" h="157733">
                    <a:moveTo>
                      <a:pt x="70866" y="157734"/>
                    </a:moveTo>
                    <a:lnTo>
                      <a:pt x="2762" y="157734"/>
                    </a:lnTo>
                    <a:lnTo>
                      <a:pt x="0" y="0"/>
                    </a:lnTo>
                    <a:lnTo>
                      <a:pt x="68104" y="0"/>
                    </a:lnTo>
                    <a:lnTo>
                      <a:pt x="70866" y="157734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A49CAB4C-249D-FB13-C8C1-7024F7871108}"/>
                  </a:ext>
                </a:extLst>
              </p:cNvPr>
              <p:cNvSpPr/>
              <p:nvPr/>
            </p:nvSpPr>
            <p:spPr>
              <a:xfrm>
                <a:off x="3687357" y="3900106"/>
                <a:ext cx="258079" cy="77438"/>
              </a:xfrm>
              <a:custGeom>
                <a:avLst/>
                <a:gdLst>
                  <a:gd name="connsiteX0" fmla="*/ 165886 w 258079"/>
                  <a:gd name="connsiteY0" fmla="*/ 0 h 77438"/>
                  <a:gd name="connsiteX1" fmla="*/ 240276 w 258079"/>
                  <a:gd name="connsiteY1" fmla="*/ 0 h 77438"/>
                  <a:gd name="connsiteX2" fmla="*/ 245991 w 258079"/>
                  <a:gd name="connsiteY2" fmla="*/ 4667 h 77438"/>
                  <a:gd name="connsiteX3" fmla="*/ 257897 w 258079"/>
                  <a:gd name="connsiteY3" fmla="*/ 65246 h 77438"/>
                  <a:gd name="connsiteX4" fmla="*/ 249791 w 258079"/>
                  <a:gd name="connsiteY4" fmla="*/ 77164 h 77438"/>
                  <a:gd name="connsiteX5" fmla="*/ 247801 w 258079"/>
                  <a:gd name="connsiteY5" fmla="*/ 77343 h 77438"/>
                  <a:gd name="connsiteX6" fmla="*/ 148455 w 258079"/>
                  <a:gd name="connsiteY6" fmla="*/ 75247 h 77438"/>
                  <a:gd name="connsiteX7" fmla="*/ 28726 w 258079"/>
                  <a:gd name="connsiteY7" fmla="*/ 77438 h 77438"/>
                  <a:gd name="connsiteX8" fmla="*/ 5485 w 258079"/>
                  <a:gd name="connsiteY8" fmla="*/ 46577 h 77438"/>
                  <a:gd name="connsiteX9" fmla="*/ 149313 w 258079"/>
                  <a:gd name="connsiteY9" fmla="*/ 5334 h 77438"/>
                  <a:gd name="connsiteX10" fmla="*/ 165886 w 258079"/>
                  <a:gd name="connsiteY10" fmla="*/ 0 h 7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079" h="77438">
                    <a:moveTo>
                      <a:pt x="165886" y="0"/>
                    </a:moveTo>
                    <a:lnTo>
                      <a:pt x="240276" y="0"/>
                    </a:lnTo>
                    <a:cubicBezTo>
                      <a:pt x="243051" y="-9"/>
                      <a:pt x="245445" y="1946"/>
                      <a:pt x="245991" y="4667"/>
                    </a:cubicBezTo>
                    <a:lnTo>
                      <a:pt x="257897" y="65246"/>
                    </a:lnTo>
                    <a:cubicBezTo>
                      <a:pt x="258950" y="70776"/>
                      <a:pt x="255320" y="76111"/>
                      <a:pt x="249791" y="77164"/>
                    </a:cubicBezTo>
                    <a:cubicBezTo>
                      <a:pt x="249135" y="77288"/>
                      <a:pt x="248468" y="77349"/>
                      <a:pt x="247801" y="77343"/>
                    </a:cubicBezTo>
                    <a:cubicBezTo>
                      <a:pt x="220940" y="76867"/>
                      <a:pt x="182269" y="75247"/>
                      <a:pt x="148455" y="75247"/>
                    </a:cubicBezTo>
                    <a:cubicBezTo>
                      <a:pt x="109117" y="75247"/>
                      <a:pt x="74922" y="77438"/>
                      <a:pt x="28726" y="77438"/>
                    </a:cubicBezTo>
                    <a:cubicBezTo>
                      <a:pt x="722" y="77438"/>
                      <a:pt x="-6326" y="48863"/>
                      <a:pt x="5485" y="46577"/>
                    </a:cubicBezTo>
                    <a:cubicBezTo>
                      <a:pt x="59015" y="34957"/>
                      <a:pt x="102640" y="33719"/>
                      <a:pt x="149313" y="5334"/>
                    </a:cubicBezTo>
                    <a:cubicBezTo>
                      <a:pt x="154236" y="2054"/>
                      <a:pt x="159974" y="207"/>
                      <a:pt x="16588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EFE81E7C-6DCB-FCBC-1415-774C40FAC81A}"/>
                  </a:ext>
                </a:extLst>
              </p:cNvPr>
              <p:cNvSpPr/>
              <p:nvPr/>
            </p:nvSpPr>
            <p:spPr>
              <a:xfrm>
                <a:off x="3765253" y="2420112"/>
                <a:ext cx="250486" cy="1436655"/>
              </a:xfrm>
              <a:custGeom>
                <a:avLst/>
                <a:gdLst>
                  <a:gd name="connsiteX0" fmla="*/ 177810 w 250486"/>
                  <a:gd name="connsiteY0" fmla="*/ 1436656 h 1436655"/>
                  <a:gd name="connsiteX1" fmla="*/ 57319 w 250486"/>
                  <a:gd name="connsiteY1" fmla="*/ 1436656 h 1436655"/>
                  <a:gd name="connsiteX2" fmla="*/ 169 w 250486"/>
                  <a:gd name="connsiteY2" fmla="*/ 586168 h 1436655"/>
                  <a:gd name="connsiteX3" fmla="*/ 15219 w 250486"/>
                  <a:gd name="connsiteY3" fmla="*/ 0 h 1436655"/>
                  <a:gd name="connsiteX4" fmla="*/ 250486 w 250486"/>
                  <a:gd name="connsiteY4" fmla="*/ 0 h 1436655"/>
                  <a:gd name="connsiteX5" fmla="*/ 207719 w 250486"/>
                  <a:gd name="connsiteY5" fmla="*/ 602170 h 1436655"/>
                  <a:gd name="connsiteX6" fmla="*/ 177810 w 250486"/>
                  <a:gd name="connsiteY6" fmla="*/ 1436656 h 143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486" h="1436655">
                    <a:moveTo>
                      <a:pt x="177810" y="1436656"/>
                    </a:moveTo>
                    <a:lnTo>
                      <a:pt x="57319" y="1436656"/>
                    </a:lnTo>
                    <a:cubicBezTo>
                      <a:pt x="44460" y="1281303"/>
                      <a:pt x="2550" y="763334"/>
                      <a:pt x="169" y="586168"/>
                    </a:cubicBezTo>
                    <a:cubicBezTo>
                      <a:pt x="-1450" y="444246"/>
                      <a:pt x="8932" y="157543"/>
                      <a:pt x="15219" y="0"/>
                    </a:cubicBezTo>
                    <a:lnTo>
                      <a:pt x="250486" y="0"/>
                    </a:lnTo>
                    <a:cubicBezTo>
                      <a:pt x="237913" y="156686"/>
                      <a:pt x="215625" y="444436"/>
                      <a:pt x="207719" y="602170"/>
                    </a:cubicBezTo>
                    <a:cubicBezTo>
                      <a:pt x="199337" y="775811"/>
                      <a:pt x="182764" y="1283113"/>
                      <a:pt x="177810" y="1436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87E9838B-B0C7-4CC3-9F1F-AA430180A071}"/>
                  </a:ext>
                </a:extLst>
              </p:cNvPr>
              <p:cNvSpPr/>
              <p:nvPr/>
            </p:nvSpPr>
            <p:spPr>
              <a:xfrm>
                <a:off x="3765539" y="2420112"/>
                <a:ext cx="250771" cy="1436655"/>
              </a:xfrm>
              <a:custGeom>
                <a:avLst/>
                <a:gdLst>
                  <a:gd name="connsiteX0" fmla="*/ 169 w 250771"/>
                  <a:gd name="connsiteY0" fmla="*/ 586168 h 1436655"/>
                  <a:gd name="connsiteX1" fmla="*/ 57319 w 250771"/>
                  <a:gd name="connsiteY1" fmla="*/ 1436656 h 1436655"/>
                  <a:gd name="connsiteX2" fmla="*/ 177906 w 250771"/>
                  <a:gd name="connsiteY2" fmla="*/ 1436656 h 1436655"/>
                  <a:gd name="connsiteX3" fmla="*/ 200575 w 250771"/>
                  <a:gd name="connsiteY3" fmla="*/ 780193 h 1436655"/>
                  <a:gd name="connsiteX4" fmla="*/ 208100 w 250771"/>
                  <a:gd name="connsiteY4" fmla="*/ 602170 h 1436655"/>
                  <a:gd name="connsiteX5" fmla="*/ 232674 w 250771"/>
                  <a:gd name="connsiteY5" fmla="*/ 232982 h 1436655"/>
                  <a:gd name="connsiteX6" fmla="*/ 250772 w 250771"/>
                  <a:gd name="connsiteY6" fmla="*/ 0 h 1436655"/>
                  <a:gd name="connsiteX7" fmla="*/ 15219 w 250771"/>
                  <a:gd name="connsiteY7" fmla="*/ 0 h 1436655"/>
                  <a:gd name="connsiteX8" fmla="*/ 169 w 250771"/>
                  <a:gd name="connsiteY8" fmla="*/ 586168 h 143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0771" h="1436655">
                    <a:moveTo>
                      <a:pt x="169" y="586168"/>
                    </a:moveTo>
                    <a:cubicBezTo>
                      <a:pt x="2265" y="763334"/>
                      <a:pt x="44079" y="1281493"/>
                      <a:pt x="57319" y="1436656"/>
                    </a:cubicBezTo>
                    <a:lnTo>
                      <a:pt x="177906" y="1436656"/>
                    </a:lnTo>
                    <a:cubicBezTo>
                      <a:pt x="181525" y="1320832"/>
                      <a:pt x="191907" y="1003459"/>
                      <a:pt x="200575" y="780193"/>
                    </a:cubicBezTo>
                    <a:cubicBezTo>
                      <a:pt x="203337" y="707517"/>
                      <a:pt x="205909" y="644843"/>
                      <a:pt x="208100" y="602170"/>
                    </a:cubicBezTo>
                    <a:cubicBezTo>
                      <a:pt x="212862" y="506920"/>
                      <a:pt x="222864" y="365189"/>
                      <a:pt x="232674" y="232982"/>
                    </a:cubicBezTo>
                    <a:cubicBezTo>
                      <a:pt x="239247" y="145542"/>
                      <a:pt x="245724" y="62389"/>
                      <a:pt x="250772" y="0"/>
                    </a:cubicBezTo>
                    <a:lnTo>
                      <a:pt x="15219" y="0"/>
                    </a:lnTo>
                    <a:cubicBezTo>
                      <a:pt x="8932" y="157162"/>
                      <a:pt x="-1450" y="444246"/>
                      <a:pt x="169" y="586168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2171D20-9177-2A85-A8C4-C2357AC8E301}"/>
                  </a:ext>
                </a:extLst>
              </p:cNvPr>
              <p:cNvSpPr/>
              <p:nvPr/>
            </p:nvSpPr>
            <p:spPr>
              <a:xfrm>
                <a:off x="3805198" y="3832764"/>
                <a:ext cx="150534" cy="47625"/>
              </a:xfrm>
              <a:custGeom>
                <a:avLst/>
                <a:gdLst>
                  <a:gd name="connsiteX0" fmla="*/ 39 w 150534"/>
                  <a:gd name="connsiteY0" fmla="*/ 0 h 47625"/>
                  <a:gd name="connsiteX1" fmla="*/ 5373 w 150534"/>
                  <a:gd name="connsiteY1" fmla="*/ 47625 h 47625"/>
                  <a:gd name="connsiteX2" fmla="*/ 145676 w 150534"/>
                  <a:gd name="connsiteY2" fmla="*/ 47625 h 47625"/>
                  <a:gd name="connsiteX3" fmla="*/ 150534 w 150534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534" h="47625">
                    <a:moveTo>
                      <a:pt x="39" y="0"/>
                    </a:moveTo>
                    <a:cubicBezTo>
                      <a:pt x="-533" y="0"/>
                      <a:pt x="5373" y="47625"/>
                      <a:pt x="5373" y="47625"/>
                    </a:cubicBezTo>
                    <a:lnTo>
                      <a:pt x="145676" y="47625"/>
                    </a:lnTo>
                    <a:lnTo>
                      <a:pt x="150534" y="485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026E7A7-F4DC-9994-B491-C527BF77E4B9}"/>
                  </a:ext>
                </a:extLst>
              </p:cNvPr>
              <p:cNvSpPr/>
              <p:nvPr/>
            </p:nvSpPr>
            <p:spPr>
              <a:xfrm>
                <a:off x="3916680" y="2648045"/>
                <a:ext cx="78485" cy="552354"/>
              </a:xfrm>
              <a:custGeom>
                <a:avLst/>
                <a:gdLst>
                  <a:gd name="connsiteX0" fmla="*/ 49054 w 78485"/>
                  <a:gd name="connsiteY0" fmla="*/ 552355 h 552354"/>
                  <a:gd name="connsiteX1" fmla="*/ 56579 w 78485"/>
                  <a:gd name="connsiteY1" fmla="*/ 374332 h 552354"/>
                  <a:gd name="connsiteX2" fmla="*/ 78486 w 78485"/>
                  <a:gd name="connsiteY2" fmla="*/ 41434 h 552354"/>
                  <a:gd name="connsiteX3" fmla="*/ 0 w 78485"/>
                  <a:gd name="connsiteY3" fmla="*/ 0 h 552354"/>
                  <a:gd name="connsiteX4" fmla="*/ 30861 w 78485"/>
                  <a:gd name="connsiteY4" fmla="*/ 41338 h 552354"/>
                  <a:gd name="connsiteX5" fmla="*/ 49054 w 78485"/>
                  <a:gd name="connsiteY5" fmla="*/ 552355 h 55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5" h="552354">
                    <a:moveTo>
                      <a:pt x="49054" y="552355"/>
                    </a:moveTo>
                    <a:cubicBezTo>
                      <a:pt x="51816" y="479679"/>
                      <a:pt x="54388" y="417005"/>
                      <a:pt x="56579" y="374332"/>
                    </a:cubicBezTo>
                    <a:cubicBezTo>
                      <a:pt x="61341" y="279082"/>
                      <a:pt x="68675" y="173641"/>
                      <a:pt x="78486" y="41434"/>
                    </a:cubicBezTo>
                    <a:cubicBezTo>
                      <a:pt x="51911" y="34004"/>
                      <a:pt x="8477" y="14764"/>
                      <a:pt x="0" y="0"/>
                    </a:cubicBezTo>
                    <a:lnTo>
                      <a:pt x="30861" y="41338"/>
                    </a:lnTo>
                    <a:cubicBezTo>
                      <a:pt x="25717" y="142780"/>
                      <a:pt x="31623" y="380047"/>
                      <a:pt x="49054" y="55235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2BBAC2B-C627-6802-3D01-5D57923F64BA}"/>
                  </a:ext>
                </a:extLst>
              </p:cNvPr>
              <p:cNvSpPr/>
              <p:nvPr/>
            </p:nvSpPr>
            <p:spPr>
              <a:xfrm>
                <a:off x="4091749" y="3750278"/>
                <a:ext cx="77914" cy="157733"/>
              </a:xfrm>
              <a:custGeom>
                <a:avLst/>
                <a:gdLst>
                  <a:gd name="connsiteX0" fmla="*/ 77914 w 77914"/>
                  <a:gd name="connsiteY0" fmla="*/ 157734 h 157733"/>
                  <a:gd name="connsiteX1" fmla="*/ 9811 w 77914"/>
                  <a:gd name="connsiteY1" fmla="*/ 157734 h 157733"/>
                  <a:gd name="connsiteX2" fmla="*/ 0 w 77914"/>
                  <a:gd name="connsiteY2" fmla="*/ 0 h 157733"/>
                  <a:gd name="connsiteX3" fmla="*/ 68104 w 77914"/>
                  <a:gd name="connsiteY3" fmla="*/ 0 h 157733"/>
                  <a:gd name="connsiteX4" fmla="*/ 77914 w 77914"/>
                  <a:gd name="connsiteY4" fmla="*/ 157734 h 15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914" h="157733">
                    <a:moveTo>
                      <a:pt x="77914" y="157734"/>
                    </a:moveTo>
                    <a:lnTo>
                      <a:pt x="9811" y="157734"/>
                    </a:lnTo>
                    <a:lnTo>
                      <a:pt x="0" y="0"/>
                    </a:lnTo>
                    <a:lnTo>
                      <a:pt x="68104" y="0"/>
                    </a:lnTo>
                    <a:lnTo>
                      <a:pt x="77914" y="157734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6247EDAC-6892-F469-AA33-6A9DDEDF1C2D}"/>
                  </a:ext>
                </a:extLst>
              </p:cNvPr>
              <p:cNvSpPr/>
              <p:nvPr/>
            </p:nvSpPr>
            <p:spPr>
              <a:xfrm>
                <a:off x="3960399" y="2419730"/>
                <a:ext cx="225551" cy="1437036"/>
              </a:xfrm>
              <a:custGeom>
                <a:avLst/>
                <a:gdLst>
                  <a:gd name="connsiteX0" fmla="*/ 225552 w 225551"/>
                  <a:gd name="connsiteY0" fmla="*/ 1437037 h 1437036"/>
                  <a:gd name="connsiteX1" fmla="*/ 105061 w 225551"/>
                  <a:gd name="connsiteY1" fmla="*/ 1437037 h 1437036"/>
                  <a:gd name="connsiteX2" fmla="*/ 72104 w 225551"/>
                  <a:gd name="connsiteY2" fmla="*/ 1170337 h 1437036"/>
                  <a:gd name="connsiteX3" fmla="*/ 10763 w 225551"/>
                  <a:gd name="connsiteY3" fmla="*/ 586168 h 1437036"/>
                  <a:gd name="connsiteX4" fmla="*/ 2667 w 225551"/>
                  <a:gd name="connsiteY4" fmla="*/ 295275 h 1437036"/>
                  <a:gd name="connsiteX5" fmla="*/ 0 w 225551"/>
                  <a:gd name="connsiteY5" fmla="*/ 0 h 1437036"/>
                  <a:gd name="connsiteX6" fmla="*/ 219075 w 225551"/>
                  <a:gd name="connsiteY6" fmla="*/ 0 h 1437036"/>
                  <a:gd name="connsiteX7" fmla="*/ 219075 w 225551"/>
                  <a:gd name="connsiteY7" fmla="*/ 602075 h 1437036"/>
                  <a:gd name="connsiteX8" fmla="*/ 225552 w 225551"/>
                  <a:gd name="connsiteY8" fmla="*/ 1437037 h 14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551" h="1437036">
                    <a:moveTo>
                      <a:pt x="225552" y="1437037"/>
                    </a:moveTo>
                    <a:lnTo>
                      <a:pt x="105061" y="1437037"/>
                    </a:lnTo>
                    <a:cubicBezTo>
                      <a:pt x="98107" y="1382649"/>
                      <a:pt x="86011" y="1283875"/>
                      <a:pt x="72104" y="1170337"/>
                    </a:cubicBezTo>
                    <a:cubicBezTo>
                      <a:pt x="46768" y="960787"/>
                      <a:pt x="17145" y="701326"/>
                      <a:pt x="10763" y="586168"/>
                    </a:cubicBezTo>
                    <a:cubicBezTo>
                      <a:pt x="6858" y="514445"/>
                      <a:pt x="4286" y="405670"/>
                      <a:pt x="2667" y="295275"/>
                    </a:cubicBezTo>
                    <a:cubicBezTo>
                      <a:pt x="1048" y="187262"/>
                      <a:pt x="381" y="77819"/>
                      <a:pt x="0" y="0"/>
                    </a:cubicBezTo>
                    <a:lnTo>
                      <a:pt x="219075" y="0"/>
                    </a:lnTo>
                    <a:cubicBezTo>
                      <a:pt x="222695" y="195072"/>
                      <a:pt x="220028" y="444341"/>
                      <a:pt x="219075" y="602075"/>
                    </a:cubicBezTo>
                    <a:cubicBezTo>
                      <a:pt x="217932" y="776192"/>
                      <a:pt x="223742" y="1283494"/>
                      <a:pt x="225552" y="14370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97920F3-ED06-1565-8719-D737D10637D0}"/>
                  </a:ext>
                </a:extLst>
              </p:cNvPr>
              <p:cNvSpPr/>
              <p:nvPr/>
            </p:nvSpPr>
            <p:spPr>
              <a:xfrm>
                <a:off x="3960399" y="2419730"/>
                <a:ext cx="225551" cy="1437036"/>
              </a:xfrm>
              <a:custGeom>
                <a:avLst/>
                <a:gdLst>
                  <a:gd name="connsiteX0" fmla="*/ 225552 w 225551"/>
                  <a:gd name="connsiteY0" fmla="*/ 1437037 h 1437036"/>
                  <a:gd name="connsiteX1" fmla="*/ 105061 w 225551"/>
                  <a:gd name="connsiteY1" fmla="*/ 1437037 h 1437036"/>
                  <a:gd name="connsiteX2" fmla="*/ 72104 w 225551"/>
                  <a:gd name="connsiteY2" fmla="*/ 1170337 h 1437036"/>
                  <a:gd name="connsiteX3" fmla="*/ 10763 w 225551"/>
                  <a:gd name="connsiteY3" fmla="*/ 586168 h 1437036"/>
                  <a:gd name="connsiteX4" fmla="*/ 2667 w 225551"/>
                  <a:gd name="connsiteY4" fmla="*/ 295275 h 1437036"/>
                  <a:gd name="connsiteX5" fmla="*/ 0 w 225551"/>
                  <a:gd name="connsiteY5" fmla="*/ 0 h 1437036"/>
                  <a:gd name="connsiteX6" fmla="*/ 219075 w 225551"/>
                  <a:gd name="connsiteY6" fmla="*/ 0 h 1437036"/>
                  <a:gd name="connsiteX7" fmla="*/ 219075 w 225551"/>
                  <a:gd name="connsiteY7" fmla="*/ 602075 h 1437036"/>
                  <a:gd name="connsiteX8" fmla="*/ 225552 w 225551"/>
                  <a:gd name="connsiteY8" fmla="*/ 1437037 h 14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551" h="1437036">
                    <a:moveTo>
                      <a:pt x="225552" y="1437037"/>
                    </a:moveTo>
                    <a:lnTo>
                      <a:pt x="105061" y="1437037"/>
                    </a:lnTo>
                    <a:cubicBezTo>
                      <a:pt x="98107" y="1382649"/>
                      <a:pt x="86011" y="1283875"/>
                      <a:pt x="72104" y="1170337"/>
                    </a:cubicBezTo>
                    <a:cubicBezTo>
                      <a:pt x="46768" y="960787"/>
                      <a:pt x="17145" y="701326"/>
                      <a:pt x="10763" y="586168"/>
                    </a:cubicBezTo>
                    <a:cubicBezTo>
                      <a:pt x="6858" y="514445"/>
                      <a:pt x="4286" y="405670"/>
                      <a:pt x="2667" y="295275"/>
                    </a:cubicBezTo>
                    <a:cubicBezTo>
                      <a:pt x="1048" y="187262"/>
                      <a:pt x="381" y="77819"/>
                      <a:pt x="0" y="0"/>
                    </a:cubicBezTo>
                    <a:lnTo>
                      <a:pt x="219075" y="0"/>
                    </a:lnTo>
                    <a:cubicBezTo>
                      <a:pt x="222695" y="195072"/>
                      <a:pt x="220028" y="444341"/>
                      <a:pt x="219075" y="602075"/>
                    </a:cubicBezTo>
                    <a:cubicBezTo>
                      <a:pt x="217932" y="776192"/>
                      <a:pt x="223742" y="1283494"/>
                      <a:pt x="225552" y="143703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FC6650E-C075-3C76-B668-E05C552BF659}"/>
                  </a:ext>
                </a:extLst>
              </p:cNvPr>
              <p:cNvSpPr/>
              <p:nvPr/>
            </p:nvSpPr>
            <p:spPr>
              <a:xfrm>
                <a:off x="4048009" y="3832764"/>
                <a:ext cx="150801" cy="47625"/>
              </a:xfrm>
              <a:custGeom>
                <a:avLst/>
                <a:gdLst>
                  <a:gd name="connsiteX0" fmla="*/ 21 w 150801"/>
                  <a:gd name="connsiteY0" fmla="*/ 0 h 47625"/>
                  <a:gd name="connsiteX1" fmla="*/ 7450 w 150801"/>
                  <a:gd name="connsiteY1" fmla="*/ 47625 h 47625"/>
                  <a:gd name="connsiteX2" fmla="*/ 147849 w 150801"/>
                  <a:gd name="connsiteY2" fmla="*/ 47625 h 47625"/>
                  <a:gd name="connsiteX3" fmla="*/ 150801 w 150801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01" h="47625">
                    <a:moveTo>
                      <a:pt x="21" y="0"/>
                    </a:moveTo>
                    <a:cubicBezTo>
                      <a:pt x="-456" y="0"/>
                      <a:pt x="7450" y="47625"/>
                      <a:pt x="7450" y="47625"/>
                    </a:cubicBezTo>
                    <a:lnTo>
                      <a:pt x="147849" y="47625"/>
                    </a:lnTo>
                    <a:lnTo>
                      <a:pt x="150801" y="485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F83668A7-4B98-C27A-8215-8CD2AFB44E77}"/>
                  </a:ext>
                </a:extLst>
              </p:cNvPr>
              <p:cNvSpPr/>
              <p:nvPr/>
            </p:nvSpPr>
            <p:spPr>
              <a:xfrm>
                <a:off x="3805198" y="3832764"/>
                <a:ext cx="150534" cy="47625"/>
              </a:xfrm>
              <a:custGeom>
                <a:avLst/>
                <a:gdLst>
                  <a:gd name="connsiteX0" fmla="*/ 39 w 150534"/>
                  <a:gd name="connsiteY0" fmla="*/ 0 h 47625"/>
                  <a:gd name="connsiteX1" fmla="*/ 5373 w 150534"/>
                  <a:gd name="connsiteY1" fmla="*/ 47625 h 47625"/>
                  <a:gd name="connsiteX2" fmla="*/ 145676 w 150534"/>
                  <a:gd name="connsiteY2" fmla="*/ 47625 h 47625"/>
                  <a:gd name="connsiteX3" fmla="*/ 150534 w 150534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534" h="47625">
                    <a:moveTo>
                      <a:pt x="39" y="0"/>
                    </a:moveTo>
                    <a:cubicBezTo>
                      <a:pt x="-533" y="0"/>
                      <a:pt x="5373" y="47625"/>
                      <a:pt x="5373" y="47625"/>
                    </a:cubicBezTo>
                    <a:lnTo>
                      <a:pt x="145676" y="47625"/>
                    </a:lnTo>
                    <a:lnTo>
                      <a:pt x="150534" y="4858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9AF257A-1D46-8B42-04DB-26B2C3F44947}"/>
                  </a:ext>
                </a:extLst>
              </p:cNvPr>
              <p:cNvSpPr/>
              <p:nvPr/>
            </p:nvSpPr>
            <p:spPr>
              <a:xfrm>
                <a:off x="4048009" y="3832764"/>
                <a:ext cx="150801" cy="47625"/>
              </a:xfrm>
              <a:custGeom>
                <a:avLst/>
                <a:gdLst>
                  <a:gd name="connsiteX0" fmla="*/ 21 w 150801"/>
                  <a:gd name="connsiteY0" fmla="*/ 0 h 47625"/>
                  <a:gd name="connsiteX1" fmla="*/ 7450 w 150801"/>
                  <a:gd name="connsiteY1" fmla="*/ 47625 h 47625"/>
                  <a:gd name="connsiteX2" fmla="*/ 147849 w 150801"/>
                  <a:gd name="connsiteY2" fmla="*/ 47625 h 47625"/>
                  <a:gd name="connsiteX3" fmla="*/ 150801 w 150801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01" h="47625">
                    <a:moveTo>
                      <a:pt x="21" y="0"/>
                    </a:moveTo>
                    <a:cubicBezTo>
                      <a:pt x="-456" y="0"/>
                      <a:pt x="7450" y="47625"/>
                      <a:pt x="7450" y="47625"/>
                    </a:cubicBezTo>
                    <a:lnTo>
                      <a:pt x="147849" y="47625"/>
                    </a:lnTo>
                    <a:lnTo>
                      <a:pt x="150801" y="4858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CD2D30FB-CCAA-160B-13D3-68698103A926}"/>
                  </a:ext>
                </a:extLst>
              </p:cNvPr>
              <p:cNvSpPr/>
              <p:nvPr/>
            </p:nvSpPr>
            <p:spPr>
              <a:xfrm>
                <a:off x="3937969" y="3900106"/>
                <a:ext cx="258627" cy="77438"/>
              </a:xfrm>
              <a:custGeom>
                <a:avLst/>
                <a:gdLst>
                  <a:gd name="connsiteX0" fmla="*/ 163495 w 258627"/>
                  <a:gd name="connsiteY0" fmla="*/ 0 h 77438"/>
                  <a:gd name="connsiteX1" fmla="*/ 237886 w 258627"/>
                  <a:gd name="connsiteY1" fmla="*/ 0 h 77438"/>
                  <a:gd name="connsiteX2" fmla="*/ 243696 w 258627"/>
                  <a:gd name="connsiteY2" fmla="*/ 4667 h 77438"/>
                  <a:gd name="connsiteX3" fmla="*/ 258269 w 258627"/>
                  <a:gd name="connsiteY3" fmla="*/ 65246 h 77438"/>
                  <a:gd name="connsiteX4" fmla="*/ 251678 w 258627"/>
                  <a:gd name="connsiteY4" fmla="*/ 76994 h 77438"/>
                  <a:gd name="connsiteX5" fmla="*/ 248744 w 258627"/>
                  <a:gd name="connsiteY5" fmla="*/ 77343 h 77438"/>
                  <a:gd name="connsiteX6" fmla="*/ 149398 w 258627"/>
                  <a:gd name="connsiteY6" fmla="*/ 75248 h 77438"/>
                  <a:gd name="connsiteX7" fmla="*/ 29669 w 258627"/>
                  <a:gd name="connsiteY7" fmla="*/ 77438 h 77438"/>
                  <a:gd name="connsiteX8" fmla="*/ 5095 w 258627"/>
                  <a:gd name="connsiteY8" fmla="*/ 46578 h 77438"/>
                  <a:gd name="connsiteX9" fmla="*/ 147208 w 258627"/>
                  <a:gd name="connsiteY9" fmla="*/ 5334 h 77438"/>
                  <a:gd name="connsiteX10" fmla="*/ 163495 w 258627"/>
                  <a:gd name="connsiteY10" fmla="*/ 0 h 7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627" h="77438">
                    <a:moveTo>
                      <a:pt x="163495" y="0"/>
                    </a:moveTo>
                    <a:lnTo>
                      <a:pt x="237886" y="0"/>
                    </a:lnTo>
                    <a:cubicBezTo>
                      <a:pt x="240683" y="-17"/>
                      <a:pt x="243109" y="1932"/>
                      <a:pt x="243696" y="4667"/>
                    </a:cubicBezTo>
                    <a:lnTo>
                      <a:pt x="258269" y="65246"/>
                    </a:lnTo>
                    <a:cubicBezTo>
                      <a:pt x="259693" y="70311"/>
                      <a:pt x="256742" y="75570"/>
                      <a:pt x="251678" y="76994"/>
                    </a:cubicBezTo>
                    <a:cubicBezTo>
                      <a:pt x="250724" y="77263"/>
                      <a:pt x="249735" y="77380"/>
                      <a:pt x="248744" y="77343"/>
                    </a:cubicBezTo>
                    <a:cubicBezTo>
                      <a:pt x="221884" y="76867"/>
                      <a:pt x="183117" y="75248"/>
                      <a:pt x="149398" y="75248"/>
                    </a:cubicBezTo>
                    <a:cubicBezTo>
                      <a:pt x="109965" y="75248"/>
                      <a:pt x="75961" y="77438"/>
                      <a:pt x="29669" y="77438"/>
                    </a:cubicBezTo>
                    <a:cubicBezTo>
                      <a:pt x="1761" y="77438"/>
                      <a:pt x="-6526" y="48863"/>
                      <a:pt x="5095" y="46578"/>
                    </a:cubicBezTo>
                    <a:cubicBezTo>
                      <a:pt x="58149" y="34957"/>
                      <a:pt x="101678" y="33719"/>
                      <a:pt x="147208" y="5334"/>
                    </a:cubicBezTo>
                    <a:cubicBezTo>
                      <a:pt x="152008" y="2020"/>
                      <a:pt x="157665" y="168"/>
                      <a:pt x="16349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64D4BF5-2953-7B12-010C-5C83DF00C896}"/>
                  </a:ext>
                </a:extLst>
              </p:cNvPr>
              <p:cNvSpPr/>
              <p:nvPr/>
            </p:nvSpPr>
            <p:spPr>
              <a:xfrm>
                <a:off x="3378993" y="1877377"/>
                <a:ext cx="107450" cy="109537"/>
              </a:xfrm>
              <a:custGeom>
                <a:avLst/>
                <a:gdLst>
                  <a:gd name="connsiteX0" fmla="*/ 74200 w 107450"/>
                  <a:gd name="connsiteY0" fmla="*/ 109538 h 109537"/>
                  <a:gd name="connsiteX1" fmla="*/ 0 w 107450"/>
                  <a:gd name="connsiteY1" fmla="*/ 57150 h 109537"/>
                  <a:gd name="connsiteX2" fmla="*/ 55531 w 107450"/>
                  <a:gd name="connsiteY2" fmla="*/ 0 h 109537"/>
                  <a:gd name="connsiteX3" fmla="*/ 107061 w 107450"/>
                  <a:gd name="connsiteY3" fmla="*/ 81915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450" h="109537">
                    <a:moveTo>
                      <a:pt x="74200" y="109538"/>
                    </a:moveTo>
                    <a:lnTo>
                      <a:pt x="0" y="57150"/>
                    </a:lnTo>
                    <a:lnTo>
                      <a:pt x="55531" y="0"/>
                    </a:lnTo>
                    <a:cubicBezTo>
                      <a:pt x="55531" y="0"/>
                      <a:pt x="112681" y="29337"/>
                      <a:pt x="107061" y="81915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B5B2F2F-8E36-F7B6-7E0A-D60D24E6DCD5}"/>
                  </a:ext>
                </a:extLst>
              </p:cNvPr>
              <p:cNvSpPr/>
              <p:nvPr/>
            </p:nvSpPr>
            <p:spPr>
              <a:xfrm>
                <a:off x="3349847" y="1844516"/>
                <a:ext cx="84677" cy="90011"/>
              </a:xfrm>
              <a:custGeom>
                <a:avLst/>
                <a:gdLst>
                  <a:gd name="connsiteX0" fmla="*/ 0 w 84677"/>
                  <a:gd name="connsiteY0" fmla="*/ 32385 h 90011"/>
                  <a:gd name="connsiteX1" fmla="*/ 51530 w 84677"/>
                  <a:gd name="connsiteY1" fmla="*/ 0 h 90011"/>
                  <a:gd name="connsiteX2" fmla="*/ 84677 w 84677"/>
                  <a:gd name="connsiteY2" fmla="*/ 33338 h 90011"/>
                  <a:gd name="connsiteX3" fmla="*/ 29146 w 84677"/>
                  <a:gd name="connsiteY3" fmla="*/ 90011 h 90011"/>
                  <a:gd name="connsiteX4" fmla="*/ 0 w 84677"/>
                  <a:gd name="connsiteY4" fmla="*/ 32385 h 90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7" h="90011">
                    <a:moveTo>
                      <a:pt x="0" y="32385"/>
                    </a:moveTo>
                    <a:lnTo>
                      <a:pt x="51530" y="0"/>
                    </a:lnTo>
                    <a:lnTo>
                      <a:pt x="84677" y="33338"/>
                    </a:lnTo>
                    <a:lnTo>
                      <a:pt x="29146" y="90011"/>
                    </a:lnTo>
                    <a:lnTo>
                      <a:pt x="0" y="323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76CF0D42-C9C5-6CDB-15BF-A134FC14F2EF}"/>
                  </a:ext>
                </a:extLst>
              </p:cNvPr>
              <p:cNvSpPr/>
              <p:nvPr/>
            </p:nvSpPr>
            <p:spPr>
              <a:xfrm>
                <a:off x="3432714" y="1851755"/>
                <a:ext cx="413956" cy="387000"/>
              </a:xfrm>
              <a:custGeom>
                <a:avLst/>
                <a:gdLst>
                  <a:gd name="connsiteX0" fmla="*/ 386048 w 413956"/>
                  <a:gd name="connsiteY0" fmla="*/ 0 h 387000"/>
                  <a:gd name="connsiteX1" fmla="*/ 222885 w 413956"/>
                  <a:gd name="connsiteY1" fmla="*/ 261366 h 387000"/>
                  <a:gd name="connsiteX2" fmla="*/ 53721 w 413956"/>
                  <a:gd name="connsiteY2" fmla="*/ 93345 h 387000"/>
                  <a:gd name="connsiteX3" fmla="*/ 0 w 413956"/>
                  <a:gd name="connsiteY3" fmla="*/ 140970 h 387000"/>
                  <a:gd name="connsiteX4" fmla="*/ 228029 w 413956"/>
                  <a:gd name="connsiteY4" fmla="*/ 387001 h 387000"/>
                  <a:gd name="connsiteX5" fmla="*/ 413956 w 413956"/>
                  <a:gd name="connsiteY5" fmla="*/ 133445 h 38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956" h="387000">
                    <a:moveTo>
                      <a:pt x="386048" y="0"/>
                    </a:moveTo>
                    <a:cubicBezTo>
                      <a:pt x="315563" y="20764"/>
                      <a:pt x="281273" y="144494"/>
                      <a:pt x="222885" y="261366"/>
                    </a:cubicBezTo>
                    <a:lnTo>
                      <a:pt x="53721" y="93345"/>
                    </a:lnTo>
                    <a:lnTo>
                      <a:pt x="0" y="140970"/>
                    </a:lnTo>
                    <a:cubicBezTo>
                      <a:pt x="0" y="140970"/>
                      <a:pt x="154876" y="386905"/>
                      <a:pt x="228029" y="387001"/>
                    </a:cubicBezTo>
                    <a:cubicBezTo>
                      <a:pt x="319183" y="387001"/>
                      <a:pt x="413956" y="133445"/>
                      <a:pt x="413956" y="1334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54E5C871-EA2E-B991-3990-F7CB60A8CCA0}"/>
                  </a:ext>
                </a:extLst>
              </p:cNvPr>
              <p:cNvSpPr/>
              <p:nvPr/>
            </p:nvSpPr>
            <p:spPr>
              <a:xfrm>
                <a:off x="3432809" y="1851850"/>
                <a:ext cx="413861" cy="387000"/>
              </a:xfrm>
              <a:custGeom>
                <a:avLst/>
                <a:gdLst>
                  <a:gd name="connsiteX0" fmla="*/ 413861 w 413861"/>
                  <a:gd name="connsiteY0" fmla="*/ 133541 h 387000"/>
                  <a:gd name="connsiteX1" fmla="*/ 375000 w 413861"/>
                  <a:gd name="connsiteY1" fmla="*/ 222028 h 387000"/>
                  <a:gd name="connsiteX2" fmla="*/ 286512 w 413861"/>
                  <a:gd name="connsiteY2" fmla="*/ 356616 h 387000"/>
                  <a:gd name="connsiteX3" fmla="*/ 227838 w 413861"/>
                  <a:gd name="connsiteY3" fmla="*/ 387001 h 387000"/>
                  <a:gd name="connsiteX4" fmla="*/ 0 w 413861"/>
                  <a:gd name="connsiteY4" fmla="*/ 140970 h 387000"/>
                  <a:gd name="connsiteX5" fmla="*/ 53626 w 413861"/>
                  <a:gd name="connsiteY5" fmla="*/ 93345 h 387000"/>
                  <a:gd name="connsiteX6" fmla="*/ 222790 w 413861"/>
                  <a:gd name="connsiteY6" fmla="*/ 261366 h 387000"/>
                  <a:gd name="connsiteX7" fmla="*/ 385953 w 413861"/>
                  <a:gd name="connsiteY7" fmla="*/ 0 h 38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3861" h="387000">
                    <a:moveTo>
                      <a:pt x="413861" y="133541"/>
                    </a:moveTo>
                    <a:cubicBezTo>
                      <a:pt x="413861" y="133541"/>
                      <a:pt x="398812" y="173641"/>
                      <a:pt x="375000" y="222028"/>
                    </a:cubicBezTo>
                    <a:cubicBezTo>
                      <a:pt x="351949" y="268891"/>
                      <a:pt x="320516" y="323564"/>
                      <a:pt x="286512" y="356616"/>
                    </a:cubicBezTo>
                    <a:cubicBezTo>
                      <a:pt x="267462" y="375190"/>
                      <a:pt x="247555" y="387001"/>
                      <a:pt x="227838" y="387001"/>
                    </a:cubicBezTo>
                    <a:cubicBezTo>
                      <a:pt x="154781" y="387001"/>
                      <a:pt x="0" y="140970"/>
                      <a:pt x="0" y="140970"/>
                    </a:cubicBezTo>
                    <a:lnTo>
                      <a:pt x="53626" y="93345"/>
                    </a:lnTo>
                    <a:lnTo>
                      <a:pt x="222790" y="261366"/>
                    </a:lnTo>
                    <a:cubicBezTo>
                      <a:pt x="280797" y="144494"/>
                      <a:pt x="315468" y="20765"/>
                      <a:pt x="38595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679E864E-3CBF-2B64-4618-152DF649C8E2}"/>
                  </a:ext>
                </a:extLst>
              </p:cNvPr>
              <p:cNvSpPr/>
              <p:nvPr/>
            </p:nvSpPr>
            <p:spPr>
              <a:xfrm>
                <a:off x="3719322" y="1986915"/>
                <a:ext cx="88487" cy="221551"/>
              </a:xfrm>
              <a:custGeom>
                <a:avLst/>
                <a:gdLst>
                  <a:gd name="connsiteX0" fmla="*/ 88487 w 88487"/>
                  <a:gd name="connsiteY0" fmla="*/ 86963 h 221551"/>
                  <a:gd name="connsiteX1" fmla="*/ 0 w 88487"/>
                  <a:gd name="connsiteY1" fmla="*/ 221551 h 221551"/>
                  <a:gd name="connsiteX2" fmla="*/ 58674 w 88487"/>
                  <a:gd name="connsiteY2" fmla="*/ 0 h 221551"/>
                  <a:gd name="connsiteX3" fmla="*/ 88487 w 88487"/>
                  <a:gd name="connsiteY3" fmla="*/ 86963 h 22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487" h="221551">
                    <a:moveTo>
                      <a:pt x="88487" y="86963"/>
                    </a:moveTo>
                    <a:cubicBezTo>
                      <a:pt x="65437" y="133826"/>
                      <a:pt x="34004" y="188500"/>
                      <a:pt x="0" y="221551"/>
                    </a:cubicBezTo>
                    <a:cubicBezTo>
                      <a:pt x="3715" y="109442"/>
                      <a:pt x="58674" y="0"/>
                      <a:pt x="58674" y="0"/>
                    </a:cubicBezTo>
                    <a:cubicBezTo>
                      <a:pt x="74055" y="26827"/>
                      <a:pt x="84174" y="56342"/>
                      <a:pt x="88487" y="8696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89807C2F-9582-4F3B-2B9C-4EF0868578A0}"/>
                  </a:ext>
                </a:extLst>
              </p:cNvPr>
              <p:cNvSpPr/>
              <p:nvPr/>
            </p:nvSpPr>
            <p:spPr>
              <a:xfrm>
                <a:off x="3760947" y="1838229"/>
                <a:ext cx="456627" cy="584856"/>
              </a:xfrm>
              <a:custGeom>
                <a:avLst/>
                <a:gdLst>
                  <a:gd name="connsiteX0" fmla="*/ 456628 w 456627"/>
                  <a:gd name="connsiteY0" fmla="*/ 32480 h 584856"/>
                  <a:gd name="connsiteX1" fmla="*/ 418528 w 456627"/>
                  <a:gd name="connsiteY1" fmla="*/ 581977 h 584856"/>
                  <a:gd name="connsiteX2" fmla="*/ 19906 w 456627"/>
                  <a:gd name="connsiteY2" fmla="*/ 581977 h 584856"/>
                  <a:gd name="connsiteX3" fmla="*/ 58006 w 456627"/>
                  <a:gd name="connsiteY3" fmla="*/ 13525 h 584856"/>
                  <a:gd name="connsiteX4" fmla="*/ 148684 w 456627"/>
                  <a:gd name="connsiteY4" fmla="*/ 1048 h 584856"/>
                  <a:gd name="connsiteX5" fmla="*/ 168306 w 456627"/>
                  <a:gd name="connsiteY5" fmla="*/ 0 h 584856"/>
                  <a:gd name="connsiteX6" fmla="*/ 330231 w 456627"/>
                  <a:gd name="connsiteY6" fmla="*/ 9525 h 584856"/>
                  <a:gd name="connsiteX7" fmla="*/ 360806 w 456627"/>
                  <a:gd name="connsiteY7" fmla="*/ 13430 h 584856"/>
                  <a:gd name="connsiteX8" fmla="*/ 456628 w 456627"/>
                  <a:gd name="connsiteY8" fmla="*/ 32480 h 58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627" h="584856">
                    <a:moveTo>
                      <a:pt x="456628" y="32480"/>
                    </a:moveTo>
                    <a:cubicBezTo>
                      <a:pt x="396620" y="365855"/>
                      <a:pt x="418528" y="581977"/>
                      <a:pt x="418528" y="581977"/>
                    </a:cubicBezTo>
                    <a:cubicBezTo>
                      <a:pt x="418528" y="581977"/>
                      <a:pt x="134587" y="588455"/>
                      <a:pt x="19906" y="581977"/>
                    </a:cubicBezTo>
                    <a:cubicBezTo>
                      <a:pt x="-41244" y="177546"/>
                      <a:pt x="58006" y="13525"/>
                      <a:pt x="58006" y="13525"/>
                    </a:cubicBezTo>
                    <a:cubicBezTo>
                      <a:pt x="87946" y="7500"/>
                      <a:pt x="118230" y="3333"/>
                      <a:pt x="148684" y="1048"/>
                    </a:cubicBezTo>
                    <a:cubicBezTo>
                      <a:pt x="155066" y="1048"/>
                      <a:pt x="161638" y="286"/>
                      <a:pt x="168306" y="0"/>
                    </a:cubicBezTo>
                    <a:cubicBezTo>
                      <a:pt x="222418" y="91"/>
                      <a:pt x="276481" y="3271"/>
                      <a:pt x="330231" y="9525"/>
                    </a:cubicBezTo>
                    <a:cubicBezTo>
                      <a:pt x="340423" y="10573"/>
                      <a:pt x="350805" y="12001"/>
                      <a:pt x="360806" y="13430"/>
                    </a:cubicBezTo>
                    <a:cubicBezTo>
                      <a:pt x="411574" y="20669"/>
                      <a:pt x="456628" y="32480"/>
                      <a:pt x="456628" y="324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0865579-E37F-E855-503F-C3A9D9E42FC7}"/>
                  </a:ext>
                </a:extLst>
              </p:cNvPr>
              <p:cNvSpPr/>
              <p:nvPr/>
            </p:nvSpPr>
            <p:spPr>
              <a:xfrm>
                <a:off x="3760621" y="1838229"/>
                <a:ext cx="456952" cy="584803"/>
              </a:xfrm>
              <a:custGeom>
                <a:avLst/>
                <a:gdLst>
                  <a:gd name="connsiteX0" fmla="*/ 456953 w 456952"/>
                  <a:gd name="connsiteY0" fmla="*/ 32385 h 584803"/>
                  <a:gd name="connsiteX1" fmla="*/ 437903 w 456952"/>
                  <a:gd name="connsiteY1" fmla="*/ 150876 h 584803"/>
                  <a:gd name="connsiteX2" fmla="*/ 420948 w 456952"/>
                  <a:gd name="connsiteY2" fmla="*/ 312801 h 584803"/>
                  <a:gd name="connsiteX3" fmla="*/ 418186 w 456952"/>
                  <a:gd name="connsiteY3" fmla="*/ 355187 h 584803"/>
                  <a:gd name="connsiteX4" fmla="*/ 414662 w 456952"/>
                  <a:gd name="connsiteY4" fmla="*/ 481775 h 584803"/>
                  <a:gd name="connsiteX5" fmla="*/ 418567 w 456952"/>
                  <a:gd name="connsiteY5" fmla="*/ 581882 h 584803"/>
                  <a:gd name="connsiteX6" fmla="*/ 19946 w 456952"/>
                  <a:gd name="connsiteY6" fmla="*/ 581882 h 584803"/>
                  <a:gd name="connsiteX7" fmla="*/ 58046 w 456952"/>
                  <a:gd name="connsiteY7" fmla="*/ 13525 h 584803"/>
                  <a:gd name="connsiteX8" fmla="*/ 148724 w 456952"/>
                  <a:gd name="connsiteY8" fmla="*/ 1143 h 584803"/>
                  <a:gd name="connsiteX9" fmla="*/ 168345 w 456952"/>
                  <a:gd name="connsiteY9" fmla="*/ 0 h 584803"/>
                  <a:gd name="connsiteX10" fmla="*/ 330270 w 456952"/>
                  <a:gd name="connsiteY10" fmla="*/ 9525 h 584803"/>
                  <a:gd name="connsiteX11" fmla="*/ 360750 w 456952"/>
                  <a:gd name="connsiteY11" fmla="*/ 13430 h 584803"/>
                  <a:gd name="connsiteX12" fmla="*/ 456953 w 456952"/>
                  <a:gd name="connsiteY12" fmla="*/ 32385 h 58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6952" h="584803">
                    <a:moveTo>
                      <a:pt x="456953" y="32385"/>
                    </a:moveTo>
                    <a:cubicBezTo>
                      <a:pt x="449523" y="73819"/>
                      <a:pt x="443332" y="113443"/>
                      <a:pt x="437903" y="150876"/>
                    </a:cubicBezTo>
                    <a:cubicBezTo>
                      <a:pt x="429902" y="210121"/>
                      <a:pt x="424473" y="264414"/>
                      <a:pt x="420948" y="312801"/>
                    </a:cubicBezTo>
                    <a:cubicBezTo>
                      <a:pt x="419900" y="327469"/>
                      <a:pt x="418948" y="341376"/>
                      <a:pt x="418186" y="355187"/>
                    </a:cubicBezTo>
                    <a:cubicBezTo>
                      <a:pt x="415329" y="405003"/>
                      <a:pt x="414566" y="447389"/>
                      <a:pt x="414662" y="481775"/>
                    </a:cubicBezTo>
                    <a:cubicBezTo>
                      <a:pt x="414662" y="546354"/>
                      <a:pt x="418567" y="581882"/>
                      <a:pt x="418567" y="581882"/>
                    </a:cubicBezTo>
                    <a:cubicBezTo>
                      <a:pt x="418567" y="581882"/>
                      <a:pt x="134627" y="588455"/>
                      <a:pt x="19946" y="581882"/>
                    </a:cubicBezTo>
                    <a:cubicBezTo>
                      <a:pt x="-41300" y="177546"/>
                      <a:pt x="58046" y="13525"/>
                      <a:pt x="58046" y="13525"/>
                    </a:cubicBezTo>
                    <a:cubicBezTo>
                      <a:pt x="87983" y="7506"/>
                      <a:pt x="118269" y="3370"/>
                      <a:pt x="148724" y="1143"/>
                    </a:cubicBezTo>
                    <a:cubicBezTo>
                      <a:pt x="155106" y="571"/>
                      <a:pt x="161678" y="286"/>
                      <a:pt x="168345" y="0"/>
                    </a:cubicBezTo>
                    <a:cubicBezTo>
                      <a:pt x="222458" y="97"/>
                      <a:pt x="276520" y="3277"/>
                      <a:pt x="330270" y="9525"/>
                    </a:cubicBezTo>
                    <a:cubicBezTo>
                      <a:pt x="340367" y="10573"/>
                      <a:pt x="350654" y="12001"/>
                      <a:pt x="360750" y="13430"/>
                    </a:cubicBezTo>
                    <a:cubicBezTo>
                      <a:pt x="411899" y="20669"/>
                      <a:pt x="456953" y="32385"/>
                      <a:pt x="456953" y="3238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5698A2FC-CC86-4077-4CFE-2D7B0304DDD2}"/>
                  </a:ext>
                </a:extLst>
              </p:cNvPr>
              <p:cNvSpPr/>
              <p:nvPr/>
            </p:nvSpPr>
            <p:spPr>
              <a:xfrm>
                <a:off x="3894678" y="1671732"/>
                <a:ext cx="172878" cy="217147"/>
              </a:xfrm>
              <a:custGeom>
                <a:avLst/>
                <a:gdLst>
                  <a:gd name="connsiteX0" fmla="*/ 172878 w 172878"/>
                  <a:gd name="connsiteY0" fmla="*/ 172403 h 217147"/>
                  <a:gd name="connsiteX1" fmla="*/ 48482 w 172878"/>
                  <a:gd name="connsiteY1" fmla="*/ 216979 h 217147"/>
                  <a:gd name="connsiteX2" fmla="*/ 3047 w 172878"/>
                  <a:gd name="connsiteY2" fmla="*/ 169354 h 217147"/>
                  <a:gd name="connsiteX3" fmla="*/ 48577 w 172878"/>
                  <a:gd name="connsiteY3" fmla="*/ 135160 h 217147"/>
                  <a:gd name="connsiteX4" fmla="*/ 39052 w 172878"/>
                  <a:gd name="connsiteY4" fmla="*/ 78010 h 217147"/>
                  <a:gd name="connsiteX5" fmla="*/ 118585 w 172878"/>
                  <a:gd name="connsiteY5" fmla="*/ 11335 h 217147"/>
                  <a:gd name="connsiteX6" fmla="*/ 132111 w 172878"/>
                  <a:gd name="connsiteY6" fmla="*/ 0 h 217147"/>
                  <a:gd name="connsiteX7" fmla="*/ 131349 w 172878"/>
                  <a:gd name="connsiteY7" fmla="*/ 12097 h 217147"/>
                  <a:gd name="connsiteX8" fmla="*/ 131349 w 172878"/>
                  <a:gd name="connsiteY8" fmla="*/ 58769 h 217147"/>
                  <a:gd name="connsiteX9" fmla="*/ 172878 w 172878"/>
                  <a:gd name="connsiteY9" fmla="*/ 172403 h 2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878" h="217147">
                    <a:moveTo>
                      <a:pt x="172878" y="172403"/>
                    </a:moveTo>
                    <a:cubicBezTo>
                      <a:pt x="148494" y="197929"/>
                      <a:pt x="110013" y="219266"/>
                      <a:pt x="48482" y="216979"/>
                    </a:cubicBezTo>
                    <a:cubicBezTo>
                      <a:pt x="1333" y="215170"/>
                      <a:pt x="-5240" y="185452"/>
                      <a:pt x="3047" y="169354"/>
                    </a:cubicBezTo>
                    <a:cubicBezTo>
                      <a:pt x="31622" y="163449"/>
                      <a:pt x="44672" y="150971"/>
                      <a:pt x="48577" y="135160"/>
                    </a:cubicBezTo>
                    <a:cubicBezTo>
                      <a:pt x="52482" y="119348"/>
                      <a:pt x="47053" y="97822"/>
                      <a:pt x="39052" y="78010"/>
                    </a:cubicBezTo>
                    <a:lnTo>
                      <a:pt x="118585" y="11335"/>
                    </a:lnTo>
                    <a:lnTo>
                      <a:pt x="132111" y="0"/>
                    </a:lnTo>
                    <a:cubicBezTo>
                      <a:pt x="132111" y="3810"/>
                      <a:pt x="131540" y="7811"/>
                      <a:pt x="131349" y="12097"/>
                    </a:cubicBezTo>
                    <a:cubicBezTo>
                      <a:pt x="130448" y="27641"/>
                      <a:pt x="130448" y="43225"/>
                      <a:pt x="131349" y="58769"/>
                    </a:cubicBezTo>
                    <a:cubicBezTo>
                      <a:pt x="133825" y="102108"/>
                      <a:pt x="144208" y="149924"/>
                      <a:pt x="172878" y="172403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A5FDA151-CF7D-FC46-1E6D-C4DF71B45BD4}"/>
                  </a:ext>
                </a:extLst>
              </p:cNvPr>
              <p:cNvSpPr/>
              <p:nvPr/>
            </p:nvSpPr>
            <p:spPr>
              <a:xfrm>
                <a:off x="3933729" y="1682972"/>
                <a:ext cx="92296" cy="123825"/>
              </a:xfrm>
              <a:custGeom>
                <a:avLst/>
                <a:gdLst>
                  <a:gd name="connsiteX0" fmla="*/ 92202 w 92296"/>
                  <a:gd name="connsiteY0" fmla="*/ 47054 h 123825"/>
                  <a:gd name="connsiteX1" fmla="*/ 9525 w 92296"/>
                  <a:gd name="connsiteY1" fmla="*/ 123825 h 123825"/>
                  <a:gd name="connsiteX2" fmla="*/ 0 w 92296"/>
                  <a:gd name="connsiteY2" fmla="*/ 66675 h 123825"/>
                  <a:gd name="connsiteX3" fmla="*/ 79534 w 92296"/>
                  <a:gd name="connsiteY3" fmla="*/ 0 h 123825"/>
                  <a:gd name="connsiteX4" fmla="*/ 92297 w 92296"/>
                  <a:gd name="connsiteY4" fmla="*/ 762 h 123825"/>
                  <a:gd name="connsiteX5" fmla="*/ 92202 w 92296"/>
                  <a:gd name="connsiteY5" fmla="*/ 4705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296" h="123825">
                    <a:moveTo>
                      <a:pt x="92202" y="47054"/>
                    </a:moveTo>
                    <a:cubicBezTo>
                      <a:pt x="77343" y="77343"/>
                      <a:pt x="51340" y="113729"/>
                      <a:pt x="9525" y="123825"/>
                    </a:cubicBezTo>
                    <a:cubicBezTo>
                      <a:pt x="13906" y="106966"/>
                      <a:pt x="8001" y="86487"/>
                      <a:pt x="0" y="66675"/>
                    </a:cubicBezTo>
                    <a:lnTo>
                      <a:pt x="79534" y="0"/>
                    </a:lnTo>
                    <a:cubicBezTo>
                      <a:pt x="83820" y="0"/>
                      <a:pt x="88011" y="0"/>
                      <a:pt x="92297" y="762"/>
                    </a:cubicBezTo>
                    <a:cubicBezTo>
                      <a:pt x="91379" y="16178"/>
                      <a:pt x="91347" y="31634"/>
                      <a:pt x="92202" y="4705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1FA042A8-8FDC-3725-7550-704D10029625}"/>
                  </a:ext>
                </a:extLst>
              </p:cNvPr>
              <p:cNvSpPr/>
              <p:nvPr/>
            </p:nvSpPr>
            <p:spPr>
              <a:xfrm>
                <a:off x="3894486" y="1876805"/>
                <a:ext cx="92678" cy="407765"/>
              </a:xfrm>
              <a:custGeom>
                <a:avLst/>
                <a:gdLst>
                  <a:gd name="connsiteX0" fmla="*/ 92678 w 92678"/>
                  <a:gd name="connsiteY0" fmla="*/ 20098 h 407765"/>
                  <a:gd name="connsiteX1" fmla="*/ 49435 w 92678"/>
                  <a:gd name="connsiteY1" fmla="*/ 44863 h 407765"/>
                  <a:gd name="connsiteX2" fmla="*/ 48673 w 92678"/>
                  <a:gd name="connsiteY2" fmla="*/ 370999 h 407765"/>
                  <a:gd name="connsiteX3" fmla="*/ 27242 w 92678"/>
                  <a:gd name="connsiteY3" fmla="*/ 407765 h 407765"/>
                  <a:gd name="connsiteX4" fmla="*/ 0 w 92678"/>
                  <a:gd name="connsiteY4" fmla="*/ 367284 h 407765"/>
                  <a:gd name="connsiteX5" fmla="*/ 33433 w 92678"/>
                  <a:gd name="connsiteY5" fmla="*/ 44101 h 407765"/>
                  <a:gd name="connsiteX6" fmla="*/ 18764 w 92678"/>
                  <a:gd name="connsiteY6" fmla="*/ 15526 h 407765"/>
                  <a:gd name="connsiteX7" fmla="*/ 61722 w 92678"/>
                  <a:gd name="connsiteY7" fmla="*/ 0 h 407765"/>
                  <a:gd name="connsiteX8" fmla="*/ 92678 w 92678"/>
                  <a:gd name="connsiteY8" fmla="*/ 20098 h 40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678" h="407765">
                    <a:moveTo>
                      <a:pt x="92678" y="20098"/>
                    </a:moveTo>
                    <a:cubicBezTo>
                      <a:pt x="78296" y="28289"/>
                      <a:pt x="64103" y="36481"/>
                      <a:pt x="49435" y="44863"/>
                    </a:cubicBezTo>
                    <a:cubicBezTo>
                      <a:pt x="43609" y="153490"/>
                      <a:pt x="43355" y="262345"/>
                      <a:pt x="48673" y="370999"/>
                    </a:cubicBezTo>
                    <a:cubicBezTo>
                      <a:pt x="41434" y="383191"/>
                      <a:pt x="34290" y="395383"/>
                      <a:pt x="27242" y="407765"/>
                    </a:cubicBezTo>
                    <a:cubicBezTo>
                      <a:pt x="17717" y="394335"/>
                      <a:pt x="8954" y="380905"/>
                      <a:pt x="0" y="367284"/>
                    </a:cubicBezTo>
                    <a:cubicBezTo>
                      <a:pt x="5663" y="259060"/>
                      <a:pt x="16822" y="151193"/>
                      <a:pt x="33433" y="44101"/>
                    </a:cubicBezTo>
                    <a:cubicBezTo>
                      <a:pt x="28480" y="34576"/>
                      <a:pt x="23908" y="25051"/>
                      <a:pt x="18764" y="15526"/>
                    </a:cubicBezTo>
                    <a:lnTo>
                      <a:pt x="61722" y="0"/>
                    </a:lnTo>
                    <a:cubicBezTo>
                      <a:pt x="71914" y="6668"/>
                      <a:pt x="82296" y="13430"/>
                      <a:pt x="92678" y="200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16BD3D7-7CE8-8E9E-F064-80A4AF3D07B7}"/>
                  </a:ext>
                </a:extLst>
              </p:cNvPr>
              <p:cNvSpPr/>
              <p:nvPr/>
            </p:nvSpPr>
            <p:spPr>
              <a:xfrm>
                <a:off x="3912965" y="2163984"/>
                <a:ext cx="266414" cy="156019"/>
              </a:xfrm>
              <a:custGeom>
                <a:avLst/>
                <a:gdLst>
                  <a:gd name="connsiteX0" fmla="*/ 28289 w 266414"/>
                  <a:gd name="connsiteY0" fmla="*/ 0 h 156019"/>
                  <a:gd name="connsiteX1" fmla="*/ 266414 w 266414"/>
                  <a:gd name="connsiteY1" fmla="*/ 17050 h 156019"/>
                  <a:gd name="connsiteX2" fmla="*/ 262890 w 266414"/>
                  <a:gd name="connsiteY2" fmla="*/ 156020 h 156019"/>
                  <a:gd name="connsiteX3" fmla="*/ 0 w 266414"/>
                  <a:gd name="connsiteY3" fmla="*/ 60770 h 15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414" h="156019">
                    <a:moveTo>
                      <a:pt x="28289" y="0"/>
                    </a:moveTo>
                    <a:cubicBezTo>
                      <a:pt x="134207" y="4096"/>
                      <a:pt x="220694" y="17717"/>
                      <a:pt x="266414" y="17050"/>
                    </a:cubicBezTo>
                    <a:cubicBezTo>
                      <a:pt x="263557" y="66770"/>
                      <a:pt x="262795" y="121825"/>
                      <a:pt x="262890" y="156020"/>
                    </a:cubicBezTo>
                    <a:cubicBezTo>
                      <a:pt x="62865" y="116776"/>
                      <a:pt x="0" y="60770"/>
                      <a:pt x="0" y="6077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DA28F97D-E5C4-3D83-B3C9-8E76F1D1A2D2}"/>
                  </a:ext>
                </a:extLst>
              </p:cNvPr>
              <p:cNvSpPr/>
              <p:nvPr/>
            </p:nvSpPr>
            <p:spPr>
              <a:xfrm>
                <a:off x="4162044" y="1979580"/>
                <a:ext cx="36766" cy="171450"/>
              </a:xfrm>
              <a:custGeom>
                <a:avLst/>
                <a:gdLst>
                  <a:gd name="connsiteX0" fmla="*/ 36766 w 36766"/>
                  <a:gd name="connsiteY0" fmla="*/ 9525 h 171450"/>
                  <a:gd name="connsiteX1" fmla="*/ 19812 w 36766"/>
                  <a:gd name="connsiteY1" fmla="*/ 171450 h 171450"/>
                  <a:gd name="connsiteX2" fmla="*/ 10287 w 36766"/>
                  <a:gd name="connsiteY2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66" h="171450">
                    <a:moveTo>
                      <a:pt x="36766" y="9525"/>
                    </a:moveTo>
                    <a:cubicBezTo>
                      <a:pt x="28766" y="68771"/>
                      <a:pt x="23336" y="123063"/>
                      <a:pt x="19812" y="171450"/>
                    </a:cubicBezTo>
                    <a:cubicBezTo>
                      <a:pt x="-18288" y="93726"/>
                      <a:pt x="10287" y="0"/>
                      <a:pt x="1028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38A68BA-4CD1-3044-07FD-806BB6FD9A55}"/>
                  </a:ext>
                </a:extLst>
              </p:cNvPr>
              <p:cNvSpPr/>
              <p:nvPr/>
            </p:nvSpPr>
            <p:spPr>
              <a:xfrm>
                <a:off x="3835976" y="1537540"/>
                <a:ext cx="50562" cy="83840"/>
              </a:xfrm>
              <a:custGeom>
                <a:avLst/>
                <a:gdLst>
                  <a:gd name="connsiteX0" fmla="*/ 7170 w 50562"/>
                  <a:gd name="connsiteY0" fmla="*/ 11796 h 83840"/>
                  <a:gd name="connsiteX1" fmla="*/ 34697 w 50562"/>
                  <a:gd name="connsiteY1" fmla="*/ 81614 h 83840"/>
                  <a:gd name="connsiteX2" fmla="*/ 7170 w 50562"/>
                  <a:gd name="connsiteY2" fmla="*/ 11796 h 83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562" h="83840">
                    <a:moveTo>
                      <a:pt x="7170" y="11796"/>
                    </a:moveTo>
                    <a:cubicBezTo>
                      <a:pt x="-4545" y="38561"/>
                      <a:pt x="-5974" y="95806"/>
                      <a:pt x="34697" y="81614"/>
                    </a:cubicBezTo>
                    <a:cubicBezTo>
                      <a:pt x="75369" y="67422"/>
                      <a:pt x="27363" y="-34020"/>
                      <a:pt x="7170" y="117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9C63B6C-CA00-51CF-33D5-0D04BB2A0828}"/>
                  </a:ext>
                </a:extLst>
              </p:cNvPr>
              <p:cNvSpPr/>
              <p:nvPr/>
            </p:nvSpPr>
            <p:spPr>
              <a:xfrm>
                <a:off x="3833097" y="1503907"/>
                <a:ext cx="205291" cy="282816"/>
              </a:xfrm>
              <a:custGeom>
                <a:avLst/>
                <a:gdLst>
                  <a:gd name="connsiteX0" fmla="*/ 205122 w 205291"/>
                  <a:gd name="connsiteY0" fmla="*/ 104579 h 282816"/>
                  <a:gd name="connsiteX1" fmla="*/ 167498 w 205291"/>
                  <a:gd name="connsiteY1" fmla="*/ 254884 h 282816"/>
                  <a:gd name="connsiteX2" fmla="*/ 7002 w 205291"/>
                  <a:gd name="connsiteY2" fmla="*/ 206402 h 282816"/>
                  <a:gd name="connsiteX3" fmla="*/ 69010 w 205291"/>
                  <a:gd name="connsiteY3" fmla="*/ 7424 h 282816"/>
                  <a:gd name="connsiteX4" fmla="*/ 197893 w 205291"/>
                  <a:gd name="connsiteY4" fmla="*/ 61293 h 282816"/>
                  <a:gd name="connsiteX5" fmla="*/ 205122 w 205291"/>
                  <a:gd name="connsiteY5" fmla="*/ 104579 h 282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291" h="282816">
                    <a:moveTo>
                      <a:pt x="205122" y="104579"/>
                    </a:moveTo>
                    <a:cubicBezTo>
                      <a:pt x="201597" y="176112"/>
                      <a:pt x="203217" y="218117"/>
                      <a:pt x="167498" y="254884"/>
                    </a:cubicBezTo>
                    <a:cubicBezTo>
                      <a:pt x="113777" y="310224"/>
                      <a:pt x="24623" y="277744"/>
                      <a:pt x="7002" y="206402"/>
                    </a:cubicBezTo>
                    <a:cubicBezTo>
                      <a:pt x="-9191" y="142203"/>
                      <a:pt x="-714" y="36095"/>
                      <a:pt x="69010" y="7424"/>
                    </a:cubicBezTo>
                    <a:cubicBezTo>
                      <a:pt x="119475" y="-13290"/>
                      <a:pt x="177178" y="10827"/>
                      <a:pt x="197893" y="61293"/>
                    </a:cubicBezTo>
                    <a:cubicBezTo>
                      <a:pt x="203518" y="74997"/>
                      <a:pt x="205988" y="89791"/>
                      <a:pt x="205122" y="10457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D7C75FC6-22DC-9986-AB06-24078B241FA1}"/>
                  </a:ext>
                </a:extLst>
              </p:cNvPr>
              <p:cNvSpPr/>
              <p:nvPr/>
            </p:nvSpPr>
            <p:spPr>
              <a:xfrm>
                <a:off x="3916298" y="1618202"/>
                <a:ext cx="13716" cy="21050"/>
              </a:xfrm>
              <a:custGeom>
                <a:avLst/>
                <a:gdLst>
                  <a:gd name="connsiteX0" fmla="*/ 13716 w 13716"/>
                  <a:gd name="connsiteY0" fmla="*/ 10573 h 21050"/>
                  <a:gd name="connsiteX1" fmla="*/ 6953 w 13716"/>
                  <a:gd name="connsiteY1" fmla="*/ 21050 h 21050"/>
                  <a:gd name="connsiteX2" fmla="*/ 0 w 13716"/>
                  <a:gd name="connsiteY2" fmla="*/ 10573 h 21050"/>
                  <a:gd name="connsiteX3" fmla="*/ 6763 w 13716"/>
                  <a:gd name="connsiteY3" fmla="*/ 0 h 21050"/>
                  <a:gd name="connsiteX4" fmla="*/ 13716 w 13716"/>
                  <a:gd name="connsiteY4" fmla="*/ 10573 h 2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" h="21050">
                    <a:moveTo>
                      <a:pt x="13716" y="10573"/>
                    </a:moveTo>
                    <a:cubicBezTo>
                      <a:pt x="13716" y="16383"/>
                      <a:pt x="10763" y="21050"/>
                      <a:pt x="6953" y="21050"/>
                    </a:cubicBezTo>
                    <a:cubicBezTo>
                      <a:pt x="3143" y="21050"/>
                      <a:pt x="0" y="16383"/>
                      <a:pt x="0" y="10573"/>
                    </a:cubicBezTo>
                    <a:cubicBezTo>
                      <a:pt x="0" y="4763"/>
                      <a:pt x="2953" y="0"/>
                      <a:pt x="6763" y="0"/>
                    </a:cubicBezTo>
                    <a:cubicBezTo>
                      <a:pt x="10573" y="0"/>
                      <a:pt x="13716" y="4667"/>
                      <a:pt x="13716" y="105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7597396-CAF2-4C8E-1DC0-2B456F425E8E}"/>
                  </a:ext>
                </a:extLst>
              </p:cNvPr>
              <p:cNvSpPr/>
              <p:nvPr/>
            </p:nvSpPr>
            <p:spPr>
              <a:xfrm>
                <a:off x="3850195" y="1618297"/>
                <a:ext cx="13811" cy="21050"/>
              </a:xfrm>
              <a:custGeom>
                <a:avLst/>
                <a:gdLst>
                  <a:gd name="connsiteX0" fmla="*/ 13811 w 13811"/>
                  <a:gd name="connsiteY0" fmla="*/ 10478 h 21050"/>
                  <a:gd name="connsiteX1" fmla="*/ 6953 w 13811"/>
                  <a:gd name="connsiteY1" fmla="*/ 21050 h 21050"/>
                  <a:gd name="connsiteX2" fmla="*/ 0 w 13811"/>
                  <a:gd name="connsiteY2" fmla="*/ 10573 h 21050"/>
                  <a:gd name="connsiteX3" fmla="*/ 6763 w 13811"/>
                  <a:gd name="connsiteY3" fmla="*/ 0 h 21050"/>
                  <a:gd name="connsiteX4" fmla="*/ 13811 w 13811"/>
                  <a:gd name="connsiteY4" fmla="*/ 10478 h 2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11" h="21050">
                    <a:moveTo>
                      <a:pt x="13811" y="10478"/>
                    </a:moveTo>
                    <a:cubicBezTo>
                      <a:pt x="13811" y="16288"/>
                      <a:pt x="10763" y="21050"/>
                      <a:pt x="6953" y="21050"/>
                    </a:cubicBezTo>
                    <a:cubicBezTo>
                      <a:pt x="3143" y="21050"/>
                      <a:pt x="0" y="16383"/>
                      <a:pt x="0" y="10573"/>
                    </a:cubicBezTo>
                    <a:cubicBezTo>
                      <a:pt x="0" y="4763"/>
                      <a:pt x="2953" y="0"/>
                      <a:pt x="6763" y="0"/>
                    </a:cubicBezTo>
                    <a:cubicBezTo>
                      <a:pt x="10573" y="0"/>
                      <a:pt x="13716" y="4763"/>
                      <a:pt x="13811" y="104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4B3C17C-BA2B-3680-50E9-D900AC8252B9}"/>
                  </a:ext>
                </a:extLst>
              </p:cNvPr>
              <p:cNvSpPr/>
              <p:nvPr/>
            </p:nvSpPr>
            <p:spPr>
              <a:xfrm>
                <a:off x="3857243" y="1631727"/>
                <a:ext cx="27717" cy="53805"/>
              </a:xfrm>
              <a:custGeom>
                <a:avLst/>
                <a:gdLst>
                  <a:gd name="connsiteX0" fmla="*/ 27718 w 27717"/>
                  <a:gd name="connsiteY0" fmla="*/ 0 h 53805"/>
                  <a:gd name="connsiteX1" fmla="*/ 0 w 27717"/>
                  <a:gd name="connsiteY1" fmla="*/ 48101 h 53805"/>
                  <a:gd name="connsiteX2" fmla="*/ 27718 w 27717"/>
                  <a:gd name="connsiteY2" fmla="*/ 52673 h 5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717" h="53805">
                    <a:moveTo>
                      <a:pt x="27718" y="0"/>
                    </a:moveTo>
                    <a:cubicBezTo>
                      <a:pt x="20732" y="17231"/>
                      <a:pt x="11405" y="33417"/>
                      <a:pt x="0" y="48101"/>
                    </a:cubicBezTo>
                    <a:cubicBezTo>
                      <a:pt x="8167" y="53502"/>
                      <a:pt x="18249" y="55165"/>
                      <a:pt x="27718" y="52673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E708F670-8275-DA93-66A9-12B09606B1ED}"/>
                  </a:ext>
                </a:extLst>
              </p:cNvPr>
              <p:cNvSpPr/>
              <p:nvPr/>
            </p:nvSpPr>
            <p:spPr>
              <a:xfrm>
                <a:off x="3920953" y="1587912"/>
                <a:ext cx="31919" cy="19556"/>
              </a:xfrm>
              <a:custGeom>
                <a:avLst/>
                <a:gdLst>
                  <a:gd name="connsiteX0" fmla="*/ 28969 w 31919"/>
                  <a:gd name="connsiteY0" fmla="*/ 19527 h 19556"/>
                  <a:gd name="connsiteX1" fmla="*/ 25731 w 31919"/>
                  <a:gd name="connsiteY1" fmla="*/ 18193 h 19556"/>
                  <a:gd name="connsiteX2" fmla="*/ 3728 w 31919"/>
                  <a:gd name="connsiteY2" fmla="*/ 6858 h 19556"/>
                  <a:gd name="connsiteX3" fmla="*/ 13 w 31919"/>
                  <a:gd name="connsiteY3" fmla="*/ 3715 h 19556"/>
                  <a:gd name="connsiteX4" fmla="*/ 3133 w 31919"/>
                  <a:gd name="connsiteY4" fmla="*/ 2 h 19556"/>
                  <a:gd name="connsiteX5" fmla="*/ 3156 w 31919"/>
                  <a:gd name="connsiteY5" fmla="*/ 0 h 19556"/>
                  <a:gd name="connsiteX6" fmla="*/ 31160 w 31919"/>
                  <a:gd name="connsiteY6" fmla="*/ 14097 h 19556"/>
                  <a:gd name="connsiteX7" fmla="*/ 30703 w 31919"/>
                  <a:gd name="connsiteY7" fmla="*/ 18790 h 19556"/>
                  <a:gd name="connsiteX8" fmla="*/ 28969 w 31919"/>
                  <a:gd name="connsiteY8" fmla="*/ 19527 h 19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19" h="19556">
                    <a:moveTo>
                      <a:pt x="28969" y="19527"/>
                    </a:moveTo>
                    <a:cubicBezTo>
                      <a:pt x="27730" y="19688"/>
                      <a:pt x="26497" y="19181"/>
                      <a:pt x="25731" y="18193"/>
                    </a:cubicBezTo>
                    <a:cubicBezTo>
                      <a:pt x="20594" y="11156"/>
                      <a:pt x="12439" y="6955"/>
                      <a:pt x="3728" y="6858"/>
                    </a:cubicBezTo>
                    <a:cubicBezTo>
                      <a:pt x="1849" y="6971"/>
                      <a:pt x="213" y="5587"/>
                      <a:pt x="13" y="3715"/>
                    </a:cubicBezTo>
                    <a:cubicBezTo>
                      <a:pt x="-151" y="1828"/>
                      <a:pt x="1246" y="166"/>
                      <a:pt x="3133" y="2"/>
                    </a:cubicBezTo>
                    <a:cubicBezTo>
                      <a:pt x="3141" y="2"/>
                      <a:pt x="3148" y="1"/>
                      <a:pt x="3156" y="0"/>
                    </a:cubicBezTo>
                    <a:cubicBezTo>
                      <a:pt x="14208" y="-46"/>
                      <a:pt x="24615" y="5193"/>
                      <a:pt x="31160" y="14097"/>
                    </a:cubicBezTo>
                    <a:cubicBezTo>
                      <a:pt x="32330" y="15519"/>
                      <a:pt x="32125" y="17620"/>
                      <a:pt x="30703" y="18790"/>
                    </a:cubicBezTo>
                    <a:cubicBezTo>
                      <a:pt x="30208" y="19197"/>
                      <a:pt x="29606" y="19453"/>
                      <a:pt x="28969" y="195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6A96498-CCE2-DA32-6B26-EBC8B07006B8}"/>
                  </a:ext>
                </a:extLst>
              </p:cNvPr>
              <p:cNvSpPr/>
              <p:nvPr/>
            </p:nvSpPr>
            <p:spPr>
              <a:xfrm>
                <a:off x="3831381" y="1582658"/>
                <a:ext cx="28568" cy="23772"/>
              </a:xfrm>
              <a:custGeom>
                <a:avLst/>
                <a:gdLst>
                  <a:gd name="connsiteX0" fmla="*/ 3859 w 28568"/>
                  <a:gd name="connsiteY0" fmla="*/ 23638 h 23772"/>
                  <a:gd name="connsiteX1" fmla="*/ 1954 w 28568"/>
                  <a:gd name="connsiteY1" fmla="*/ 23638 h 23772"/>
                  <a:gd name="connsiteX2" fmla="*/ 334 w 28568"/>
                  <a:gd name="connsiteY2" fmla="*/ 19067 h 23772"/>
                  <a:gd name="connsiteX3" fmla="*/ 335 w 28568"/>
                  <a:gd name="connsiteY3" fmla="*/ 19066 h 23772"/>
                  <a:gd name="connsiteX4" fmla="*/ 24719 w 28568"/>
                  <a:gd name="connsiteY4" fmla="*/ 16 h 23772"/>
                  <a:gd name="connsiteX5" fmla="*/ 28529 w 28568"/>
                  <a:gd name="connsiteY5" fmla="*/ 2968 h 23772"/>
                  <a:gd name="connsiteX6" fmla="*/ 25672 w 28568"/>
                  <a:gd name="connsiteY6" fmla="*/ 6874 h 23772"/>
                  <a:gd name="connsiteX7" fmla="*/ 6622 w 28568"/>
                  <a:gd name="connsiteY7" fmla="*/ 22304 h 23772"/>
                  <a:gd name="connsiteX8" fmla="*/ 3859 w 28568"/>
                  <a:gd name="connsiteY8" fmla="*/ 23638 h 2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68" h="23772">
                    <a:moveTo>
                      <a:pt x="3859" y="23638"/>
                    </a:moveTo>
                    <a:cubicBezTo>
                      <a:pt x="3237" y="23818"/>
                      <a:pt x="2577" y="23818"/>
                      <a:pt x="1954" y="23638"/>
                    </a:cubicBezTo>
                    <a:cubicBezTo>
                      <a:pt x="245" y="22823"/>
                      <a:pt x="-480" y="20776"/>
                      <a:pt x="334" y="19067"/>
                    </a:cubicBezTo>
                    <a:cubicBezTo>
                      <a:pt x="335" y="19066"/>
                      <a:pt x="335" y="19066"/>
                      <a:pt x="335" y="19066"/>
                    </a:cubicBezTo>
                    <a:cubicBezTo>
                      <a:pt x="4910" y="9151"/>
                      <a:pt x="13992" y="2056"/>
                      <a:pt x="24719" y="16"/>
                    </a:cubicBezTo>
                    <a:cubicBezTo>
                      <a:pt x="26569" y="-158"/>
                      <a:pt x="28236" y="1134"/>
                      <a:pt x="28529" y="2968"/>
                    </a:cubicBezTo>
                    <a:cubicBezTo>
                      <a:pt x="28814" y="4835"/>
                      <a:pt x="27537" y="6581"/>
                      <a:pt x="25672" y="6874"/>
                    </a:cubicBezTo>
                    <a:cubicBezTo>
                      <a:pt x="17151" y="8529"/>
                      <a:pt x="10010" y="14313"/>
                      <a:pt x="6622" y="22304"/>
                    </a:cubicBezTo>
                    <a:cubicBezTo>
                      <a:pt x="5983" y="23184"/>
                      <a:pt x="4945" y="23685"/>
                      <a:pt x="3859" y="236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858F1187-0D40-9D19-69EA-ABC7C170AA16}"/>
                  </a:ext>
                </a:extLst>
              </p:cNvPr>
              <p:cNvSpPr/>
              <p:nvPr/>
            </p:nvSpPr>
            <p:spPr>
              <a:xfrm>
                <a:off x="3826542" y="1472691"/>
                <a:ext cx="253523" cy="199359"/>
              </a:xfrm>
              <a:custGeom>
                <a:avLst/>
                <a:gdLst>
                  <a:gd name="connsiteX0" fmla="*/ 99377 w 253523"/>
                  <a:gd name="connsiteY0" fmla="*/ 78455 h 199359"/>
                  <a:gd name="connsiteX1" fmla="*/ 127952 w 253523"/>
                  <a:gd name="connsiteY1" fmla="*/ 79598 h 199359"/>
                  <a:gd name="connsiteX2" fmla="*/ 136429 w 253523"/>
                  <a:gd name="connsiteY2" fmla="*/ 135319 h 199359"/>
                  <a:gd name="connsiteX3" fmla="*/ 140334 w 253523"/>
                  <a:gd name="connsiteY3" fmla="*/ 128080 h 199359"/>
                  <a:gd name="connsiteX4" fmla="*/ 202533 w 253523"/>
                  <a:gd name="connsiteY4" fmla="*/ 195708 h 199359"/>
                  <a:gd name="connsiteX5" fmla="*/ 207486 w 253523"/>
                  <a:gd name="connsiteY5" fmla="*/ 34545 h 199359"/>
                  <a:gd name="connsiteX6" fmla="*/ 141477 w 253523"/>
                  <a:gd name="connsiteY6" fmla="*/ 1969 h 199359"/>
                  <a:gd name="connsiteX7" fmla="*/ 4222 w 253523"/>
                  <a:gd name="connsiteY7" fmla="*/ 63882 h 199359"/>
                  <a:gd name="connsiteX8" fmla="*/ 8890 w 253523"/>
                  <a:gd name="connsiteY8" fmla="*/ 122365 h 199359"/>
                  <a:gd name="connsiteX9" fmla="*/ 19843 w 253523"/>
                  <a:gd name="connsiteY9" fmla="*/ 100077 h 199359"/>
                  <a:gd name="connsiteX10" fmla="*/ 34035 w 253523"/>
                  <a:gd name="connsiteY10" fmla="*/ 117412 h 199359"/>
                  <a:gd name="connsiteX11" fmla="*/ 38608 w 253523"/>
                  <a:gd name="connsiteY11" fmla="*/ 95219 h 199359"/>
                  <a:gd name="connsiteX12" fmla="*/ 48133 w 253523"/>
                  <a:gd name="connsiteY12" fmla="*/ 113316 h 199359"/>
                  <a:gd name="connsiteX13" fmla="*/ 86899 w 253523"/>
                  <a:gd name="connsiteY13" fmla="*/ 67025 h 199359"/>
                  <a:gd name="connsiteX14" fmla="*/ 99377 w 253523"/>
                  <a:gd name="connsiteY14" fmla="*/ 78455 h 199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3523" h="199359">
                    <a:moveTo>
                      <a:pt x="99377" y="78455"/>
                    </a:moveTo>
                    <a:cubicBezTo>
                      <a:pt x="99377" y="78455"/>
                      <a:pt x="119094" y="64453"/>
                      <a:pt x="127952" y="79598"/>
                    </a:cubicBezTo>
                    <a:cubicBezTo>
                      <a:pt x="136810" y="94743"/>
                      <a:pt x="136429" y="135319"/>
                      <a:pt x="136429" y="135319"/>
                    </a:cubicBezTo>
                    <a:lnTo>
                      <a:pt x="140334" y="128080"/>
                    </a:lnTo>
                    <a:cubicBezTo>
                      <a:pt x="140334" y="128080"/>
                      <a:pt x="165671" y="218377"/>
                      <a:pt x="202533" y="195708"/>
                    </a:cubicBezTo>
                    <a:cubicBezTo>
                      <a:pt x="239394" y="173038"/>
                      <a:pt x="293497" y="81408"/>
                      <a:pt x="207486" y="34545"/>
                    </a:cubicBezTo>
                    <a:cubicBezTo>
                      <a:pt x="207486" y="34545"/>
                      <a:pt x="197961" y="12732"/>
                      <a:pt x="141477" y="1969"/>
                    </a:cubicBezTo>
                    <a:cubicBezTo>
                      <a:pt x="84994" y="-8794"/>
                      <a:pt x="15938" y="26353"/>
                      <a:pt x="4222" y="63882"/>
                    </a:cubicBezTo>
                    <a:cubicBezTo>
                      <a:pt x="-7493" y="101410"/>
                      <a:pt x="8890" y="122365"/>
                      <a:pt x="8890" y="122365"/>
                    </a:cubicBezTo>
                    <a:cubicBezTo>
                      <a:pt x="10776" y="114192"/>
                      <a:pt x="14525" y="106564"/>
                      <a:pt x="19843" y="100077"/>
                    </a:cubicBezTo>
                    <a:cubicBezTo>
                      <a:pt x="21359" y="107874"/>
                      <a:pt x="26691" y="114387"/>
                      <a:pt x="34035" y="117412"/>
                    </a:cubicBezTo>
                    <a:cubicBezTo>
                      <a:pt x="33452" y="109732"/>
                      <a:pt x="35037" y="102043"/>
                      <a:pt x="38608" y="95219"/>
                    </a:cubicBezTo>
                    <a:cubicBezTo>
                      <a:pt x="40434" y="101870"/>
                      <a:pt x="43685" y="108045"/>
                      <a:pt x="48133" y="113316"/>
                    </a:cubicBezTo>
                    <a:cubicBezTo>
                      <a:pt x="52228" y="74645"/>
                      <a:pt x="78517" y="66739"/>
                      <a:pt x="86899" y="67025"/>
                    </a:cubicBezTo>
                    <a:cubicBezTo>
                      <a:pt x="93137" y="67637"/>
                      <a:pt x="98221" y="72295"/>
                      <a:pt x="99377" y="784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83C8C981-D4F8-CE8F-6016-01EC6CE0CC8E}"/>
                  </a:ext>
                </a:extLst>
              </p:cNvPr>
              <p:cNvSpPr/>
              <p:nvPr/>
            </p:nvSpPr>
            <p:spPr>
              <a:xfrm>
                <a:off x="3998275" y="1626088"/>
                <a:ext cx="70177" cy="84717"/>
              </a:xfrm>
              <a:custGeom>
                <a:avLst/>
                <a:gdLst>
                  <a:gd name="connsiteX0" fmla="*/ 68233 w 70177"/>
                  <a:gd name="connsiteY0" fmla="*/ 41644 h 84717"/>
                  <a:gd name="connsiteX1" fmla="*/ 35181 w 70177"/>
                  <a:gd name="connsiteY1" fmla="*/ 81458 h 84717"/>
                  <a:gd name="connsiteX2" fmla="*/ 129 w 70177"/>
                  <a:gd name="connsiteY2" fmla="*/ 51836 h 84717"/>
                  <a:gd name="connsiteX3" fmla="*/ 38229 w 70177"/>
                  <a:gd name="connsiteY3" fmla="*/ 20 h 84717"/>
                  <a:gd name="connsiteX4" fmla="*/ 70159 w 70177"/>
                  <a:gd name="connsiteY4" fmla="*/ 29774 h 84717"/>
                  <a:gd name="connsiteX5" fmla="*/ 68233 w 70177"/>
                  <a:gd name="connsiteY5" fmla="*/ 41644 h 8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177" h="84717">
                    <a:moveTo>
                      <a:pt x="68233" y="41644"/>
                    </a:moveTo>
                    <a:cubicBezTo>
                      <a:pt x="63025" y="58824"/>
                      <a:pt x="51109" y="73177"/>
                      <a:pt x="35181" y="81458"/>
                    </a:cubicBezTo>
                    <a:cubicBezTo>
                      <a:pt x="13941" y="92317"/>
                      <a:pt x="-1585" y="74410"/>
                      <a:pt x="129" y="51836"/>
                    </a:cubicBezTo>
                    <a:cubicBezTo>
                      <a:pt x="1749" y="31547"/>
                      <a:pt x="14608" y="1448"/>
                      <a:pt x="38229" y="20"/>
                    </a:cubicBezTo>
                    <a:cubicBezTo>
                      <a:pt x="55263" y="-581"/>
                      <a:pt x="69558" y="12740"/>
                      <a:pt x="70159" y="29774"/>
                    </a:cubicBezTo>
                    <a:cubicBezTo>
                      <a:pt x="70301" y="33818"/>
                      <a:pt x="69647" y="37852"/>
                      <a:pt x="68233" y="41644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542FAA1-A237-C992-9110-5F02F9B08A4E}"/>
                  </a:ext>
                </a:extLst>
              </p:cNvPr>
              <p:cNvSpPr/>
              <p:nvPr/>
            </p:nvSpPr>
            <p:spPr>
              <a:xfrm>
                <a:off x="3887247" y="1678590"/>
                <a:ext cx="46297" cy="50291"/>
              </a:xfrm>
              <a:custGeom>
                <a:avLst/>
                <a:gdLst>
                  <a:gd name="connsiteX0" fmla="*/ 0 w 46297"/>
                  <a:gd name="connsiteY0" fmla="*/ 29813 h 50291"/>
                  <a:gd name="connsiteX1" fmla="*/ 16954 w 46297"/>
                  <a:gd name="connsiteY1" fmla="*/ 50292 h 50291"/>
                  <a:gd name="connsiteX2" fmla="*/ 21146 w 46297"/>
                  <a:gd name="connsiteY2" fmla="*/ 48196 h 50291"/>
                  <a:gd name="connsiteX3" fmla="*/ 46291 w 46297"/>
                  <a:gd name="connsiteY3" fmla="*/ 18955 h 50291"/>
                  <a:gd name="connsiteX4" fmla="*/ 43624 w 46297"/>
                  <a:gd name="connsiteY4" fmla="*/ 6287 h 50291"/>
                  <a:gd name="connsiteX5" fmla="*/ 39719 w 46297"/>
                  <a:gd name="connsiteY5" fmla="*/ 0 h 50291"/>
                  <a:gd name="connsiteX6" fmla="*/ 6382 w 46297"/>
                  <a:gd name="connsiteY6" fmla="*/ 26479 h 50291"/>
                  <a:gd name="connsiteX7" fmla="*/ 0 w 46297"/>
                  <a:gd name="connsiteY7" fmla="*/ 29813 h 50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297" h="50291">
                    <a:moveTo>
                      <a:pt x="0" y="29813"/>
                    </a:moveTo>
                    <a:cubicBezTo>
                      <a:pt x="6134" y="36226"/>
                      <a:pt x="11800" y="43069"/>
                      <a:pt x="16954" y="50292"/>
                    </a:cubicBezTo>
                    <a:lnTo>
                      <a:pt x="21146" y="48196"/>
                    </a:lnTo>
                    <a:cubicBezTo>
                      <a:pt x="40196" y="38671"/>
                      <a:pt x="45720" y="28004"/>
                      <a:pt x="46291" y="18955"/>
                    </a:cubicBezTo>
                    <a:cubicBezTo>
                      <a:pt x="46383" y="14584"/>
                      <a:pt x="45471" y="10250"/>
                      <a:pt x="43624" y="6287"/>
                    </a:cubicBezTo>
                    <a:cubicBezTo>
                      <a:pt x="42644" y="4008"/>
                      <a:pt x="41327" y="1889"/>
                      <a:pt x="39719" y="0"/>
                    </a:cubicBezTo>
                    <a:cubicBezTo>
                      <a:pt x="30615" y="11096"/>
                      <a:pt x="19250" y="20123"/>
                      <a:pt x="6382" y="26479"/>
                    </a:cubicBezTo>
                    <a:cubicBezTo>
                      <a:pt x="2572" y="28670"/>
                      <a:pt x="0" y="29813"/>
                      <a:pt x="0" y="29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CCB5475-653C-5838-CC55-84AF7E951E00}"/>
                  </a:ext>
                </a:extLst>
              </p:cNvPr>
              <p:cNvSpPr/>
              <p:nvPr/>
            </p:nvSpPr>
            <p:spPr>
              <a:xfrm>
                <a:off x="3893629" y="1678495"/>
                <a:ext cx="37242" cy="32384"/>
              </a:xfrm>
              <a:custGeom>
                <a:avLst/>
                <a:gdLst>
                  <a:gd name="connsiteX0" fmla="*/ 0 w 37242"/>
                  <a:gd name="connsiteY0" fmla="*/ 26479 h 32384"/>
                  <a:gd name="connsiteX1" fmla="*/ 5144 w 37242"/>
                  <a:gd name="connsiteY1" fmla="*/ 32385 h 32384"/>
                  <a:gd name="connsiteX2" fmla="*/ 37243 w 37242"/>
                  <a:gd name="connsiteY2" fmla="*/ 6287 h 32384"/>
                  <a:gd name="connsiteX3" fmla="*/ 33338 w 37242"/>
                  <a:gd name="connsiteY3" fmla="*/ 0 h 32384"/>
                  <a:gd name="connsiteX4" fmla="*/ 0 w 37242"/>
                  <a:gd name="connsiteY4" fmla="*/ 26479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42" h="32384">
                    <a:moveTo>
                      <a:pt x="0" y="26479"/>
                    </a:moveTo>
                    <a:lnTo>
                      <a:pt x="5144" y="32385"/>
                    </a:lnTo>
                    <a:cubicBezTo>
                      <a:pt x="23051" y="23336"/>
                      <a:pt x="34385" y="14573"/>
                      <a:pt x="37243" y="6287"/>
                    </a:cubicBezTo>
                    <a:cubicBezTo>
                      <a:pt x="36262" y="4008"/>
                      <a:pt x="34946" y="1889"/>
                      <a:pt x="33338" y="0"/>
                    </a:cubicBezTo>
                    <a:cubicBezTo>
                      <a:pt x="24233" y="11096"/>
                      <a:pt x="12868" y="20123"/>
                      <a:pt x="0" y="264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24E619D4-277C-3978-F9D8-AFD78D787C09}"/>
                  </a:ext>
                </a:extLst>
              </p:cNvPr>
              <p:cNvSpPr/>
              <p:nvPr/>
            </p:nvSpPr>
            <p:spPr>
              <a:xfrm>
                <a:off x="3908393" y="1697545"/>
                <a:ext cx="25146" cy="29241"/>
              </a:xfrm>
              <a:custGeom>
                <a:avLst/>
                <a:gdLst>
                  <a:gd name="connsiteX0" fmla="*/ 0 w 25146"/>
                  <a:gd name="connsiteY0" fmla="*/ 29242 h 29241"/>
                  <a:gd name="connsiteX1" fmla="*/ 25146 w 25146"/>
                  <a:gd name="connsiteY1" fmla="*/ 0 h 29241"/>
                  <a:gd name="connsiteX2" fmla="*/ 6096 w 25146"/>
                  <a:gd name="connsiteY2" fmla="*/ 14859 h 29241"/>
                  <a:gd name="connsiteX3" fmla="*/ 0 w 25146"/>
                  <a:gd name="connsiteY3" fmla="*/ 29242 h 29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46" h="29241">
                    <a:moveTo>
                      <a:pt x="0" y="29242"/>
                    </a:moveTo>
                    <a:cubicBezTo>
                      <a:pt x="19050" y="19717"/>
                      <a:pt x="24575" y="9049"/>
                      <a:pt x="25146" y="0"/>
                    </a:cubicBezTo>
                    <a:cubicBezTo>
                      <a:pt x="17951" y="3762"/>
                      <a:pt x="11497" y="8797"/>
                      <a:pt x="6096" y="14859"/>
                    </a:cubicBezTo>
                    <a:cubicBezTo>
                      <a:pt x="2611" y="18898"/>
                      <a:pt x="479" y="23928"/>
                      <a:pt x="0" y="29242"/>
                    </a:cubicBezTo>
                    <a:close/>
                  </a:path>
                </a:pathLst>
              </a:custGeom>
              <a:solidFill>
                <a:srgbClr val="A24E3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6FFF66A1-369D-0461-E77A-4236BBCEC59C}"/>
                  </a:ext>
                </a:extLst>
              </p:cNvPr>
              <p:cNvSpPr/>
              <p:nvPr/>
            </p:nvSpPr>
            <p:spPr>
              <a:xfrm>
                <a:off x="3883000" y="1814988"/>
                <a:ext cx="202653" cy="101631"/>
              </a:xfrm>
              <a:custGeom>
                <a:avLst/>
                <a:gdLst>
                  <a:gd name="connsiteX0" fmla="*/ 173126 w 202653"/>
                  <a:gd name="connsiteY0" fmla="*/ 0 h 101631"/>
                  <a:gd name="connsiteX1" fmla="*/ 70351 w 202653"/>
                  <a:gd name="connsiteY1" fmla="*/ 55721 h 101631"/>
                  <a:gd name="connsiteX2" fmla="*/ 46825 w 202653"/>
                  <a:gd name="connsiteY2" fmla="*/ 3715 h 101631"/>
                  <a:gd name="connsiteX3" fmla="*/ 4248 w 202653"/>
                  <a:gd name="connsiteY3" fmla="*/ 22765 h 101631"/>
                  <a:gd name="connsiteX4" fmla="*/ 10629 w 202653"/>
                  <a:gd name="connsiteY4" fmla="*/ 89440 h 101631"/>
                  <a:gd name="connsiteX5" fmla="*/ 69875 w 202653"/>
                  <a:gd name="connsiteY5" fmla="*/ 62960 h 101631"/>
                  <a:gd name="connsiteX6" fmla="*/ 115309 w 202653"/>
                  <a:gd name="connsiteY6" fmla="*/ 101632 h 101631"/>
                  <a:gd name="connsiteX7" fmla="*/ 202653 w 202653"/>
                  <a:gd name="connsiteY7" fmla="*/ 31242 h 101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2653" h="101631">
                    <a:moveTo>
                      <a:pt x="173126" y="0"/>
                    </a:moveTo>
                    <a:cubicBezTo>
                      <a:pt x="173126" y="0"/>
                      <a:pt x="150742" y="28575"/>
                      <a:pt x="70351" y="55721"/>
                    </a:cubicBezTo>
                    <a:cubicBezTo>
                      <a:pt x="57075" y="41397"/>
                      <a:pt x="48817" y="23144"/>
                      <a:pt x="46825" y="3715"/>
                    </a:cubicBezTo>
                    <a:lnTo>
                      <a:pt x="4248" y="22765"/>
                    </a:lnTo>
                    <a:cubicBezTo>
                      <a:pt x="4248" y="22765"/>
                      <a:pt x="-8706" y="61722"/>
                      <a:pt x="10629" y="89440"/>
                    </a:cubicBezTo>
                    <a:lnTo>
                      <a:pt x="69875" y="62960"/>
                    </a:lnTo>
                    <a:lnTo>
                      <a:pt x="115309" y="101632"/>
                    </a:lnTo>
                    <a:cubicBezTo>
                      <a:pt x="115309" y="101632"/>
                      <a:pt x="189318" y="54578"/>
                      <a:pt x="202653" y="31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352C8F9-FCAB-6B7C-8682-AC74938EA38D}"/>
                  </a:ext>
                </a:extLst>
              </p:cNvPr>
              <p:cNvSpPr/>
              <p:nvPr/>
            </p:nvSpPr>
            <p:spPr>
              <a:xfrm>
                <a:off x="3681341" y="2027014"/>
                <a:ext cx="259994" cy="297755"/>
              </a:xfrm>
              <a:custGeom>
                <a:avLst/>
                <a:gdLst>
                  <a:gd name="connsiteX0" fmla="*/ 246959 w 259994"/>
                  <a:gd name="connsiteY0" fmla="*/ 297753 h 297755"/>
                  <a:gd name="connsiteX1" fmla="*/ 43981 w 259994"/>
                  <a:gd name="connsiteY1" fmla="*/ 297753 h 297755"/>
                  <a:gd name="connsiteX2" fmla="*/ 28646 w 259994"/>
                  <a:gd name="connsiteY2" fmla="*/ 283560 h 297755"/>
                  <a:gd name="connsiteX3" fmla="*/ 70 w 259994"/>
                  <a:gd name="connsiteY3" fmla="*/ 14193 h 297755"/>
                  <a:gd name="connsiteX4" fmla="*/ 11525 w 259994"/>
                  <a:gd name="connsiteY4" fmla="*/ 70 h 297755"/>
                  <a:gd name="connsiteX5" fmla="*/ 13025 w 259994"/>
                  <a:gd name="connsiteY5" fmla="*/ 1 h 297755"/>
                  <a:gd name="connsiteX6" fmla="*/ 215907 w 259994"/>
                  <a:gd name="connsiteY6" fmla="*/ 1 h 297755"/>
                  <a:gd name="connsiteX7" fmla="*/ 231337 w 259994"/>
                  <a:gd name="connsiteY7" fmla="*/ 14193 h 297755"/>
                  <a:gd name="connsiteX8" fmla="*/ 259912 w 259994"/>
                  <a:gd name="connsiteY8" fmla="*/ 283560 h 297755"/>
                  <a:gd name="connsiteX9" fmla="*/ 248661 w 259994"/>
                  <a:gd name="connsiteY9" fmla="*/ 297675 h 297755"/>
                  <a:gd name="connsiteX10" fmla="*/ 246958 w 259994"/>
                  <a:gd name="connsiteY10" fmla="*/ 297753 h 29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9994" h="297755">
                    <a:moveTo>
                      <a:pt x="246959" y="297753"/>
                    </a:moveTo>
                    <a:lnTo>
                      <a:pt x="43981" y="297753"/>
                    </a:lnTo>
                    <a:cubicBezTo>
                      <a:pt x="35992" y="297640"/>
                      <a:pt x="29376" y="291517"/>
                      <a:pt x="28646" y="283560"/>
                    </a:cubicBezTo>
                    <a:lnTo>
                      <a:pt x="70" y="14193"/>
                    </a:lnTo>
                    <a:cubicBezTo>
                      <a:pt x="-667" y="7130"/>
                      <a:pt x="4462" y="807"/>
                      <a:pt x="11525" y="70"/>
                    </a:cubicBezTo>
                    <a:cubicBezTo>
                      <a:pt x="12023" y="17"/>
                      <a:pt x="12524" y="-5"/>
                      <a:pt x="13025" y="1"/>
                    </a:cubicBezTo>
                    <a:lnTo>
                      <a:pt x="215907" y="1"/>
                    </a:lnTo>
                    <a:cubicBezTo>
                      <a:pt x="223915" y="109"/>
                      <a:pt x="230562" y="6222"/>
                      <a:pt x="231337" y="14193"/>
                    </a:cubicBezTo>
                    <a:lnTo>
                      <a:pt x="259912" y="283560"/>
                    </a:lnTo>
                    <a:cubicBezTo>
                      <a:pt x="260703" y="290565"/>
                      <a:pt x="255666" y="296884"/>
                      <a:pt x="248661" y="297675"/>
                    </a:cubicBezTo>
                    <a:cubicBezTo>
                      <a:pt x="248096" y="297739"/>
                      <a:pt x="247527" y="297765"/>
                      <a:pt x="246958" y="297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F2E6F5F2-62E4-F145-4F98-40383234E618}"/>
                  </a:ext>
                </a:extLst>
              </p:cNvPr>
              <p:cNvSpPr/>
              <p:nvPr/>
            </p:nvSpPr>
            <p:spPr>
              <a:xfrm>
                <a:off x="3681341" y="2027014"/>
                <a:ext cx="259994" cy="297755"/>
              </a:xfrm>
              <a:custGeom>
                <a:avLst/>
                <a:gdLst>
                  <a:gd name="connsiteX0" fmla="*/ 246959 w 259994"/>
                  <a:gd name="connsiteY0" fmla="*/ 297753 h 297755"/>
                  <a:gd name="connsiteX1" fmla="*/ 43981 w 259994"/>
                  <a:gd name="connsiteY1" fmla="*/ 297753 h 297755"/>
                  <a:gd name="connsiteX2" fmla="*/ 28646 w 259994"/>
                  <a:gd name="connsiteY2" fmla="*/ 283560 h 297755"/>
                  <a:gd name="connsiteX3" fmla="*/ 70 w 259994"/>
                  <a:gd name="connsiteY3" fmla="*/ 14193 h 297755"/>
                  <a:gd name="connsiteX4" fmla="*/ 11525 w 259994"/>
                  <a:gd name="connsiteY4" fmla="*/ 70 h 297755"/>
                  <a:gd name="connsiteX5" fmla="*/ 13025 w 259994"/>
                  <a:gd name="connsiteY5" fmla="*/ 1 h 297755"/>
                  <a:gd name="connsiteX6" fmla="*/ 215907 w 259994"/>
                  <a:gd name="connsiteY6" fmla="*/ 1 h 297755"/>
                  <a:gd name="connsiteX7" fmla="*/ 231337 w 259994"/>
                  <a:gd name="connsiteY7" fmla="*/ 14193 h 297755"/>
                  <a:gd name="connsiteX8" fmla="*/ 259912 w 259994"/>
                  <a:gd name="connsiteY8" fmla="*/ 283560 h 297755"/>
                  <a:gd name="connsiteX9" fmla="*/ 248661 w 259994"/>
                  <a:gd name="connsiteY9" fmla="*/ 297675 h 297755"/>
                  <a:gd name="connsiteX10" fmla="*/ 246958 w 259994"/>
                  <a:gd name="connsiteY10" fmla="*/ 297753 h 29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9994" h="297755">
                    <a:moveTo>
                      <a:pt x="246959" y="297753"/>
                    </a:moveTo>
                    <a:lnTo>
                      <a:pt x="43981" y="297753"/>
                    </a:lnTo>
                    <a:cubicBezTo>
                      <a:pt x="35992" y="297640"/>
                      <a:pt x="29376" y="291517"/>
                      <a:pt x="28646" y="283560"/>
                    </a:cubicBezTo>
                    <a:lnTo>
                      <a:pt x="70" y="14193"/>
                    </a:lnTo>
                    <a:cubicBezTo>
                      <a:pt x="-667" y="7130"/>
                      <a:pt x="4462" y="807"/>
                      <a:pt x="11525" y="70"/>
                    </a:cubicBezTo>
                    <a:cubicBezTo>
                      <a:pt x="12023" y="17"/>
                      <a:pt x="12524" y="-5"/>
                      <a:pt x="13025" y="1"/>
                    </a:cubicBezTo>
                    <a:lnTo>
                      <a:pt x="215907" y="1"/>
                    </a:lnTo>
                    <a:cubicBezTo>
                      <a:pt x="223915" y="109"/>
                      <a:pt x="230562" y="6222"/>
                      <a:pt x="231337" y="14193"/>
                    </a:cubicBezTo>
                    <a:lnTo>
                      <a:pt x="259912" y="283560"/>
                    </a:lnTo>
                    <a:cubicBezTo>
                      <a:pt x="260703" y="290565"/>
                      <a:pt x="255666" y="296884"/>
                      <a:pt x="248661" y="297675"/>
                    </a:cubicBezTo>
                    <a:cubicBezTo>
                      <a:pt x="248096" y="297739"/>
                      <a:pt x="247527" y="297765"/>
                      <a:pt x="246958" y="29775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6C97DAC4-9041-EBD8-5A7F-ACEBF8E5C6EE}"/>
                  </a:ext>
                </a:extLst>
              </p:cNvPr>
              <p:cNvSpPr/>
              <p:nvPr/>
            </p:nvSpPr>
            <p:spPr>
              <a:xfrm>
                <a:off x="3681341" y="2027014"/>
                <a:ext cx="251803" cy="297764"/>
              </a:xfrm>
              <a:custGeom>
                <a:avLst/>
                <a:gdLst>
                  <a:gd name="connsiteX0" fmla="*/ 238481 w 251803"/>
                  <a:gd name="connsiteY0" fmla="*/ 297753 h 297764"/>
                  <a:gd name="connsiteX1" fmla="*/ 43981 w 251803"/>
                  <a:gd name="connsiteY1" fmla="*/ 297753 h 297764"/>
                  <a:gd name="connsiteX2" fmla="*/ 28646 w 251803"/>
                  <a:gd name="connsiteY2" fmla="*/ 283560 h 297764"/>
                  <a:gd name="connsiteX3" fmla="*/ 70 w 251803"/>
                  <a:gd name="connsiteY3" fmla="*/ 14193 h 297764"/>
                  <a:gd name="connsiteX4" fmla="*/ 11525 w 251803"/>
                  <a:gd name="connsiteY4" fmla="*/ 70 h 297764"/>
                  <a:gd name="connsiteX5" fmla="*/ 13025 w 251803"/>
                  <a:gd name="connsiteY5" fmla="*/ 1 h 297764"/>
                  <a:gd name="connsiteX6" fmla="*/ 207716 w 251803"/>
                  <a:gd name="connsiteY6" fmla="*/ 1 h 297764"/>
                  <a:gd name="connsiteX7" fmla="*/ 223146 w 251803"/>
                  <a:gd name="connsiteY7" fmla="*/ 14193 h 297764"/>
                  <a:gd name="connsiteX8" fmla="*/ 251721 w 251803"/>
                  <a:gd name="connsiteY8" fmla="*/ 283560 h 297764"/>
                  <a:gd name="connsiteX9" fmla="*/ 240480 w 251803"/>
                  <a:gd name="connsiteY9" fmla="*/ 297683 h 297764"/>
                  <a:gd name="connsiteX10" fmla="*/ 238482 w 251803"/>
                  <a:gd name="connsiteY10" fmla="*/ 297753 h 297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1803" h="297764">
                    <a:moveTo>
                      <a:pt x="238481" y="297753"/>
                    </a:moveTo>
                    <a:lnTo>
                      <a:pt x="43981" y="297753"/>
                    </a:lnTo>
                    <a:cubicBezTo>
                      <a:pt x="35992" y="297640"/>
                      <a:pt x="29376" y="291517"/>
                      <a:pt x="28646" y="283560"/>
                    </a:cubicBezTo>
                    <a:lnTo>
                      <a:pt x="70" y="14193"/>
                    </a:lnTo>
                    <a:cubicBezTo>
                      <a:pt x="-667" y="7130"/>
                      <a:pt x="4462" y="807"/>
                      <a:pt x="11525" y="70"/>
                    </a:cubicBezTo>
                    <a:cubicBezTo>
                      <a:pt x="12023" y="17"/>
                      <a:pt x="12524" y="-5"/>
                      <a:pt x="13025" y="1"/>
                    </a:cubicBezTo>
                    <a:lnTo>
                      <a:pt x="207716" y="1"/>
                    </a:lnTo>
                    <a:cubicBezTo>
                      <a:pt x="215707" y="152"/>
                      <a:pt x="222329" y="6243"/>
                      <a:pt x="223146" y="14193"/>
                    </a:cubicBezTo>
                    <a:lnTo>
                      <a:pt x="251721" y="283560"/>
                    </a:lnTo>
                    <a:cubicBezTo>
                      <a:pt x="252517" y="290564"/>
                      <a:pt x="247484" y="296887"/>
                      <a:pt x="240480" y="297683"/>
                    </a:cubicBezTo>
                    <a:cubicBezTo>
                      <a:pt x="239817" y="297759"/>
                      <a:pt x="239149" y="297782"/>
                      <a:pt x="238482" y="29775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4B1ABA6-A22E-1497-F103-C61F522ED0F1}"/>
                  </a:ext>
                </a:extLst>
              </p:cNvPr>
              <p:cNvSpPr/>
              <p:nvPr/>
            </p:nvSpPr>
            <p:spPr>
              <a:xfrm>
                <a:off x="3781302" y="2153884"/>
                <a:ext cx="44154" cy="44014"/>
              </a:xfrm>
              <a:custGeom>
                <a:avLst/>
                <a:gdLst>
                  <a:gd name="connsiteX0" fmla="*/ 20220 w 44154"/>
                  <a:gd name="connsiteY0" fmla="*/ 4 h 44014"/>
                  <a:gd name="connsiteX1" fmla="*/ 4 w 44154"/>
                  <a:gd name="connsiteY1" fmla="*/ 19404 h 44014"/>
                  <a:gd name="connsiteX2" fmla="*/ 122 w 44154"/>
                  <a:gd name="connsiteY2" fmla="*/ 22007 h 44014"/>
                  <a:gd name="connsiteX3" fmla="*/ 23934 w 44154"/>
                  <a:gd name="connsiteY3" fmla="*/ 44010 h 44014"/>
                  <a:gd name="connsiteX4" fmla="*/ 44150 w 44154"/>
                  <a:gd name="connsiteY4" fmla="*/ 24610 h 44014"/>
                  <a:gd name="connsiteX5" fmla="*/ 44032 w 44154"/>
                  <a:gd name="connsiteY5" fmla="*/ 22007 h 44014"/>
                  <a:gd name="connsiteX6" fmla="*/ 20220 w 44154"/>
                  <a:gd name="connsiteY6" fmla="*/ 4 h 4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154" h="44014">
                    <a:moveTo>
                      <a:pt x="20220" y="4"/>
                    </a:moveTo>
                    <a:cubicBezTo>
                      <a:pt x="9280" y="-221"/>
                      <a:pt x="230" y="8465"/>
                      <a:pt x="4" y="19404"/>
                    </a:cubicBezTo>
                    <a:cubicBezTo>
                      <a:pt x="-14" y="20274"/>
                      <a:pt x="26" y="21143"/>
                      <a:pt x="122" y="22007"/>
                    </a:cubicBezTo>
                    <a:cubicBezTo>
                      <a:pt x="1328" y="34320"/>
                      <a:pt x="11564" y="43779"/>
                      <a:pt x="23934" y="44010"/>
                    </a:cubicBezTo>
                    <a:cubicBezTo>
                      <a:pt x="34874" y="44235"/>
                      <a:pt x="43925" y="35549"/>
                      <a:pt x="44150" y="24610"/>
                    </a:cubicBezTo>
                    <a:cubicBezTo>
                      <a:pt x="44168" y="23740"/>
                      <a:pt x="44129" y="22871"/>
                      <a:pt x="44032" y="22007"/>
                    </a:cubicBezTo>
                    <a:cubicBezTo>
                      <a:pt x="31662" y="21776"/>
                      <a:pt x="21426" y="12317"/>
                      <a:pt x="20220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062DAE6-3066-65DC-A97B-56FB5241A526}"/>
                  </a:ext>
                </a:extLst>
              </p:cNvPr>
              <p:cNvSpPr/>
              <p:nvPr/>
            </p:nvSpPr>
            <p:spPr>
              <a:xfrm>
                <a:off x="3719226" y="2027015"/>
                <a:ext cx="141446" cy="21339"/>
              </a:xfrm>
              <a:custGeom>
                <a:avLst/>
                <a:gdLst>
                  <a:gd name="connsiteX0" fmla="*/ 126206 w 141446"/>
                  <a:gd name="connsiteY0" fmla="*/ 21336 h 21339"/>
                  <a:gd name="connsiteX1" fmla="*/ 18955 w 141446"/>
                  <a:gd name="connsiteY1" fmla="*/ 21336 h 21339"/>
                  <a:gd name="connsiteX2" fmla="*/ 6382 w 141446"/>
                  <a:gd name="connsiteY2" fmla="*/ 13240 h 21339"/>
                  <a:gd name="connsiteX3" fmla="*/ 0 w 141446"/>
                  <a:gd name="connsiteY3" fmla="*/ 0 h 21339"/>
                  <a:gd name="connsiteX4" fmla="*/ 141446 w 141446"/>
                  <a:gd name="connsiteY4" fmla="*/ 0 h 21339"/>
                  <a:gd name="connsiteX5" fmla="*/ 137351 w 141446"/>
                  <a:gd name="connsiteY5" fmla="*/ 13240 h 21339"/>
                  <a:gd name="connsiteX6" fmla="*/ 126206 w 141446"/>
                  <a:gd name="connsiteY6" fmla="*/ 21336 h 21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446" h="21339">
                    <a:moveTo>
                      <a:pt x="126206" y="21336"/>
                    </a:moveTo>
                    <a:lnTo>
                      <a:pt x="18955" y="21336"/>
                    </a:lnTo>
                    <a:cubicBezTo>
                      <a:pt x="13560" y="21266"/>
                      <a:pt x="8678" y="18122"/>
                      <a:pt x="6382" y="13240"/>
                    </a:cubicBezTo>
                    <a:lnTo>
                      <a:pt x="0" y="0"/>
                    </a:lnTo>
                    <a:lnTo>
                      <a:pt x="141446" y="0"/>
                    </a:lnTo>
                    <a:lnTo>
                      <a:pt x="137351" y="13240"/>
                    </a:lnTo>
                    <a:cubicBezTo>
                      <a:pt x="135890" y="18145"/>
                      <a:pt x="131323" y="21463"/>
                      <a:pt x="126206" y="2133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91294A6-CB02-9418-EC46-2B5A17B8A038}"/>
                  </a:ext>
                </a:extLst>
              </p:cNvPr>
              <p:cNvSpPr/>
              <p:nvPr/>
            </p:nvSpPr>
            <p:spPr>
              <a:xfrm>
                <a:off x="3825049" y="2145696"/>
                <a:ext cx="139255" cy="83058"/>
              </a:xfrm>
              <a:custGeom>
                <a:avLst/>
                <a:gdLst>
                  <a:gd name="connsiteX0" fmla="*/ 46863 w 139255"/>
                  <a:gd name="connsiteY0" fmla="*/ 3905 h 83058"/>
                  <a:gd name="connsiteX1" fmla="*/ 0 w 139255"/>
                  <a:gd name="connsiteY1" fmla="*/ 0 h 83058"/>
                  <a:gd name="connsiteX2" fmla="*/ 2000 w 139255"/>
                  <a:gd name="connsiteY2" fmla="*/ 62389 h 83058"/>
                  <a:gd name="connsiteX3" fmla="*/ 41434 w 139255"/>
                  <a:gd name="connsiteY3" fmla="*/ 83058 h 83058"/>
                  <a:gd name="connsiteX4" fmla="*/ 131921 w 139255"/>
                  <a:gd name="connsiteY4" fmla="*/ 74771 h 83058"/>
                  <a:gd name="connsiteX5" fmla="*/ 139255 w 139255"/>
                  <a:gd name="connsiteY5" fmla="*/ 32766 h 83058"/>
                  <a:gd name="connsiteX6" fmla="*/ 46863 w 139255"/>
                  <a:gd name="connsiteY6" fmla="*/ 3905 h 8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255" h="83058">
                    <a:moveTo>
                      <a:pt x="46863" y="3905"/>
                    </a:moveTo>
                    <a:lnTo>
                      <a:pt x="0" y="0"/>
                    </a:lnTo>
                    <a:lnTo>
                      <a:pt x="2000" y="62389"/>
                    </a:lnTo>
                    <a:lnTo>
                      <a:pt x="41434" y="83058"/>
                    </a:lnTo>
                    <a:lnTo>
                      <a:pt x="131921" y="74771"/>
                    </a:lnTo>
                    <a:lnTo>
                      <a:pt x="139255" y="32766"/>
                    </a:lnTo>
                    <a:cubicBezTo>
                      <a:pt x="109252" y="-10858"/>
                      <a:pt x="46863" y="3905"/>
                      <a:pt x="46863" y="3905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575748D-A28F-ED7A-2A62-D80A643D9861}"/>
                  </a:ext>
                </a:extLst>
              </p:cNvPr>
              <p:cNvSpPr/>
              <p:nvPr/>
            </p:nvSpPr>
            <p:spPr>
              <a:xfrm>
                <a:off x="3949065" y="1870350"/>
                <a:ext cx="368603" cy="434605"/>
              </a:xfrm>
              <a:custGeom>
                <a:avLst/>
                <a:gdLst>
                  <a:gd name="connsiteX0" fmla="*/ 220599 w 368603"/>
                  <a:gd name="connsiteY0" fmla="*/ 20076 h 434605"/>
                  <a:gd name="connsiteX1" fmla="*/ 250317 w 368603"/>
                  <a:gd name="connsiteY1" fmla="*/ 326686 h 434605"/>
                  <a:gd name="connsiteX2" fmla="*/ 13811 w 368603"/>
                  <a:gd name="connsiteY2" fmla="*/ 296396 h 434605"/>
                  <a:gd name="connsiteX3" fmla="*/ 0 w 368603"/>
                  <a:gd name="connsiteY3" fmla="*/ 366977 h 434605"/>
                  <a:gd name="connsiteX4" fmla="*/ 330708 w 368603"/>
                  <a:gd name="connsiteY4" fmla="*/ 423269 h 434605"/>
                  <a:gd name="connsiteX5" fmla="*/ 318706 w 368603"/>
                  <a:gd name="connsiteY5" fmla="*/ 66749 h 434605"/>
                  <a:gd name="connsiteX6" fmla="*/ 268224 w 368603"/>
                  <a:gd name="connsiteY6" fmla="*/ 74 h 434605"/>
                  <a:gd name="connsiteX7" fmla="*/ 220599 w 368603"/>
                  <a:gd name="connsiteY7" fmla="*/ 20076 h 43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603" h="434605">
                    <a:moveTo>
                      <a:pt x="220599" y="20076"/>
                    </a:moveTo>
                    <a:cubicBezTo>
                      <a:pt x="172974" y="80465"/>
                      <a:pt x="225266" y="198670"/>
                      <a:pt x="250317" y="326686"/>
                    </a:cubicBezTo>
                    <a:lnTo>
                      <a:pt x="13811" y="296396"/>
                    </a:lnTo>
                    <a:lnTo>
                      <a:pt x="0" y="366977"/>
                    </a:lnTo>
                    <a:cubicBezTo>
                      <a:pt x="0" y="366977"/>
                      <a:pt x="272701" y="467751"/>
                      <a:pt x="330708" y="423269"/>
                    </a:cubicBezTo>
                    <a:cubicBezTo>
                      <a:pt x="403098" y="367834"/>
                      <a:pt x="356140" y="166094"/>
                      <a:pt x="318706" y="66749"/>
                    </a:cubicBezTo>
                    <a:cubicBezTo>
                      <a:pt x="309630" y="39597"/>
                      <a:pt x="291896" y="16174"/>
                      <a:pt x="268224" y="74"/>
                    </a:cubicBezTo>
                    <a:cubicBezTo>
                      <a:pt x="250137" y="-824"/>
                      <a:pt x="232620" y="6533"/>
                      <a:pt x="220599" y="200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688338ED-6652-F509-57CC-34E39DAF54CB}"/>
                  </a:ext>
                </a:extLst>
              </p:cNvPr>
              <p:cNvSpPr/>
              <p:nvPr/>
            </p:nvSpPr>
            <p:spPr>
              <a:xfrm>
                <a:off x="3949065" y="1870350"/>
                <a:ext cx="368603" cy="434605"/>
              </a:xfrm>
              <a:custGeom>
                <a:avLst/>
                <a:gdLst>
                  <a:gd name="connsiteX0" fmla="*/ 220599 w 368603"/>
                  <a:gd name="connsiteY0" fmla="*/ 20076 h 434605"/>
                  <a:gd name="connsiteX1" fmla="*/ 250317 w 368603"/>
                  <a:gd name="connsiteY1" fmla="*/ 326686 h 434605"/>
                  <a:gd name="connsiteX2" fmla="*/ 13811 w 368603"/>
                  <a:gd name="connsiteY2" fmla="*/ 296396 h 434605"/>
                  <a:gd name="connsiteX3" fmla="*/ 0 w 368603"/>
                  <a:gd name="connsiteY3" fmla="*/ 366977 h 434605"/>
                  <a:gd name="connsiteX4" fmla="*/ 330708 w 368603"/>
                  <a:gd name="connsiteY4" fmla="*/ 423269 h 434605"/>
                  <a:gd name="connsiteX5" fmla="*/ 318706 w 368603"/>
                  <a:gd name="connsiteY5" fmla="*/ 66749 h 434605"/>
                  <a:gd name="connsiteX6" fmla="*/ 268224 w 368603"/>
                  <a:gd name="connsiteY6" fmla="*/ 74 h 434605"/>
                  <a:gd name="connsiteX7" fmla="*/ 220599 w 368603"/>
                  <a:gd name="connsiteY7" fmla="*/ 20076 h 43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603" h="434605">
                    <a:moveTo>
                      <a:pt x="220599" y="20076"/>
                    </a:moveTo>
                    <a:cubicBezTo>
                      <a:pt x="172974" y="80465"/>
                      <a:pt x="225266" y="198670"/>
                      <a:pt x="250317" y="326686"/>
                    </a:cubicBezTo>
                    <a:lnTo>
                      <a:pt x="13811" y="296396"/>
                    </a:lnTo>
                    <a:lnTo>
                      <a:pt x="0" y="366977"/>
                    </a:lnTo>
                    <a:cubicBezTo>
                      <a:pt x="0" y="366977"/>
                      <a:pt x="272701" y="467751"/>
                      <a:pt x="330708" y="423269"/>
                    </a:cubicBezTo>
                    <a:cubicBezTo>
                      <a:pt x="403098" y="367834"/>
                      <a:pt x="356140" y="166094"/>
                      <a:pt x="318706" y="66749"/>
                    </a:cubicBezTo>
                    <a:cubicBezTo>
                      <a:pt x="309630" y="39597"/>
                      <a:pt x="291896" y="16174"/>
                      <a:pt x="268224" y="74"/>
                    </a:cubicBezTo>
                    <a:cubicBezTo>
                      <a:pt x="250137" y="-824"/>
                      <a:pt x="232620" y="6533"/>
                      <a:pt x="220599" y="2007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83A3190-7A76-7E9B-91F1-7CEF01D9403E}"/>
                  </a:ext>
                </a:extLst>
              </p:cNvPr>
              <p:cNvSpPr/>
              <p:nvPr/>
            </p:nvSpPr>
            <p:spPr>
              <a:xfrm>
                <a:off x="4033075" y="2427255"/>
                <a:ext cx="150304" cy="29908"/>
              </a:xfrm>
              <a:custGeom>
                <a:avLst/>
                <a:gdLst>
                  <a:gd name="connsiteX0" fmla="*/ 0 w 150304"/>
                  <a:gd name="connsiteY0" fmla="*/ 4477 h 29908"/>
                  <a:gd name="connsiteX1" fmla="*/ 149066 w 150304"/>
                  <a:gd name="connsiteY1" fmla="*/ 0 h 29908"/>
                  <a:gd name="connsiteX2" fmla="*/ 150304 w 150304"/>
                  <a:gd name="connsiteY2" fmla="*/ 25527 h 29908"/>
                  <a:gd name="connsiteX3" fmla="*/ 0 w 150304"/>
                  <a:gd name="connsiteY3" fmla="*/ 29908 h 2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304" h="29908">
                    <a:moveTo>
                      <a:pt x="0" y="4477"/>
                    </a:moveTo>
                    <a:cubicBezTo>
                      <a:pt x="49721" y="3778"/>
                      <a:pt x="99409" y="2286"/>
                      <a:pt x="149066" y="0"/>
                    </a:cubicBezTo>
                    <a:cubicBezTo>
                      <a:pt x="149066" y="8477"/>
                      <a:pt x="149923" y="17050"/>
                      <a:pt x="150304" y="25527"/>
                    </a:cubicBezTo>
                    <a:cubicBezTo>
                      <a:pt x="100203" y="27940"/>
                      <a:pt x="50101" y="29400"/>
                      <a:pt x="0" y="299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807CA194-9C75-8385-8AAF-0080E226239C}"/>
                  </a:ext>
                </a:extLst>
              </p:cNvPr>
              <p:cNvSpPr/>
              <p:nvPr/>
            </p:nvSpPr>
            <p:spPr>
              <a:xfrm>
                <a:off x="3777615" y="2427255"/>
                <a:ext cx="57531" cy="27812"/>
              </a:xfrm>
              <a:custGeom>
                <a:avLst/>
                <a:gdLst>
                  <a:gd name="connsiteX0" fmla="*/ 57150 w 57531"/>
                  <a:gd name="connsiteY0" fmla="*/ 27813 h 27812"/>
                  <a:gd name="connsiteX1" fmla="*/ 0 w 57531"/>
                  <a:gd name="connsiteY1" fmla="*/ 25527 h 27812"/>
                  <a:gd name="connsiteX2" fmla="*/ 1143 w 57531"/>
                  <a:gd name="connsiteY2" fmla="*/ 0 h 27812"/>
                  <a:gd name="connsiteX3" fmla="*/ 57531 w 57531"/>
                  <a:gd name="connsiteY3" fmla="*/ 2286 h 27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31" h="27812">
                    <a:moveTo>
                      <a:pt x="57150" y="27813"/>
                    </a:moveTo>
                    <a:cubicBezTo>
                      <a:pt x="38100" y="27114"/>
                      <a:pt x="19050" y="26353"/>
                      <a:pt x="0" y="25527"/>
                    </a:cubicBezTo>
                    <a:lnTo>
                      <a:pt x="1143" y="0"/>
                    </a:lnTo>
                    <a:cubicBezTo>
                      <a:pt x="20193" y="952"/>
                      <a:pt x="38671" y="1619"/>
                      <a:pt x="57531" y="22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8ABF754-73D4-290B-CC29-B0C57DE5BB42}"/>
                  </a:ext>
                </a:extLst>
              </p:cNvPr>
              <p:cNvSpPr/>
              <p:nvPr/>
            </p:nvSpPr>
            <p:spPr>
              <a:xfrm>
                <a:off x="3843337" y="2429827"/>
                <a:ext cx="177546" cy="27825"/>
              </a:xfrm>
              <a:custGeom>
                <a:avLst/>
                <a:gdLst>
                  <a:gd name="connsiteX0" fmla="*/ 0 w 177546"/>
                  <a:gd name="connsiteY0" fmla="*/ 0 h 27825"/>
                  <a:gd name="connsiteX1" fmla="*/ 177546 w 177546"/>
                  <a:gd name="connsiteY1" fmla="*/ 2000 h 27825"/>
                  <a:gd name="connsiteX2" fmla="*/ 177546 w 177546"/>
                  <a:gd name="connsiteY2" fmla="*/ 27622 h 27825"/>
                  <a:gd name="connsiteX3" fmla="*/ 0 w 177546"/>
                  <a:gd name="connsiteY3" fmla="*/ 25717 h 2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546" h="27825">
                    <a:moveTo>
                      <a:pt x="0" y="0"/>
                    </a:moveTo>
                    <a:cubicBezTo>
                      <a:pt x="59182" y="1905"/>
                      <a:pt x="118364" y="2572"/>
                      <a:pt x="177546" y="2000"/>
                    </a:cubicBezTo>
                    <a:lnTo>
                      <a:pt x="177546" y="27622"/>
                    </a:lnTo>
                    <a:cubicBezTo>
                      <a:pt x="118364" y="28194"/>
                      <a:pt x="59182" y="27559"/>
                      <a:pt x="0" y="2571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B8FE7B3-81A8-778A-3E6E-F58F523011C6}"/>
                  </a:ext>
                </a:extLst>
              </p:cNvPr>
              <p:cNvSpPr/>
              <p:nvPr/>
            </p:nvSpPr>
            <p:spPr>
              <a:xfrm>
                <a:off x="3891248" y="2428872"/>
                <a:ext cx="49530" cy="31728"/>
              </a:xfrm>
              <a:custGeom>
                <a:avLst/>
                <a:gdLst>
                  <a:gd name="connsiteX0" fmla="*/ 2286 w 49530"/>
                  <a:gd name="connsiteY0" fmla="*/ 30863 h 31728"/>
                  <a:gd name="connsiteX1" fmla="*/ 47054 w 49530"/>
                  <a:gd name="connsiteY1" fmla="*/ 31720 h 31728"/>
                  <a:gd name="connsiteX2" fmla="*/ 49522 w 49530"/>
                  <a:gd name="connsiteY2" fmla="*/ 29632 h 31728"/>
                  <a:gd name="connsiteX3" fmla="*/ 49530 w 49530"/>
                  <a:gd name="connsiteY3" fmla="*/ 29434 h 31728"/>
                  <a:gd name="connsiteX4" fmla="*/ 49530 w 49530"/>
                  <a:gd name="connsiteY4" fmla="*/ 3240 h 31728"/>
                  <a:gd name="connsiteX5" fmla="*/ 47149 w 49530"/>
                  <a:gd name="connsiteY5" fmla="*/ 859 h 31728"/>
                  <a:gd name="connsiteX6" fmla="*/ 2381 w 49530"/>
                  <a:gd name="connsiteY6" fmla="*/ 2 h 31728"/>
                  <a:gd name="connsiteX7" fmla="*/ 2 w 49530"/>
                  <a:gd name="connsiteY7" fmla="*/ 2191 h 31728"/>
                  <a:gd name="connsiteX8" fmla="*/ 0 w 49530"/>
                  <a:gd name="connsiteY8" fmla="*/ 2288 h 31728"/>
                  <a:gd name="connsiteX9" fmla="*/ 0 w 49530"/>
                  <a:gd name="connsiteY9" fmla="*/ 28577 h 31728"/>
                  <a:gd name="connsiteX10" fmla="*/ 2286 w 49530"/>
                  <a:gd name="connsiteY10" fmla="*/ 30863 h 31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530" h="31728">
                    <a:moveTo>
                      <a:pt x="2286" y="30863"/>
                    </a:moveTo>
                    <a:lnTo>
                      <a:pt x="47054" y="31720"/>
                    </a:lnTo>
                    <a:cubicBezTo>
                      <a:pt x="48312" y="31825"/>
                      <a:pt x="49417" y="30891"/>
                      <a:pt x="49522" y="29632"/>
                    </a:cubicBezTo>
                    <a:cubicBezTo>
                      <a:pt x="49528" y="29566"/>
                      <a:pt x="49530" y="29500"/>
                      <a:pt x="49530" y="29434"/>
                    </a:cubicBezTo>
                    <a:lnTo>
                      <a:pt x="49530" y="3240"/>
                    </a:lnTo>
                    <a:cubicBezTo>
                      <a:pt x="49481" y="1946"/>
                      <a:pt x="48443" y="908"/>
                      <a:pt x="47149" y="859"/>
                    </a:cubicBezTo>
                    <a:lnTo>
                      <a:pt x="2381" y="2"/>
                    </a:lnTo>
                    <a:cubicBezTo>
                      <a:pt x="1120" y="-51"/>
                      <a:pt x="55" y="929"/>
                      <a:pt x="2" y="2191"/>
                    </a:cubicBezTo>
                    <a:cubicBezTo>
                      <a:pt x="1" y="2223"/>
                      <a:pt x="0" y="2256"/>
                      <a:pt x="0" y="2288"/>
                    </a:cubicBezTo>
                    <a:lnTo>
                      <a:pt x="0" y="28577"/>
                    </a:lnTo>
                    <a:cubicBezTo>
                      <a:pt x="0" y="29839"/>
                      <a:pt x="1023" y="30863"/>
                      <a:pt x="2286" y="308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81" name="图形 13">
              <a:extLst>
                <a:ext uri="{FF2B5EF4-FFF2-40B4-BE49-F238E27FC236}">
                  <a16:creationId xmlns:a16="http://schemas.microsoft.com/office/drawing/2014/main" id="{3C2F4312-FE73-6C45-80AF-249596C68F35}"/>
                </a:ext>
              </a:extLst>
            </p:cNvPr>
            <p:cNvGrpSpPr/>
            <p:nvPr/>
          </p:nvGrpSpPr>
          <p:grpSpPr>
            <a:xfrm>
              <a:off x="1181142" y="1614904"/>
              <a:ext cx="483856" cy="483856"/>
              <a:chOff x="1181142" y="1614904"/>
              <a:chExt cx="483856" cy="483856"/>
            </a:xfrm>
          </p:grpSpPr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0D694DA0-0127-6B70-693F-09F993647967}"/>
                  </a:ext>
                </a:extLst>
              </p:cNvPr>
              <p:cNvSpPr/>
              <p:nvPr/>
            </p:nvSpPr>
            <p:spPr>
              <a:xfrm rot="-2700000">
                <a:off x="1252001" y="1685763"/>
                <a:ext cx="342137" cy="342138"/>
              </a:xfrm>
              <a:custGeom>
                <a:avLst/>
                <a:gdLst>
                  <a:gd name="connsiteX0" fmla="*/ 342138 w 342137"/>
                  <a:gd name="connsiteY0" fmla="*/ 171069 h 342138"/>
                  <a:gd name="connsiteX1" fmla="*/ 171069 w 342137"/>
                  <a:gd name="connsiteY1" fmla="*/ 342138 h 342138"/>
                  <a:gd name="connsiteX2" fmla="*/ 0 w 342137"/>
                  <a:gd name="connsiteY2" fmla="*/ 171069 h 342138"/>
                  <a:gd name="connsiteX3" fmla="*/ 171069 w 342137"/>
                  <a:gd name="connsiteY3" fmla="*/ 0 h 342138"/>
                  <a:gd name="connsiteX4" fmla="*/ 342138 w 342137"/>
                  <a:gd name="connsiteY4" fmla="*/ 171069 h 34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137" h="342138">
                    <a:moveTo>
                      <a:pt x="342138" y="171069"/>
                    </a:moveTo>
                    <a:cubicBezTo>
                      <a:pt x="342138" y="265548"/>
                      <a:pt x="265548" y="342138"/>
                      <a:pt x="171069" y="342138"/>
                    </a:cubicBezTo>
                    <a:cubicBezTo>
                      <a:pt x="76590" y="342138"/>
                      <a:pt x="0" y="265548"/>
                      <a:pt x="0" y="171069"/>
                    </a:cubicBezTo>
                    <a:cubicBezTo>
                      <a:pt x="0" y="76590"/>
                      <a:pt x="76590" y="0"/>
                      <a:pt x="171069" y="0"/>
                    </a:cubicBezTo>
                    <a:cubicBezTo>
                      <a:pt x="265548" y="0"/>
                      <a:pt x="342138" y="76590"/>
                      <a:pt x="342138" y="1710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F6B4702F-40EC-68C8-D991-10EFBF685173}"/>
                  </a:ext>
                </a:extLst>
              </p:cNvPr>
              <p:cNvSpPr/>
              <p:nvPr/>
            </p:nvSpPr>
            <p:spPr>
              <a:xfrm>
                <a:off x="1349406" y="1768601"/>
                <a:ext cx="132587" cy="184232"/>
              </a:xfrm>
              <a:custGeom>
                <a:avLst/>
                <a:gdLst>
                  <a:gd name="connsiteX0" fmla="*/ 98965 w 132587"/>
                  <a:gd name="connsiteY0" fmla="*/ 51911 h 184232"/>
                  <a:gd name="connsiteX1" fmla="*/ 66865 w 132587"/>
                  <a:gd name="connsiteY1" fmla="*/ 27718 h 184232"/>
                  <a:gd name="connsiteX2" fmla="*/ 24955 w 132587"/>
                  <a:gd name="connsiteY2" fmla="*/ 47530 h 184232"/>
                  <a:gd name="connsiteX3" fmla="*/ 0 w 132587"/>
                  <a:gd name="connsiteY3" fmla="*/ 31337 h 184232"/>
                  <a:gd name="connsiteX4" fmla="*/ 69628 w 132587"/>
                  <a:gd name="connsiteY4" fmla="*/ 0 h 184232"/>
                  <a:gd name="connsiteX5" fmla="*/ 132588 w 132587"/>
                  <a:gd name="connsiteY5" fmla="*/ 46768 h 184232"/>
                  <a:gd name="connsiteX6" fmla="*/ 88678 w 132587"/>
                  <a:gd name="connsiteY6" fmla="*/ 122968 h 184232"/>
                  <a:gd name="connsiteX7" fmla="*/ 56483 w 132587"/>
                  <a:gd name="connsiteY7" fmla="*/ 122968 h 184232"/>
                  <a:gd name="connsiteX8" fmla="*/ 98965 w 132587"/>
                  <a:gd name="connsiteY8" fmla="*/ 51911 h 184232"/>
                  <a:gd name="connsiteX9" fmla="*/ 51911 w 132587"/>
                  <a:gd name="connsiteY9" fmla="*/ 164211 h 184232"/>
                  <a:gd name="connsiteX10" fmla="*/ 71908 w 132587"/>
                  <a:gd name="connsiteY10" fmla="*/ 143262 h 184232"/>
                  <a:gd name="connsiteX11" fmla="*/ 92858 w 132587"/>
                  <a:gd name="connsiteY11" fmla="*/ 163259 h 184232"/>
                  <a:gd name="connsiteX12" fmla="*/ 72860 w 132587"/>
                  <a:gd name="connsiteY12" fmla="*/ 184208 h 184232"/>
                  <a:gd name="connsiteX13" fmla="*/ 72485 w 132587"/>
                  <a:gd name="connsiteY13" fmla="*/ 184213 h 184232"/>
                  <a:gd name="connsiteX14" fmla="*/ 51928 w 132587"/>
                  <a:gd name="connsiteY14" fmla="*/ 165375 h 184232"/>
                  <a:gd name="connsiteX15" fmla="*/ 51911 w 132587"/>
                  <a:gd name="connsiteY15" fmla="*/ 164211 h 18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2587" h="184232">
                    <a:moveTo>
                      <a:pt x="98965" y="51911"/>
                    </a:moveTo>
                    <a:cubicBezTo>
                      <a:pt x="98965" y="37529"/>
                      <a:pt x="86582" y="27718"/>
                      <a:pt x="66865" y="27718"/>
                    </a:cubicBezTo>
                    <a:cubicBezTo>
                      <a:pt x="50439" y="26783"/>
                      <a:pt x="34659" y="34242"/>
                      <a:pt x="24955" y="47530"/>
                    </a:cubicBezTo>
                    <a:lnTo>
                      <a:pt x="0" y="31337"/>
                    </a:lnTo>
                    <a:cubicBezTo>
                      <a:pt x="14383" y="11811"/>
                      <a:pt x="37529" y="0"/>
                      <a:pt x="69628" y="0"/>
                    </a:cubicBezTo>
                    <a:cubicBezTo>
                      <a:pt x="107728" y="0"/>
                      <a:pt x="132588" y="17240"/>
                      <a:pt x="132588" y="46768"/>
                    </a:cubicBezTo>
                    <a:cubicBezTo>
                      <a:pt x="132588" y="88678"/>
                      <a:pt x="88678" y="92488"/>
                      <a:pt x="88678" y="122968"/>
                    </a:cubicBezTo>
                    <a:lnTo>
                      <a:pt x="56483" y="122968"/>
                    </a:lnTo>
                    <a:cubicBezTo>
                      <a:pt x="56483" y="84773"/>
                      <a:pt x="98965" y="77629"/>
                      <a:pt x="98965" y="51911"/>
                    </a:cubicBezTo>
                    <a:close/>
                    <a:moveTo>
                      <a:pt x="51911" y="164211"/>
                    </a:moveTo>
                    <a:cubicBezTo>
                      <a:pt x="51648" y="152904"/>
                      <a:pt x="60601" y="143525"/>
                      <a:pt x="71908" y="143262"/>
                    </a:cubicBezTo>
                    <a:cubicBezTo>
                      <a:pt x="83215" y="142999"/>
                      <a:pt x="92595" y="151952"/>
                      <a:pt x="92858" y="163259"/>
                    </a:cubicBezTo>
                    <a:cubicBezTo>
                      <a:pt x="93121" y="174566"/>
                      <a:pt x="84167" y="183945"/>
                      <a:pt x="72860" y="184208"/>
                    </a:cubicBezTo>
                    <a:cubicBezTo>
                      <a:pt x="72735" y="184211"/>
                      <a:pt x="72610" y="184213"/>
                      <a:pt x="72485" y="184213"/>
                    </a:cubicBezTo>
                    <a:cubicBezTo>
                      <a:pt x="61606" y="184688"/>
                      <a:pt x="52402" y="176254"/>
                      <a:pt x="51928" y="165375"/>
                    </a:cubicBezTo>
                    <a:cubicBezTo>
                      <a:pt x="51911" y="164987"/>
                      <a:pt x="51905" y="164599"/>
                      <a:pt x="51911" y="164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47193A43-1174-C66B-8473-B70D21EA6BD6}"/>
                  </a:ext>
                </a:extLst>
              </p:cNvPr>
              <p:cNvSpPr/>
              <p:nvPr/>
            </p:nvSpPr>
            <p:spPr>
              <a:xfrm>
                <a:off x="1399698" y="1979009"/>
                <a:ext cx="46767" cy="101441"/>
              </a:xfrm>
              <a:custGeom>
                <a:avLst/>
                <a:gdLst>
                  <a:gd name="connsiteX0" fmla="*/ 23336 w 46767"/>
                  <a:gd name="connsiteY0" fmla="*/ 0 h 101441"/>
                  <a:gd name="connsiteX1" fmla="*/ 0 w 46767"/>
                  <a:gd name="connsiteY1" fmla="*/ 31623 h 101441"/>
                  <a:gd name="connsiteX2" fmla="*/ 23336 w 46767"/>
                  <a:gd name="connsiteY2" fmla="*/ 101441 h 101441"/>
                  <a:gd name="connsiteX3" fmla="*/ 46768 w 46767"/>
                  <a:gd name="connsiteY3" fmla="*/ 31623 h 101441"/>
                  <a:gd name="connsiteX4" fmla="*/ 23336 w 46767"/>
                  <a:gd name="connsiteY4" fmla="*/ 0 h 101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7" h="101441">
                    <a:moveTo>
                      <a:pt x="23336" y="0"/>
                    </a:moveTo>
                    <a:lnTo>
                      <a:pt x="0" y="31623"/>
                    </a:lnTo>
                    <a:lnTo>
                      <a:pt x="23336" y="101441"/>
                    </a:lnTo>
                    <a:lnTo>
                      <a:pt x="46768" y="31623"/>
                    </a:lnTo>
                    <a:lnTo>
                      <a:pt x="23336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85" name="图形 13">
              <a:extLst>
                <a:ext uri="{FF2B5EF4-FFF2-40B4-BE49-F238E27FC236}">
                  <a16:creationId xmlns:a16="http://schemas.microsoft.com/office/drawing/2014/main" id="{EBED3100-439D-B8FB-4203-27F98CA9ACE1}"/>
                </a:ext>
              </a:extLst>
            </p:cNvPr>
            <p:cNvGrpSpPr/>
            <p:nvPr/>
          </p:nvGrpSpPr>
          <p:grpSpPr>
            <a:xfrm>
              <a:off x="1147920" y="2136073"/>
              <a:ext cx="869242" cy="1841471"/>
              <a:chOff x="1147920" y="2136073"/>
              <a:chExt cx="869242" cy="1841471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D6217C15-86B8-ED65-FE66-E3C912B71EDF}"/>
                  </a:ext>
                </a:extLst>
              </p:cNvPr>
              <p:cNvSpPr/>
              <p:nvPr/>
            </p:nvSpPr>
            <p:spPr>
              <a:xfrm>
                <a:off x="1532858" y="3337750"/>
                <a:ext cx="52387" cy="639794"/>
              </a:xfrm>
              <a:custGeom>
                <a:avLst/>
                <a:gdLst>
                  <a:gd name="connsiteX0" fmla="*/ 35242 w 52387"/>
                  <a:gd name="connsiteY0" fmla="*/ 0 h 639794"/>
                  <a:gd name="connsiteX1" fmla="*/ 52388 w 52387"/>
                  <a:gd name="connsiteY1" fmla="*/ 639794 h 639794"/>
                  <a:gd name="connsiteX2" fmla="*/ 28194 w 52387"/>
                  <a:gd name="connsiteY2" fmla="*/ 639794 h 639794"/>
                  <a:gd name="connsiteX3" fmla="*/ 0 w 52387"/>
                  <a:gd name="connsiteY3" fmla="*/ 0 h 639794"/>
                  <a:gd name="connsiteX4" fmla="*/ 35242 w 52387"/>
                  <a:gd name="connsiteY4" fmla="*/ 0 h 639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7" h="639794">
                    <a:moveTo>
                      <a:pt x="35242" y="0"/>
                    </a:moveTo>
                    <a:lnTo>
                      <a:pt x="52388" y="639794"/>
                    </a:lnTo>
                    <a:lnTo>
                      <a:pt x="28194" y="639794"/>
                    </a:lnTo>
                    <a:lnTo>
                      <a:pt x="0" y="0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F627D4C-1E5C-9369-F2C9-1BA29555E109}"/>
                  </a:ext>
                </a:extLst>
              </p:cNvPr>
              <p:cNvSpPr/>
              <p:nvPr/>
            </p:nvSpPr>
            <p:spPr>
              <a:xfrm>
                <a:off x="1174146" y="3307841"/>
                <a:ext cx="313086" cy="669702"/>
              </a:xfrm>
              <a:custGeom>
                <a:avLst/>
                <a:gdLst>
                  <a:gd name="connsiteX0" fmla="*/ 313087 w 313086"/>
                  <a:gd name="connsiteY0" fmla="*/ 44482 h 669702"/>
                  <a:gd name="connsiteX1" fmla="*/ 96583 w 313086"/>
                  <a:gd name="connsiteY1" fmla="*/ 44482 h 669702"/>
                  <a:gd name="connsiteX2" fmla="*/ 28004 w 313086"/>
                  <a:gd name="connsiteY2" fmla="*/ 669703 h 669702"/>
                  <a:gd name="connsiteX3" fmla="*/ 0 w 313086"/>
                  <a:gd name="connsiteY3" fmla="*/ 669703 h 669702"/>
                  <a:gd name="connsiteX4" fmla="*/ 63151 w 313086"/>
                  <a:gd name="connsiteY4" fmla="*/ 0 h 669702"/>
                  <a:gd name="connsiteX5" fmla="*/ 313087 w 313086"/>
                  <a:gd name="connsiteY5" fmla="*/ 6668 h 669702"/>
                  <a:gd name="connsiteX6" fmla="*/ 313087 w 313086"/>
                  <a:gd name="connsiteY6" fmla="*/ 44482 h 669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3086" h="669702">
                    <a:moveTo>
                      <a:pt x="313087" y="44482"/>
                    </a:moveTo>
                    <a:lnTo>
                      <a:pt x="96583" y="44482"/>
                    </a:lnTo>
                    <a:lnTo>
                      <a:pt x="28004" y="669703"/>
                    </a:lnTo>
                    <a:lnTo>
                      <a:pt x="0" y="669703"/>
                    </a:lnTo>
                    <a:lnTo>
                      <a:pt x="63151" y="0"/>
                    </a:lnTo>
                    <a:lnTo>
                      <a:pt x="313087" y="6668"/>
                    </a:lnTo>
                    <a:lnTo>
                      <a:pt x="313087" y="4448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9D7DB32F-D2CA-1B33-1F4D-B430957B3D8E}"/>
                  </a:ext>
                </a:extLst>
              </p:cNvPr>
              <p:cNvSpPr/>
              <p:nvPr/>
            </p:nvSpPr>
            <p:spPr>
              <a:xfrm>
                <a:off x="1487233" y="3314509"/>
                <a:ext cx="405764" cy="663035"/>
              </a:xfrm>
              <a:custGeom>
                <a:avLst/>
                <a:gdLst>
                  <a:gd name="connsiteX0" fmla="*/ 15811 w 405764"/>
                  <a:gd name="connsiteY0" fmla="*/ 0 h 663035"/>
                  <a:gd name="connsiteX1" fmla="*/ 322516 w 405764"/>
                  <a:gd name="connsiteY1" fmla="*/ 0 h 663035"/>
                  <a:gd name="connsiteX2" fmla="*/ 338328 w 405764"/>
                  <a:gd name="connsiteY2" fmla="*/ 0 h 663035"/>
                  <a:gd name="connsiteX3" fmla="*/ 405765 w 405764"/>
                  <a:gd name="connsiteY3" fmla="*/ 663035 h 663035"/>
                  <a:gd name="connsiteX4" fmla="*/ 390525 w 405764"/>
                  <a:gd name="connsiteY4" fmla="*/ 663035 h 663035"/>
                  <a:gd name="connsiteX5" fmla="*/ 387572 w 405764"/>
                  <a:gd name="connsiteY5" fmla="*/ 638937 h 663035"/>
                  <a:gd name="connsiteX6" fmla="*/ 389953 w 405764"/>
                  <a:gd name="connsiteY6" fmla="*/ 663035 h 663035"/>
                  <a:gd name="connsiteX7" fmla="*/ 374714 w 405764"/>
                  <a:gd name="connsiteY7" fmla="*/ 663035 h 663035"/>
                  <a:gd name="connsiteX8" fmla="*/ 297275 w 405764"/>
                  <a:gd name="connsiteY8" fmla="*/ 39338 h 663035"/>
                  <a:gd name="connsiteX9" fmla="*/ 44958 w 405764"/>
                  <a:gd name="connsiteY9" fmla="*/ 39338 h 663035"/>
                  <a:gd name="connsiteX10" fmla="*/ 42958 w 405764"/>
                  <a:gd name="connsiteY10" fmla="*/ 663035 h 663035"/>
                  <a:gd name="connsiteX11" fmla="*/ 27146 w 405764"/>
                  <a:gd name="connsiteY11" fmla="*/ 663035 h 663035"/>
                  <a:gd name="connsiteX12" fmla="*/ 26003 w 405764"/>
                  <a:gd name="connsiteY12" fmla="*/ 663035 h 663035"/>
                  <a:gd name="connsiteX13" fmla="*/ 10192 w 405764"/>
                  <a:gd name="connsiteY13" fmla="*/ 663035 h 663035"/>
                  <a:gd name="connsiteX14" fmla="*/ 0 w 405764"/>
                  <a:gd name="connsiteY14" fmla="*/ 0 h 663035"/>
                  <a:gd name="connsiteX15" fmla="*/ 15811 w 405764"/>
                  <a:gd name="connsiteY15" fmla="*/ 0 h 66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05764" h="663035">
                    <a:moveTo>
                      <a:pt x="15811" y="0"/>
                    </a:moveTo>
                    <a:lnTo>
                      <a:pt x="322516" y="0"/>
                    </a:lnTo>
                    <a:lnTo>
                      <a:pt x="338328" y="0"/>
                    </a:lnTo>
                    <a:lnTo>
                      <a:pt x="405765" y="663035"/>
                    </a:lnTo>
                    <a:lnTo>
                      <a:pt x="390525" y="663035"/>
                    </a:lnTo>
                    <a:lnTo>
                      <a:pt x="387572" y="638937"/>
                    </a:lnTo>
                    <a:lnTo>
                      <a:pt x="389953" y="663035"/>
                    </a:lnTo>
                    <a:lnTo>
                      <a:pt x="374714" y="663035"/>
                    </a:lnTo>
                    <a:lnTo>
                      <a:pt x="297275" y="39338"/>
                    </a:lnTo>
                    <a:lnTo>
                      <a:pt x="44958" y="39338"/>
                    </a:lnTo>
                    <a:lnTo>
                      <a:pt x="42958" y="663035"/>
                    </a:lnTo>
                    <a:lnTo>
                      <a:pt x="27146" y="663035"/>
                    </a:lnTo>
                    <a:lnTo>
                      <a:pt x="26003" y="663035"/>
                    </a:lnTo>
                    <a:lnTo>
                      <a:pt x="10192" y="663035"/>
                    </a:lnTo>
                    <a:lnTo>
                      <a:pt x="0" y="0"/>
                    </a:lnTo>
                    <a:lnTo>
                      <a:pt x="1581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FAF0E26A-AA0D-79BC-3EF1-5F21B845028D}"/>
                  </a:ext>
                </a:extLst>
              </p:cNvPr>
              <p:cNvSpPr/>
              <p:nvPr/>
            </p:nvSpPr>
            <p:spPr>
              <a:xfrm>
                <a:off x="1502949" y="3314509"/>
                <a:ext cx="390048" cy="663035"/>
              </a:xfrm>
              <a:custGeom>
                <a:avLst/>
                <a:gdLst>
                  <a:gd name="connsiteX0" fmla="*/ 10287 w 390048"/>
                  <a:gd name="connsiteY0" fmla="*/ 663035 h 663035"/>
                  <a:gd name="connsiteX1" fmla="*/ 0 w 390048"/>
                  <a:gd name="connsiteY1" fmla="*/ 0 h 663035"/>
                  <a:gd name="connsiteX2" fmla="*/ 322612 w 390048"/>
                  <a:gd name="connsiteY2" fmla="*/ 0 h 663035"/>
                  <a:gd name="connsiteX3" fmla="*/ 390049 w 390048"/>
                  <a:gd name="connsiteY3" fmla="*/ 663035 h 663035"/>
                  <a:gd name="connsiteX4" fmla="*/ 374809 w 390048"/>
                  <a:gd name="connsiteY4" fmla="*/ 663035 h 663035"/>
                  <a:gd name="connsiteX5" fmla="*/ 297275 w 390048"/>
                  <a:gd name="connsiteY5" fmla="*/ 39338 h 663035"/>
                  <a:gd name="connsiteX6" fmla="*/ 29242 w 390048"/>
                  <a:gd name="connsiteY6" fmla="*/ 39338 h 663035"/>
                  <a:gd name="connsiteX7" fmla="*/ 27242 w 390048"/>
                  <a:gd name="connsiteY7" fmla="*/ 663035 h 663035"/>
                  <a:gd name="connsiteX8" fmla="*/ 10287 w 390048"/>
                  <a:gd name="connsiteY8" fmla="*/ 663035 h 66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0048" h="663035">
                    <a:moveTo>
                      <a:pt x="10287" y="663035"/>
                    </a:moveTo>
                    <a:lnTo>
                      <a:pt x="0" y="0"/>
                    </a:lnTo>
                    <a:lnTo>
                      <a:pt x="322612" y="0"/>
                    </a:lnTo>
                    <a:lnTo>
                      <a:pt x="390049" y="663035"/>
                    </a:lnTo>
                    <a:lnTo>
                      <a:pt x="374809" y="663035"/>
                    </a:lnTo>
                    <a:lnTo>
                      <a:pt x="297275" y="39338"/>
                    </a:lnTo>
                    <a:lnTo>
                      <a:pt x="29242" y="39338"/>
                    </a:lnTo>
                    <a:lnTo>
                      <a:pt x="27242" y="663035"/>
                    </a:lnTo>
                    <a:lnTo>
                      <a:pt x="10287" y="66303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853E6089-A70C-6732-C2DF-C395BD65D1B0}"/>
                  </a:ext>
                </a:extLst>
              </p:cNvPr>
              <p:cNvSpPr/>
              <p:nvPr/>
            </p:nvSpPr>
            <p:spPr>
              <a:xfrm>
                <a:off x="1186243" y="3352323"/>
                <a:ext cx="84486" cy="625220"/>
              </a:xfrm>
              <a:custGeom>
                <a:avLst/>
                <a:gdLst>
                  <a:gd name="connsiteX0" fmla="*/ 84487 w 84486"/>
                  <a:gd name="connsiteY0" fmla="*/ 0 h 625220"/>
                  <a:gd name="connsiteX1" fmla="*/ 66865 w 84486"/>
                  <a:gd name="connsiteY1" fmla="*/ 0 h 625220"/>
                  <a:gd name="connsiteX2" fmla="*/ 0 w 84486"/>
                  <a:gd name="connsiteY2" fmla="*/ 625221 h 625220"/>
                  <a:gd name="connsiteX3" fmla="*/ 15907 w 84486"/>
                  <a:gd name="connsiteY3" fmla="*/ 625221 h 625220"/>
                  <a:gd name="connsiteX4" fmla="*/ 84487 w 84486"/>
                  <a:gd name="connsiteY4" fmla="*/ 0 h 6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486" h="625220">
                    <a:moveTo>
                      <a:pt x="84487" y="0"/>
                    </a:moveTo>
                    <a:lnTo>
                      <a:pt x="66865" y="0"/>
                    </a:lnTo>
                    <a:lnTo>
                      <a:pt x="0" y="625221"/>
                    </a:lnTo>
                    <a:lnTo>
                      <a:pt x="15907" y="625221"/>
                    </a:lnTo>
                    <a:lnTo>
                      <a:pt x="84487" y="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AE3A64B-26D9-5D5D-6A89-A9013457C3AD}"/>
                  </a:ext>
                </a:extLst>
              </p:cNvPr>
              <p:cNvSpPr/>
              <p:nvPr/>
            </p:nvSpPr>
            <p:spPr>
              <a:xfrm>
                <a:off x="1147920" y="2589275"/>
                <a:ext cx="749666" cy="734187"/>
              </a:xfrm>
              <a:custGeom>
                <a:avLst/>
                <a:gdLst>
                  <a:gd name="connsiteX0" fmla="*/ 458471 w 749666"/>
                  <a:gd name="connsiteY0" fmla="*/ 626459 h 734187"/>
                  <a:gd name="connsiteX1" fmla="*/ 390558 w 749666"/>
                  <a:gd name="connsiteY1" fmla="*/ 60674 h 734187"/>
                  <a:gd name="connsiteX2" fmla="*/ 330550 w 749666"/>
                  <a:gd name="connsiteY2" fmla="*/ 0 h 734187"/>
                  <a:gd name="connsiteX3" fmla="*/ 14320 w 749666"/>
                  <a:gd name="connsiteY3" fmla="*/ 0 h 734187"/>
                  <a:gd name="connsiteX4" fmla="*/ 32 w 749666"/>
                  <a:gd name="connsiteY4" fmla="*/ 16383 h 734187"/>
                  <a:gd name="connsiteX5" fmla="*/ 32 w 749666"/>
                  <a:gd name="connsiteY5" fmla="*/ 608267 h 734187"/>
                  <a:gd name="connsiteX6" fmla="*/ 110427 w 749666"/>
                  <a:gd name="connsiteY6" fmla="*/ 734187 h 734187"/>
                  <a:gd name="connsiteX7" fmla="*/ 742792 w 749666"/>
                  <a:gd name="connsiteY7" fmla="*/ 734187 h 734187"/>
                  <a:gd name="connsiteX8" fmla="*/ 749650 w 749666"/>
                  <a:gd name="connsiteY8" fmla="*/ 726282 h 734187"/>
                  <a:gd name="connsiteX9" fmla="*/ 749650 w 749666"/>
                  <a:gd name="connsiteY9" fmla="*/ 726281 h 734187"/>
                  <a:gd name="connsiteX10" fmla="*/ 700215 w 749666"/>
                  <a:gd name="connsiteY10" fmla="*/ 669893 h 734187"/>
                  <a:gd name="connsiteX11" fmla="*/ 501333 w 749666"/>
                  <a:gd name="connsiteY11" fmla="*/ 669893 h 734187"/>
                  <a:gd name="connsiteX12" fmla="*/ 458471 w 749666"/>
                  <a:gd name="connsiteY12" fmla="*/ 626459 h 73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9666" h="734187">
                    <a:moveTo>
                      <a:pt x="458471" y="626459"/>
                    </a:moveTo>
                    <a:lnTo>
                      <a:pt x="390558" y="60674"/>
                    </a:lnTo>
                    <a:cubicBezTo>
                      <a:pt x="386843" y="26098"/>
                      <a:pt x="361125" y="0"/>
                      <a:pt x="330550" y="0"/>
                    </a:cubicBezTo>
                    <a:lnTo>
                      <a:pt x="14320" y="0"/>
                    </a:lnTo>
                    <a:cubicBezTo>
                      <a:pt x="5866" y="610"/>
                      <a:pt x="-513" y="7925"/>
                      <a:pt x="32" y="16383"/>
                    </a:cubicBezTo>
                    <a:lnTo>
                      <a:pt x="32" y="608267"/>
                    </a:lnTo>
                    <a:cubicBezTo>
                      <a:pt x="32" y="677799"/>
                      <a:pt x="49372" y="734187"/>
                      <a:pt x="110427" y="734187"/>
                    </a:cubicBezTo>
                    <a:lnTo>
                      <a:pt x="742792" y="734187"/>
                    </a:lnTo>
                    <a:cubicBezTo>
                      <a:pt x="746861" y="733883"/>
                      <a:pt x="749923" y="730353"/>
                      <a:pt x="749650" y="726282"/>
                    </a:cubicBezTo>
                    <a:lnTo>
                      <a:pt x="749650" y="726281"/>
                    </a:lnTo>
                    <a:cubicBezTo>
                      <a:pt x="749650" y="695135"/>
                      <a:pt x="727552" y="669893"/>
                      <a:pt x="700215" y="669893"/>
                    </a:cubicBezTo>
                    <a:lnTo>
                      <a:pt x="501333" y="669893"/>
                    </a:lnTo>
                    <a:cubicBezTo>
                      <a:pt x="478061" y="668463"/>
                      <a:pt x="459593" y="649749"/>
                      <a:pt x="458471" y="6264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D1A50B7-B251-CEF0-881C-2CAE308AD412}"/>
                  </a:ext>
                </a:extLst>
              </p:cNvPr>
              <p:cNvSpPr/>
              <p:nvPr/>
            </p:nvSpPr>
            <p:spPr>
              <a:xfrm>
                <a:off x="1147951" y="2589275"/>
                <a:ext cx="749724" cy="734187"/>
              </a:xfrm>
              <a:custGeom>
                <a:avLst/>
                <a:gdLst>
                  <a:gd name="connsiteX0" fmla="*/ 1 w 749724"/>
                  <a:gd name="connsiteY0" fmla="*/ 16383 h 734187"/>
                  <a:gd name="connsiteX1" fmla="*/ 1 w 749724"/>
                  <a:gd name="connsiteY1" fmla="*/ 608171 h 734187"/>
                  <a:gd name="connsiteX2" fmla="*/ 110301 w 749724"/>
                  <a:gd name="connsiteY2" fmla="*/ 734187 h 734187"/>
                  <a:gd name="connsiteX3" fmla="*/ 742761 w 749724"/>
                  <a:gd name="connsiteY3" fmla="*/ 734187 h 734187"/>
                  <a:gd name="connsiteX4" fmla="*/ 749714 w 749724"/>
                  <a:gd name="connsiteY4" fmla="*/ 726282 h 734187"/>
                  <a:gd name="connsiteX5" fmla="*/ 735236 w 749724"/>
                  <a:gd name="connsiteY5" fmla="*/ 686372 h 734187"/>
                  <a:gd name="connsiteX6" fmla="*/ 700184 w 749724"/>
                  <a:gd name="connsiteY6" fmla="*/ 669798 h 734187"/>
                  <a:gd name="connsiteX7" fmla="*/ 501302 w 749724"/>
                  <a:gd name="connsiteY7" fmla="*/ 669798 h 734187"/>
                  <a:gd name="connsiteX8" fmla="*/ 488443 w 749724"/>
                  <a:gd name="connsiteY8" fmla="*/ 667512 h 734187"/>
                  <a:gd name="connsiteX9" fmla="*/ 458440 w 749724"/>
                  <a:gd name="connsiteY9" fmla="*/ 626364 h 734187"/>
                  <a:gd name="connsiteX10" fmla="*/ 390431 w 749724"/>
                  <a:gd name="connsiteY10" fmla="*/ 60674 h 734187"/>
                  <a:gd name="connsiteX11" fmla="*/ 330519 w 749724"/>
                  <a:gd name="connsiteY11" fmla="*/ 0 h 734187"/>
                  <a:gd name="connsiteX12" fmla="*/ 14289 w 749724"/>
                  <a:gd name="connsiteY12" fmla="*/ 0 h 734187"/>
                  <a:gd name="connsiteX13" fmla="*/ 1906 w 749724"/>
                  <a:gd name="connsiteY13" fmla="*/ 8287 h 734187"/>
                  <a:gd name="connsiteX14" fmla="*/ 1 w 749724"/>
                  <a:gd name="connsiteY14" fmla="*/ 16383 h 73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49724" h="734187">
                    <a:moveTo>
                      <a:pt x="1" y="16383"/>
                    </a:moveTo>
                    <a:lnTo>
                      <a:pt x="1" y="608171"/>
                    </a:lnTo>
                    <a:cubicBezTo>
                      <a:pt x="1" y="677799"/>
                      <a:pt x="49341" y="734187"/>
                      <a:pt x="110301" y="734187"/>
                    </a:cubicBezTo>
                    <a:lnTo>
                      <a:pt x="742761" y="734187"/>
                    </a:lnTo>
                    <a:cubicBezTo>
                      <a:pt x="746843" y="733882"/>
                      <a:pt x="749933" y="730369"/>
                      <a:pt x="749714" y="726282"/>
                    </a:cubicBezTo>
                    <a:cubicBezTo>
                      <a:pt x="749835" y="711672"/>
                      <a:pt x="744696" y="697506"/>
                      <a:pt x="735236" y="686372"/>
                    </a:cubicBezTo>
                    <a:cubicBezTo>
                      <a:pt x="726524" y="676005"/>
                      <a:pt x="713724" y="669953"/>
                      <a:pt x="700184" y="669798"/>
                    </a:cubicBezTo>
                    <a:lnTo>
                      <a:pt x="501302" y="669798"/>
                    </a:lnTo>
                    <a:cubicBezTo>
                      <a:pt x="496914" y="669806"/>
                      <a:pt x="492560" y="669031"/>
                      <a:pt x="488443" y="667512"/>
                    </a:cubicBezTo>
                    <a:cubicBezTo>
                      <a:pt x="471406" y="660650"/>
                      <a:pt x="459764" y="644684"/>
                      <a:pt x="458440" y="626364"/>
                    </a:cubicBezTo>
                    <a:lnTo>
                      <a:pt x="390431" y="60674"/>
                    </a:lnTo>
                    <a:cubicBezTo>
                      <a:pt x="386907" y="26003"/>
                      <a:pt x="361094" y="0"/>
                      <a:pt x="330519" y="0"/>
                    </a:cubicBezTo>
                    <a:lnTo>
                      <a:pt x="14289" y="0"/>
                    </a:lnTo>
                    <a:cubicBezTo>
                      <a:pt x="8905" y="132"/>
                      <a:pt x="4081" y="3360"/>
                      <a:pt x="1906" y="8287"/>
                    </a:cubicBezTo>
                    <a:cubicBezTo>
                      <a:pt x="620" y="10789"/>
                      <a:pt x="-34" y="13569"/>
                      <a:pt x="1" y="16383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0C681671-5F23-4F95-646E-DF7EEECC7CCA}"/>
                  </a:ext>
                </a:extLst>
              </p:cNvPr>
              <p:cNvSpPr/>
              <p:nvPr/>
            </p:nvSpPr>
            <p:spPr>
              <a:xfrm>
                <a:off x="1206341" y="2589275"/>
                <a:ext cx="430053" cy="667512"/>
              </a:xfrm>
              <a:custGeom>
                <a:avLst/>
                <a:gdLst>
                  <a:gd name="connsiteX0" fmla="*/ 0 w 430053"/>
                  <a:gd name="connsiteY0" fmla="*/ 0 h 667512"/>
                  <a:gd name="connsiteX1" fmla="*/ 0 w 430053"/>
                  <a:gd name="connsiteY1" fmla="*/ 541592 h 667512"/>
                  <a:gd name="connsiteX2" fmla="*/ 110395 w 430053"/>
                  <a:gd name="connsiteY2" fmla="*/ 667512 h 667512"/>
                  <a:gd name="connsiteX3" fmla="*/ 430054 w 430053"/>
                  <a:gd name="connsiteY3" fmla="*/ 667512 h 667512"/>
                  <a:gd name="connsiteX4" fmla="*/ 400050 w 430053"/>
                  <a:gd name="connsiteY4" fmla="*/ 626364 h 667512"/>
                  <a:gd name="connsiteX5" fmla="*/ 332042 w 430053"/>
                  <a:gd name="connsiteY5" fmla="*/ 60674 h 667512"/>
                  <a:gd name="connsiteX6" fmla="*/ 272129 w 430053"/>
                  <a:gd name="connsiteY6" fmla="*/ 0 h 66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0053" h="667512">
                    <a:moveTo>
                      <a:pt x="0" y="0"/>
                    </a:moveTo>
                    <a:lnTo>
                      <a:pt x="0" y="541592"/>
                    </a:lnTo>
                    <a:cubicBezTo>
                      <a:pt x="0" y="611124"/>
                      <a:pt x="49435" y="667512"/>
                      <a:pt x="110395" y="667512"/>
                    </a:cubicBezTo>
                    <a:lnTo>
                      <a:pt x="430054" y="667512"/>
                    </a:lnTo>
                    <a:cubicBezTo>
                      <a:pt x="413017" y="660650"/>
                      <a:pt x="401375" y="644684"/>
                      <a:pt x="400050" y="626364"/>
                    </a:cubicBezTo>
                    <a:lnTo>
                      <a:pt x="332042" y="60674"/>
                    </a:lnTo>
                    <a:cubicBezTo>
                      <a:pt x="328517" y="26003"/>
                      <a:pt x="302705" y="0"/>
                      <a:pt x="272129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90125D8A-F5F5-F85C-B2EF-41B410DB4B86}"/>
                  </a:ext>
                </a:extLst>
              </p:cNvPr>
              <p:cNvSpPr/>
              <p:nvPr/>
            </p:nvSpPr>
            <p:spPr>
              <a:xfrm>
                <a:off x="1272191" y="2909887"/>
                <a:ext cx="348297" cy="381609"/>
              </a:xfrm>
              <a:custGeom>
                <a:avLst/>
                <a:gdLst>
                  <a:gd name="connsiteX0" fmla="*/ 336962 w 348297"/>
                  <a:gd name="connsiteY0" fmla="*/ 64675 h 381609"/>
                  <a:gd name="connsiteX1" fmla="*/ 307816 w 348297"/>
                  <a:gd name="connsiteY1" fmla="*/ 0 h 381609"/>
                  <a:gd name="connsiteX2" fmla="*/ 37306 w 348297"/>
                  <a:gd name="connsiteY2" fmla="*/ 14859 h 381609"/>
                  <a:gd name="connsiteX3" fmla="*/ 57499 w 348297"/>
                  <a:gd name="connsiteY3" fmla="*/ 351282 h 381609"/>
                  <a:gd name="connsiteX4" fmla="*/ 213709 w 348297"/>
                  <a:gd name="connsiteY4" fmla="*/ 381571 h 381609"/>
                  <a:gd name="connsiteX5" fmla="*/ 348260 w 348297"/>
                  <a:gd name="connsiteY5" fmla="*/ 253308 h 381609"/>
                  <a:gd name="connsiteX6" fmla="*/ 348297 w 348297"/>
                  <a:gd name="connsiteY6" fmla="*/ 250317 h 381609"/>
                  <a:gd name="connsiteX7" fmla="*/ 336962 w 348297"/>
                  <a:gd name="connsiteY7" fmla="*/ 64675 h 38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97" h="381609">
                    <a:moveTo>
                      <a:pt x="336962" y="64675"/>
                    </a:moveTo>
                    <a:cubicBezTo>
                      <a:pt x="328799" y="42450"/>
                      <a:pt x="319059" y="20837"/>
                      <a:pt x="307816" y="0"/>
                    </a:cubicBezTo>
                    <a:lnTo>
                      <a:pt x="37306" y="14859"/>
                    </a:lnTo>
                    <a:cubicBezTo>
                      <a:pt x="37306" y="14859"/>
                      <a:pt x="-58801" y="282607"/>
                      <a:pt x="57499" y="351282"/>
                    </a:cubicBezTo>
                    <a:cubicBezTo>
                      <a:pt x="92456" y="372046"/>
                      <a:pt x="150177" y="379857"/>
                      <a:pt x="213709" y="381571"/>
                    </a:cubicBezTo>
                    <a:cubicBezTo>
                      <a:pt x="286283" y="383307"/>
                      <a:pt x="346524" y="325882"/>
                      <a:pt x="348260" y="253308"/>
                    </a:cubicBezTo>
                    <a:cubicBezTo>
                      <a:pt x="348283" y="252311"/>
                      <a:pt x="348296" y="251314"/>
                      <a:pt x="348297" y="250317"/>
                    </a:cubicBezTo>
                    <a:cubicBezTo>
                      <a:pt x="348297" y="250317"/>
                      <a:pt x="348107" y="109538"/>
                      <a:pt x="336962" y="646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6525DEF2-ACB3-29D6-CE37-209E62D7D2AA}"/>
                  </a:ext>
                </a:extLst>
              </p:cNvPr>
              <p:cNvSpPr/>
              <p:nvPr/>
            </p:nvSpPr>
            <p:spPr>
              <a:xfrm>
                <a:off x="1367027" y="2974401"/>
                <a:ext cx="509682" cy="320057"/>
              </a:xfrm>
              <a:custGeom>
                <a:avLst/>
                <a:gdLst>
                  <a:gd name="connsiteX0" fmla="*/ 0 w 509682"/>
                  <a:gd name="connsiteY0" fmla="*/ 194376 h 320057"/>
                  <a:gd name="connsiteX1" fmla="*/ 0 w 509682"/>
                  <a:gd name="connsiteY1" fmla="*/ 302199 h 320057"/>
                  <a:gd name="connsiteX2" fmla="*/ 415004 w 509682"/>
                  <a:gd name="connsiteY2" fmla="*/ 309723 h 320057"/>
                  <a:gd name="connsiteX3" fmla="*/ 509683 w 509682"/>
                  <a:gd name="connsiteY3" fmla="*/ 206949 h 320057"/>
                  <a:gd name="connsiteX4" fmla="*/ 509683 w 509682"/>
                  <a:gd name="connsiteY4" fmla="*/ 118366 h 320057"/>
                  <a:gd name="connsiteX5" fmla="*/ 463963 w 509682"/>
                  <a:gd name="connsiteY5" fmla="*/ 52358 h 320057"/>
                  <a:gd name="connsiteX6" fmla="*/ 191929 w 509682"/>
                  <a:gd name="connsiteY6" fmla="*/ 66 h 320057"/>
                  <a:gd name="connsiteX7" fmla="*/ 0 w 509682"/>
                  <a:gd name="connsiteY7" fmla="*/ 194376 h 32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9682" h="320057">
                    <a:moveTo>
                      <a:pt x="0" y="194376"/>
                    </a:moveTo>
                    <a:lnTo>
                      <a:pt x="0" y="302199"/>
                    </a:lnTo>
                    <a:cubicBezTo>
                      <a:pt x="96298" y="330012"/>
                      <a:pt x="296228" y="319439"/>
                      <a:pt x="415004" y="309723"/>
                    </a:cubicBezTo>
                    <a:cubicBezTo>
                      <a:pt x="468517" y="305357"/>
                      <a:pt x="509712" y="260639"/>
                      <a:pt x="509683" y="206949"/>
                    </a:cubicBezTo>
                    <a:lnTo>
                      <a:pt x="509683" y="118366"/>
                    </a:lnTo>
                    <a:cubicBezTo>
                      <a:pt x="509717" y="88976"/>
                      <a:pt x="491488" y="62658"/>
                      <a:pt x="463963" y="52358"/>
                    </a:cubicBezTo>
                    <a:cubicBezTo>
                      <a:pt x="406813" y="30641"/>
                      <a:pt x="302038" y="-1649"/>
                      <a:pt x="191929" y="66"/>
                    </a:cubicBezTo>
                    <a:cubicBezTo>
                      <a:pt x="85589" y="1472"/>
                      <a:pt x="95" y="88026"/>
                      <a:pt x="0" y="1943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422F22B-4E5F-31F4-001E-9BC08EF7206D}"/>
                  </a:ext>
                </a:extLst>
              </p:cNvPr>
              <p:cNvSpPr/>
              <p:nvPr/>
            </p:nvSpPr>
            <p:spPr>
              <a:xfrm>
                <a:off x="1634394" y="3033522"/>
                <a:ext cx="333903" cy="827150"/>
              </a:xfrm>
              <a:custGeom>
                <a:avLst/>
                <a:gdLst>
                  <a:gd name="connsiteX0" fmla="*/ 232124 w 333903"/>
                  <a:gd name="connsiteY0" fmla="*/ 447675 h 827150"/>
                  <a:gd name="connsiteX1" fmla="*/ 113443 w 333903"/>
                  <a:gd name="connsiteY1" fmla="*/ 810387 h 827150"/>
                  <a:gd name="connsiteX2" fmla="*/ 111157 w 333903"/>
                  <a:gd name="connsiteY2" fmla="*/ 818579 h 827150"/>
                  <a:gd name="connsiteX3" fmla="*/ 108585 w 333903"/>
                  <a:gd name="connsiteY3" fmla="*/ 827151 h 827150"/>
                  <a:gd name="connsiteX4" fmla="*/ 64008 w 333903"/>
                  <a:gd name="connsiteY4" fmla="*/ 816292 h 827150"/>
                  <a:gd name="connsiteX5" fmla="*/ 47244 w 333903"/>
                  <a:gd name="connsiteY5" fmla="*/ 812197 h 827150"/>
                  <a:gd name="connsiteX6" fmla="*/ 49244 w 333903"/>
                  <a:gd name="connsiteY6" fmla="*/ 793909 h 827150"/>
                  <a:gd name="connsiteX7" fmla="*/ 50101 w 333903"/>
                  <a:gd name="connsiteY7" fmla="*/ 786003 h 827150"/>
                  <a:gd name="connsiteX8" fmla="*/ 50101 w 333903"/>
                  <a:gd name="connsiteY8" fmla="*/ 786003 h 827150"/>
                  <a:gd name="connsiteX9" fmla="*/ 154305 w 333903"/>
                  <a:gd name="connsiteY9" fmla="*/ 219265 h 827150"/>
                  <a:gd name="connsiteX10" fmla="*/ 62865 w 333903"/>
                  <a:gd name="connsiteY10" fmla="*/ 222313 h 827150"/>
                  <a:gd name="connsiteX11" fmla="*/ 0 w 333903"/>
                  <a:gd name="connsiteY11" fmla="*/ 20764 h 827150"/>
                  <a:gd name="connsiteX12" fmla="*/ 146780 w 333903"/>
                  <a:gd name="connsiteY12" fmla="*/ 0 h 827150"/>
                  <a:gd name="connsiteX13" fmla="*/ 147828 w 333903"/>
                  <a:gd name="connsiteY13" fmla="*/ 0 h 827150"/>
                  <a:gd name="connsiteX14" fmla="*/ 320421 w 333903"/>
                  <a:gd name="connsiteY14" fmla="*/ 75057 h 827150"/>
                  <a:gd name="connsiteX15" fmla="*/ 232124 w 333903"/>
                  <a:gd name="connsiteY15" fmla="*/ 447675 h 82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3903" h="827150">
                    <a:moveTo>
                      <a:pt x="232124" y="447675"/>
                    </a:moveTo>
                    <a:cubicBezTo>
                      <a:pt x="197167" y="542354"/>
                      <a:pt x="156686" y="660844"/>
                      <a:pt x="113443" y="810387"/>
                    </a:cubicBezTo>
                    <a:lnTo>
                      <a:pt x="111157" y="818579"/>
                    </a:lnTo>
                    <a:lnTo>
                      <a:pt x="108585" y="827151"/>
                    </a:lnTo>
                    <a:lnTo>
                      <a:pt x="64008" y="816292"/>
                    </a:lnTo>
                    <a:lnTo>
                      <a:pt x="47244" y="812197"/>
                    </a:lnTo>
                    <a:cubicBezTo>
                      <a:pt x="47244" y="812197"/>
                      <a:pt x="47815" y="805624"/>
                      <a:pt x="49244" y="793909"/>
                    </a:cubicBezTo>
                    <a:cubicBezTo>
                      <a:pt x="49244" y="791432"/>
                      <a:pt x="49816" y="788765"/>
                      <a:pt x="50101" y="786003"/>
                    </a:cubicBezTo>
                    <a:lnTo>
                      <a:pt x="50101" y="786003"/>
                    </a:lnTo>
                    <a:cubicBezTo>
                      <a:pt x="62103" y="681704"/>
                      <a:pt x="108394" y="298799"/>
                      <a:pt x="154305" y="219265"/>
                    </a:cubicBezTo>
                    <a:cubicBezTo>
                      <a:pt x="124135" y="224719"/>
                      <a:pt x="93331" y="225746"/>
                      <a:pt x="62865" y="222313"/>
                    </a:cubicBezTo>
                    <a:cubicBezTo>
                      <a:pt x="34290" y="217456"/>
                      <a:pt x="0" y="20764"/>
                      <a:pt x="0" y="20764"/>
                    </a:cubicBezTo>
                    <a:cubicBezTo>
                      <a:pt x="47899" y="7891"/>
                      <a:pt x="97190" y="918"/>
                      <a:pt x="146780" y="0"/>
                    </a:cubicBezTo>
                    <a:lnTo>
                      <a:pt x="147828" y="0"/>
                    </a:lnTo>
                    <a:cubicBezTo>
                      <a:pt x="147828" y="0"/>
                      <a:pt x="292608" y="34099"/>
                      <a:pt x="320421" y="75057"/>
                    </a:cubicBezTo>
                    <a:cubicBezTo>
                      <a:pt x="354711" y="125158"/>
                      <a:pt x="322993" y="202121"/>
                      <a:pt x="232124" y="447675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FC178D52-F0E0-BF4D-483E-DE2CEF0FE415}"/>
                  </a:ext>
                </a:extLst>
              </p:cNvPr>
              <p:cNvSpPr/>
              <p:nvPr/>
            </p:nvSpPr>
            <p:spPr>
              <a:xfrm>
                <a:off x="1647333" y="3819429"/>
                <a:ext cx="167904" cy="158115"/>
              </a:xfrm>
              <a:custGeom>
                <a:avLst/>
                <a:gdLst>
                  <a:gd name="connsiteX0" fmla="*/ 161464 w 167904"/>
                  <a:gd name="connsiteY0" fmla="*/ 158115 h 158115"/>
                  <a:gd name="connsiteX1" fmla="*/ 56689 w 167904"/>
                  <a:gd name="connsiteY1" fmla="*/ 112014 h 158115"/>
                  <a:gd name="connsiteX2" fmla="*/ 23637 w 167904"/>
                  <a:gd name="connsiteY2" fmla="*/ 75057 h 158115"/>
                  <a:gd name="connsiteX3" fmla="*/ 13445 w 167904"/>
                  <a:gd name="connsiteY3" fmla="*/ 88963 h 158115"/>
                  <a:gd name="connsiteX4" fmla="*/ 967 w 167904"/>
                  <a:gd name="connsiteY4" fmla="*/ 83534 h 158115"/>
                  <a:gd name="connsiteX5" fmla="*/ 29542 w 167904"/>
                  <a:gd name="connsiteY5" fmla="*/ 5620 h 158115"/>
                  <a:gd name="connsiteX6" fmla="*/ 33067 w 167904"/>
                  <a:gd name="connsiteY6" fmla="*/ 2858 h 158115"/>
                  <a:gd name="connsiteX7" fmla="*/ 34400 w 167904"/>
                  <a:gd name="connsiteY7" fmla="*/ 1810 h 158115"/>
                  <a:gd name="connsiteX8" fmla="*/ 34972 w 167904"/>
                  <a:gd name="connsiteY8" fmla="*/ 1810 h 158115"/>
                  <a:gd name="connsiteX9" fmla="*/ 36591 w 167904"/>
                  <a:gd name="connsiteY9" fmla="*/ 571 h 158115"/>
                  <a:gd name="connsiteX10" fmla="*/ 36591 w 167904"/>
                  <a:gd name="connsiteY10" fmla="*/ 571 h 158115"/>
                  <a:gd name="connsiteX11" fmla="*/ 36591 w 167904"/>
                  <a:gd name="connsiteY11" fmla="*/ 571 h 158115"/>
                  <a:gd name="connsiteX12" fmla="*/ 37543 w 167904"/>
                  <a:gd name="connsiteY12" fmla="*/ 0 h 158115"/>
                  <a:gd name="connsiteX13" fmla="*/ 94693 w 167904"/>
                  <a:gd name="connsiteY13" fmla="*/ 25337 h 158115"/>
                  <a:gd name="connsiteX14" fmla="*/ 97456 w 167904"/>
                  <a:gd name="connsiteY14" fmla="*/ 33242 h 158115"/>
                  <a:gd name="connsiteX15" fmla="*/ 132984 w 167904"/>
                  <a:gd name="connsiteY15" fmla="*/ 105823 h 158115"/>
                  <a:gd name="connsiteX16" fmla="*/ 134984 w 167904"/>
                  <a:gd name="connsiteY16" fmla="*/ 108204 h 158115"/>
                  <a:gd name="connsiteX17" fmla="*/ 140795 w 167904"/>
                  <a:gd name="connsiteY17" fmla="*/ 114014 h 158115"/>
                  <a:gd name="connsiteX18" fmla="*/ 161464 w 167904"/>
                  <a:gd name="connsiteY18" fmla="*/ 158115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7904" h="158115">
                    <a:moveTo>
                      <a:pt x="161464" y="158115"/>
                    </a:moveTo>
                    <a:lnTo>
                      <a:pt x="56689" y="112014"/>
                    </a:lnTo>
                    <a:lnTo>
                      <a:pt x="23637" y="75057"/>
                    </a:lnTo>
                    <a:lnTo>
                      <a:pt x="13445" y="88963"/>
                    </a:lnTo>
                    <a:lnTo>
                      <a:pt x="967" y="83534"/>
                    </a:lnTo>
                    <a:cubicBezTo>
                      <a:pt x="-4938" y="37148"/>
                      <a:pt x="17636" y="15430"/>
                      <a:pt x="29542" y="5620"/>
                    </a:cubicBezTo>
                    <a:lnTo>
                      <a:pt x="33067" y="2858"/>
                    </a:lnTo>
                    <a:lnTo>
                      <a:pt x="34400" y="1810"/>
                    </a:lnTo>
                    <a:lnTo>
                      <a:pt x="34972" y="1810"/>
                    </a:lnTo>
                    <a:lnTo>
                      <a:pt x="36591" y="571"/>
                    </a:lnTo>
                    <a:lnTo>
                      <a:pt x="36591" y="571"/>
                    </a:lnTo>
                    <a:lnTo>
                      <a:pt x="36591" y="571"/>
                    </a:lnTo>
                    <a:lnTo>
                      <a:pt x="37543" y="0"/>
                    </a:lnTo>
                    <a:lnTo>
                      <a:pt x="94693" y="25337"/>
                    </a:lnTo>
                    <a:cubicBezTo>
                      <a:pt x="94693" y="25337"/>
                      <a:pt x="95646" y="28385"/>
                      <a:pt x="97456" y="33242"/>
                    </a:cubicBezTo>
                    <a:cubicBezTo>
                      <a:pt x="103171" y="49340"/>
                      <a:pt x="117363" y="86201"/>
                      <a:pt x="132984" y="105823"/>
                    </a:cubicBezTo>
                    <a:lnTo>
                      <a:pt x="134984" y="108204"/>
                    </a:lnTo>
                    <a:cubicBezTo>
                      <a:pt x="136700" y="110350"/>
                      <a:pt x="138649" y="112298"/>
                      <a:pt x="140795" y="114014"/>
                    </a:cubicBezTo>
                    <a:cubicBezTo>
                      <a:pt x="185467" y="148780"/>
                      <a:pt x="161464" y="158115"/>
                      <a:pt x="161464" y="1581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380517F2-C5D2-E0B9-DB25-B16882963FB1}"/>
                  </a:ext>
                </a:extLst>
              </p:cNvPr>
              <p:cNvSpPr/>
              <p:nvPr/>
            </p:nvSpPr>
            <p:spPr>
              <a:xfrm>
                <a:off x="1676781" y="3810095"/>
                <a:ext cx="106299" cy="118391"/>
              </a:xfrm>
              <a:custGeom>
                <a:avLst/>
                <a:gdLst>
                  <a:gd name="connsiteX0" fmla="*/ 106299 w 106299"/>
                  <a:gd name="connsiteY0" fmla="*/ 116967 h 118391"/>
                  <a:gd name="connsiteX1" fmla="*/ 49149 w 106299"/>
                  <a:gd name="connsiteY1" fmla="*/ 86106 h 118391"/>
                  <a:gd name="connsiteX2" fmla="*/ 21431 w 106299"/>
                  <a:gd name="connsiteY2" fmla="*/ 39719 h 118391"/>
                  <a:gd name="connsiteX3" fmla="*/ 6667 w 106299"/>
                  <a:gd name="connsiteY3" fmla="*/ 17335 h 118391"/>
                  <a:gd name="connsiteX4" fmla="*/ 0 w 106299"/>
                  <a:gd name="connsiteY4" fmla="*/ 15145 h 118391"/>
                  <a:gd name="connsiteX5" fmla="*/ 0 w 106299"/>
                  <a:gd name="connsiteY5" fmla="*/ 15145 h 118391"/>
                  <a:gd name="connsiteX6" fmla="*/ 3524 w 106299"/>
                  <a:gd name="connsiteY6" fmla="*/ 12382 h 118391"/>
                  <a:gd name="connsiteX7" fmla="*/ 4858 w 106299"/>
                  <a:gd name="connsiteY7" fmla="*/ 11335 h 118391"/>
                  <a:gd name="connsiteX8" fmla="*/ 5429 w 106299"/>
                  <a:gd name="connsiteY8" fmla="*/ 11335 h 118391"/>
                  <a:gd name="connsiteX9" fmla="*/ 7048 w 106299"/>
                  <a:gd name="connsiteY9" fmla="*/ 10096 h 118391"/>
                  <a:gd name="connsiteX10" fmla="*/ 7048 w 106299"/>
                  <a:gd name="connsiteY10" fmla="*/ 10096 h 118391"/>
                  <a:gd name="connsiteX11" fmla="*/ 7048 w 106299"/>
                  <a:gd name="connsiteY11" fmla="*/ 10096 h 118391"/>
                  <a:gd name="connsiteX12" fmla="*/ 8001 w 106299"/>
                  <a:gd name="connsiteY12" fmla="*/ 9525 h 118391"/>
                  <a:gd name="connsiteX13" fmla="*/ 20669 w 106299"/>
                  <a:gd name="connsiteY13" fmla="*/ 0 h 118391"/>
                  <a:gd name="connsiteX14" fmla="*/ 66770 w 106299"/>
                  <a:gd name="connsiteY14" fmla="*/ 20383 h 118391"/>
                  <a:gd name="connsiteX15" fmla="*/ 70390 w 106299"/>
                  <a:gd name="connsiteY15" fmla="*/ 34195 h 118391"/>
                  <a:gd name="connsiteX16" fmla="*/ 103632 w 106299"/>
                  <a:gd name="connsiteY16" fmla="*/ 114967 h 118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299" h="118391">
                    <a:moveTo>
                      <a:pt x="106299" y="116967"/>
                    </a:moveTo>
                    <a:cubicBezTo>
                      <a:pt x="90011" y="123349"/>
                      <a:pt x="66866" y="107442"/>
                      <a:pt x="49149" y="86106"/>
                    </a:cubicBezTo>
                    <a:cubicBezTo>
                      <a:pt x="38588" y="71473"/>
                      <a:pt x="29314" y="55952"/>
                      <a:pt x="21431" y="39719"/>
                    </a:cubicBezTo>
                    <a:cubicBezTo>
                      <a:pt x="17549" y="31622"/>
                      <a:pt x="12582" y="24092"/>
                      <a:pt x="6667" y="17335"/>
                    </a:cubicBezTo>
                    <a:cubicBezTo>
                      <a:pt x="4286" y="15145"/>
                      <a:pt x="2000" y="14192"/>
                      <a:pt x="0" y="15145"/>
                    </a:cubicBezTo>
                    <a:lnTo>
                      <a:pt x="0" y="15145"/>
                    </a:lnTo>
                    <a:lnTo>
                      <a:pt x="3524" y="12382"/>
                    </a:lnTo>
                    <a:lnTo>
                      <a:pt x="4858" y="11335"/>
                    </a:lnTo>
                    <a:lnTo>
                      <a:pt x="5429" y="11335"/>
                    </a:lnTo>
                    <a:lnTo>
                      <a:pt x="7048" y="10096"/>
                    </a:lnTo>
                    <a:lnTo>
                      <a:pt x="7048" y="10096"/>
                    </a:lnTo>
                    <a:lnTo>
                      <a:pt x="7048" y="10096"/>
                    </a:lnTo>
                    <a:lnTo>
                      <a:pt x="8001" y="9525"/>
                    </a:lnTo>
                    <a:cubicBezTo>
                      <a:pt x="14002" y="5048"/>
                      <a:pt x="20669" y="0"/>
                      <a:pt x="20669" y="0"/>
                    </a:cubicBezTo>
                    <a:lnTo>
                      <a:pt x="66770" y="20383"/>
                    </a:lnTo>
                    <a:cubicBezTo>
                      <a:pt x="66770" y="20383"/>
                      <a:pt x="68104" y="25813"/>
                      <a:pt x="70390" y="34195"/>
                    </a:cubicBezTo>
                    <a:cubicBezTo>
                      <a:pt x="76391" y="55531"/>
                      <a:pt x="89440" y="96107"/>
                      <a:pt x="103632" y="114967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CB460F42-9ED0-A7A4-055E-E11B1C61E254}"/>
                  </a:ext>
                </a:extLst>
              </p:cNvPr>
              <p:cNvSpPr/>
              <p:nvPr/>
            </p:nvSpPr>
            <p:spPr>
              <a:xfrm>
                <a:off x="1633823" y="3033998"/>
                <a:ext cx="237898" cy="943546"/>
              </a:xfrm>
              <a:custGeom>
                <a:avLst/>
                <a:gdLst>
                  <a:gd name="connsiteX0" fmla="*/ 232696 w 237898"/>
                  <a:gd name="connsiteY0" fmla="*/ 447199 h 943546"/>
                  <a:gd name="connsiteX1" fmla="*/ 114014 w 237898"/>
                  <a:gd name="connsiteY1" fmla="*/ 809911 h 943546"/>
                  <a:gd name="connsiteX2" fmla="*/ 147257 w 237898"/>
                  <a:gd name="connsiteY2" fmla="*/ 890683 h 943546"/>
                  <a:gd name="connsiteX3" fmla="*/ 149257 w 237898"/>
                  <a:gd name="connsiteY3" fmla="*/ 893064 h 943546"/>
                  <a:gd name="connsiteX4" fmla="*/ 155067 w 237898"/>
                  <a:gd name="connsiteY4" fmla="*/ 898874 h 943546"/>
                  <a:gd name="connsiteX5" fmla="*/ 174974 w 237898"/>
                  <a:gd name="connsiteY5" fmla="*/ 943547 h 943546"/>
                  <a:gd name="connsiteX6" fmla="*/ 70199 w 237898"/>
                  <a:gd name="connsiteY6" fmla="*/ 897446 h 943546"/>
                  <a:gd name="connsiteX7" fmla="*/ 37148 w 237898"/>
                  <a:gd name="connsiteY7" fmla="*/ 860488 h 943546"/>
                  <a:gd name="connsiteX8" fmla="*/ 26956 w 237898"/>
                  <a:gd name="connsiteY8" fmla="*/ 874395 h 943546"/>
                  <a:gd name="connsiteX9" fmla="*/ 14478 w 237898"/>
                  <a:gd name="connsiteY9" fmla="*/ 868966 h 943546"/>
                  <a:gd name="connsiteX10" fmla="*/ 43053 w 237898"/>
                  <a:gd name="connsiteY10" fmla="*/ 791051 h 943546"/>
                  <a:gd name="connsiteX11" fmla="*/ 46577 w 237898"/>
                  <a:gd name="connsiteY11" fmla="*/ 788289 h 943546"/>
                  <a:gd name="connsiteX12" fmla="*/ 47911 w 237898"/>
                  <a:gd name="connsiteY12" fmla="*/ 787241 h 943546"/>
                  <a:gd name="connsiteX13" fmla="*/ 48482 w 237898"/>
                  <a:gd name="connsiteY13" fmla="*/ 787241 h 943546"/>
                  <a:gd name="connsiteX14" fmla="*/ 50102 w 237898"/>
                  <a:gd name="connsiteY14" fmla="*/ 786003 h 943546"/>
                  <a:gd name="connsiteX15" fmla="*/ 50102 w 237898"/>
                  <a:gd name="connsiteY15" fmla="*/ 786003 h 943546"/>
                  <a:gd name="connsiteX16" fmla="*/ 50102 w 237898"/>
                  <a:gd name="connsiteY16" fmla="*/ 786003 h 943546"/>
                  <a:gd name="connsiteX17" fmla="*/ 154305 w 237898"/>
                  <a:gd name="connsiteY17" fmla="*/ 219265 h 943546"/>
                  <a:gd name="connsiteX18" fmla="*/ 62865 w 237898"/>
                  <a:gd name="connsiteY18" fmla="*/ 222313 h 943546"/>
                  <a:gd name="connsiteX19" fmla="*/ 0 w 237898"/>
                  <a:gd name="connsiteY19" fmla="*/ 20764 h 943546"/>
                  <a:gd name="connsiteX20" fmla="*/ 146780 w 237898"/>
                  <a:gd name="connsiteY20" fmla="*/ 0 h 943546"/>
                  <a:gd name="connsiteX21" fmla="*/ 147828 w 237898"/>
                  <a:gd name="connsiteY21" fmla="*/ 0 h 943546"/>
                  <a:gd name="connsiteX22" fmla="*/ 106490 w 237898"/>
                  <a:gd name="connsiteY22" fmla="*/ 31623 h 943546"/>
                  <a:gd name="connsiteX23" fmla="*/ 230315 w 237898"/>
                  <a:gd name="connsiteY23" fmla="*/ 101155 h 943546"/>
                  <a:gd name="connsiteX24" fmla="*/ 232696 w 237898"/>
                  <a:gd name="connsiteY24" fmla="*/ 447199 h 94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7898" h="943546">
                    <a:moveTo>
                      <a:pt x="232696" y="447199"/>
                    </a:moveTo>
                    <a:cubicBezTo>
                      <a:pt x="197739" y="541877"/>
                      <a:pt x="157258" y="660368"/>
                      <a:pt x="114014" y="809911"/>
                    </a:cubicBezTo>
                    <a:cubicBezTo>
                      <a:pt x="120015" y="831247"/>
                      <a:pt x="133064" y="871823"/>
                      <a:pt x="147257" y="890683"/>
                    </a:cubicBezTo>
                    <a:lnTo>
                      <a:pt x="149257" y="893064"/>
                    </a:lnTo>
                    <a:cubicBezTo>
                      <a:pt x="150973" y="895210"/>
                      <a:pt x="152921" y="897158"/>
                      <a:pt x="155067" y="898874"/>
                    </a:cubicBezTo>
                    <a:cubicBezTo>
                      <a:pt x="198977" y="934212"/>
                      <a:pt x="174974" y="943547"/>
                      <a:pt x="174974" y="943547"/>
                    </a:cubicBezTo>
                    <a:lnTo>
                      <a:pt x="70199" y="897446"/>
                    </a:lnTo>
                    <a:lnTo>
                      <a:pt x="37148" y="860488"/>
                    </a:lnTo>
                    <a:lnTo>
                      <a:pt x="26956" y="874395"/>
                    </a:lnTo>
                    <a:lnTo>
                      <a:pt x="14478" y="868966"/>
                    </a:lnTo>
                    <a:cubicBezTo>
                      <a:pt x="8573" y="822579"/>
                      <a:pt x="31147" y="800862"/>
                      <a:pt x="43053" y="791051"/>
                    </a:cubicBezTo>
                    <a:lnTo>
                      <a:pt x="46577" y="788289"/>
                    </a:lnTo>
                    <a:lnTo>
                      <a:pt x="47911" y="787241"/>
                    </a:lnTo>
                    <a:lnTo>
                      <a:pt x="48482" y="787241"/>
                    </a:lnTo>
                    <a:lnTo>
                      <a:pt x="50102" y="786003"/>
                    </a:lnTo>
                    <a:lnTo>
                      <a:pt x="50102" y="786003"/>
                    </a:lnTo>
                    <a:lnTo>
                      <a:pt x="50102" y="786003"/>
                    </a:lnTo>
                    <a:cubicBezTo>
                      <a:pt x="62103" y="681704"/>
                      <a:pt x="108395" y="298799"/>
                      <a:pt x="154305" y="219265"/>
                    </a:cubicBezTo>
                    <a:cubicBezTo>
                      <a:pt x="124135" y="224719"/>
                      <a:pt x="93331" y="225746"/>
                      <a:pt x="62865" y="222313"/>
                    </a:cubicBezTo>
                    <a:cubicBezTo>
                      <a:pt x="34290" y="217456"/>
                      <a:pt x="0" y="20764"/>
                      <a:pt x="0" y="20764"/>
                    </a:cubicBezTo>
                    <a:cubicBezTo>
                      <a:pt x="47899" y="7891"/>
                      <a:pt x="97190" y="918"/>
                      <a:pt x="146780" y="0"/>
                    </a:cubicBezTo>
                    <a:lnTo>
                      <a:pt x="147828" y="0"/>
                    </a:lnTo>
                    <a:cubicBezTo>
                      <a:pt x="147828" y="0"/>
                      <a:pt x="130302" y="1619"/>
                      <a:pt x="106490" y="31623"/>
                    </a:cubicBezTo>
                    <a:cubicBezTo>
                      <a:pt x="106490" y="31623"/>
                      <a:pt x="203740" y="49721"/>
                      <a:pt x="230315" y="101155"/>
                    </a:cubicBezTo>
                    <a:cubicBezTo>
                      <a:pt x="241268" y="121444"/>
                      <a:pt x="238792" y="273463"/>
                      <a:pt x="232696" y="44719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F3961C3-E733-694B-1C7F-A974CD1526CF}"/>
                  </a:ext>
                </a:extLst>
              </p:cNvPr>
              <p:cNvSpPr/>
              <p:nvPr/>
            </p:nvSpPr>
            <p:spPr>
              <a:xfrm>
                <a:off x="1508774" y="3054286"/>
                <a:ext cx="333153" cy="827055"/>
              </a:xfrm>
              <a:custGeom>
                <a:avLst/>
                <a:gdLst>
                  <a:gd name="connsiteX0" fmla="*/ 125715 w 333153"/>
                  <a:gd name="connsiteY0" fmla="*/ 0 h 827055"/>
                  <a:gd name="connsiteX1" fmla="*/ 320025 w 333153"/>
                  <a:gd name="connsiteY1" fmla="*/ 66675 h 827055"/>
                  <a:gd name="connsiteX2" fmla="*/ 124001 w 333153"/>
                  <a:gd name="connsiteY2" fmla="*/ 827056 h 827055"/>
                  <a:gd name="connsiteX3" fmla="*/ 62564 w 333153"/>
                  <a:gd name="connsiteY3" fmla="*/ 811911 h 827055"/>
                  <a:gd name="connsiteX4" fmla="*/ 151147 w 333153"/>
                  <a:gd name="connsiteY4" fmla="*/ 218980 h 827055"/>
                  <a:gd name="connsiteX5" fmla="*/ 40657 w 333153"/>
                  <a:gd name="connsiteY5" fmla="*/ 222028 h 827055"/>
                  <a:gd name="connsiteX6" fmla="*/ 125715 w 333153"/>
                  <a:gd name="connsiteY6" fmla="*/ 0 h 82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3153" h="827055">
                    <a:moveTo>
                      <a:pt x="125715" y="0"/>
                    </a:moveTo>
                    <a:cubicBezTo>
                      <a:pt x="125715" y="0"/>
                      <a:pt x="292117" y="26098"/>
                      <a:pt x="320025" y="66675"/>
                    </a:cubicBezTo>
                    <a:cubicBezTo>
                      <a:pt x="367650" y="136970"/>
                      <a:pt x="281925" y="275272"/>
                      <a:pt x="124001" y="827056"/>
                    </a:cubicBezTo>
                    <a:lnTo>
                      <a:pt x="62564" y="811911"/>
                    </a:lnTo>
                    <a:cubicBezTo>
                      <a:pt x="62564" y="811911"/>
                      <a:pt x="97997" y="311277"/>
                      <a:pt x="151147" y="218980"/>
                    </a:cubicBezTo>
                    <a:cubicBezTo>
                      <a:pt x="151147" y="218980"/>
                      <a:pt x="80090" y="228505"/>
                      <a:pt x="40657" y="222028"/>
                    </a:cubicBezTo>
                    <a:cubicBezTo>
                      <a:pt x="-10016" y="213836"/>
                      <a:pt x="-42115" y="44767"/>
                      <a:pt x="125715" y="0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FA5E4C34-CBA6-9633-330A-2C292107D5EB}"/>
                  </a:ext>
                </a:extLst>
              </p:cNvPr>
              <p:cNvSpPr/>
              <p:nvPr/>
            </p:nvSpPr>
            <p:spPr>
              <a:xfrm>
                <a:off x="1546793" y="3882199"/>
                <a:ext cx="194156" cy="95345"/>
              </a:xfrm>
              <a:custGeom>
                <a:avLst/>
                <a:gdLst>
                  <a:gd name="connsiteX0" fmla="*/ 14449 w 194156"/>
                  <a:gd name="connsiteY0" fmla="*/ 91821 h 95345"/>
                  <a:gd name="connsiteX1" fmla="*/ 28070 w 194156"/>
                  <a:gd name="connsiteY1" fmla="*/ 91821 h 95345"/>
                  <a:gd name="connsiteX2" fmla="*/ 31785 w 194156"/>
                  <a:gd name="connsiteY2" fmla="*/ 74962 h 95345"/>
                  <a:gd name="connsiteX3" fmla="*/ 76933 w 194156"/>
                  <a:gd name="connsiteY3" fmla="*/ 95345 h 95345"/>
                  <a:gd name="connsiteX4" fmla="*/ 191233 w 194156"/>
                  <a:gd name="connsiteY4" fmla="*/ 95345 h 95345"/>
                  <a:gd name="connsiteX5" fmla="*/ 155038 w 194156"/>
                  <a:gd name="connsiteY5" fmla="*/ 62484 h 95345"/>
                  <a:gd name="connsiteX6" fmla="*/ 147323 w 194156"/>
                  <a:gd name="connsiteY6" fmla="*/ 59532 h 95345"/>
                  <a:gd name="connsiteX7" fmla="*/ 77028 w 194156"/>
                  <a:gd name="connsiteY7" fmla="*/ 0 h 95345"/>
                  <a:gd name="connsiteX8" fmla="*/ 14354 w 194156"/>
                  <a:gd name="connsiteY8" fmla="*/ 0 h 95345"/>
                  <a:gd name="connsiteX9" fmla="*/ 9210 w 194156"/>
                  <a:gd name="connsiteY9" fmla="*/ 9049 h 95345"/>
                  <a:gd name="connsiteX10" fmla="*/ 14449 w 194156"/>
                  <a:gd name="connsiteY10" fmla="*/ 91821 h 95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4156" h="95345">
                    <a:moveTo>
                      <a:pt x="14449" y="91821"/>
                    </a:moveTo>
                    <a:lnTo>
                      <a:pt x="28070" y="91821"/>
                    </a:lnTo>
                    <a:lnTo>
                      <a:pt x="31785" y="74962"/>
                    </a:lnTo>
                    <a:lnTo>
                      <a:pt x="76933" y="95345"/>
                    </a:lnTo>
                    <a:lnTo>
                      <a:pt x="191233" y="95345"/>
                    </a:lnTo>
                    <a:cubicBezTo>
                      <a:pt x="191233" y="95345"/>
                      <a:pt x="209426" y="77058"/>
                      <a:pt x="155038" y="62484"/>
                    </a:cubicBezTo>
                    <a:cubicBezTo>
                      <a:pt x="152374" y="61762"/>
                      <a:pt x="149789" y="60773"/>
                      <a:pt x="147323" y="59532"/>
                    </a:cubicBezTo>
                    <a:cubicBezTo>
                      <a:pt x="118272" y="46006"/>
                      <a:pt x="77028" y="0"/>
                      <a:pt x="77028" y="0"/>
                    </a:cubicBezTo>
                    <a:lnTo>
                      <a:pt x="14354" y="0"/>
                    </a:lnTo>
                    <a:cubicBezTo>
                      <a:pt x="12444" y="2901"/>
                      <a:pt x="10726" y="5924"/>
                      <a:pt x="9210" y="9049"/>
                    </a:cubicBezTo>
                    <a:cubicBezTo>
                      <a:pt x="1971" y="23051"/>
                      <a:pt x="-9554" y="51626"/>
                      <a:pt x="14449" y="918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50E15E25-3F74-1D8B-3957-CFFD4608E849}"/>
                  </a:ext>
                </a:extLst>
              </p:cNvPr>
              <p:cNvSpPr/>
              <p:nvPr/>
            </p:nvSpPr>
            <p:spPr>
              <a:xfrm>
                <a:off x="1555908" y="3868578"/>
                <a:ext cx="138112" cy="80052"/>
              </a:xfrm>
              <a:custGeom>
                <a:avLst/>
                <a:gdLst>
                  <a:gd name="connsiteX0" fmla="*/ 0 w 138112"/>
                  <a:gd name="connsiteY0" fmla="*/ 22670 h 80052"/>
                  <a:gd name="connsiteX1" fmla="*/ 0 w 138112"/>
                  <a:gd name="connsiteY1" fmla="*/ 22670 h 80052"/>
                  <a:gd name="connsiteX2" fmla="*/ 73533 w 138112"/>
                  <a:gd name="connsiteY2" fmla="*/ 67818 h 80052"/>
                  <a:gd name="connsiteX3" fmla="*/ 138113 w 138112"/>
                  <a:gd name="connsiteY3" fmla="*/ 72962 h 80052"/>
                  <a:gd name="connsiteX4" fmla="*/ 63437 w 138112"/>
                  <a:gd name="connsiteY4" fmla="*/ 0 h 80052"/>
                  <a:gd name="connsiteX5" fmla="*/ 13049 w 138112"/>
                  <a:gd name="connsiteY5" fmla="*/ 0 h 80052"/>
                  <a:gd name="connsiteX6" fmla="*/ 0 w 138112"/>
                  <a:gd name="connsiteY6" fmla="*/ 22670 h 8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112" h="80052">
                    <a:moveTo>
                      <a:pt x="0" y="22670"/>
                    </a:moveTo>
                    <a:lnTo>
                      <a:pt x="0" y="22670"/>
                    </a:lnTo>
                    <a:cubicBezTo>
                      <a:pt x="8287" y="13145"/>
                      <a:pt x="45911" y="54007"/>
                      <a:pt x="73533" y="67818"/>
                    </a:cubicBezTo>
                    <a:cubicBezTo>
                      <a:pt x="98108" y="80010"/>
                      <a:pt x="125825" y="85439"/>
                      <a:pt x="138113" y="72962"/>
                    </a:cubicBezTo>
                    <a:cubicBezTo>
                      <a:pt x="109061" y="59436"/>
                      <a:pt x="63437" y="0"/>
                      <a:pt x="63437" y="0"/>
                    </a:cubicBezTo>
                    <a:lnTo>
                      <a:pt x="13049" y="0"/>
                    </a:lnTo>
                    <a:cubicBezTo>
                      <a:pt x="13049" y="0"/>
                      <a:pt x="2953" y="16764"/>
                      <a:pt x="0" y="22670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57724C39-28DC-CCBA-7D8F-CB68DAFBBD4D}"/>
                  </a:ext>
                </a:extLst>
              </p:cNvPr>
              <p:cNvSpPr/>
              <p:nvPr/>
            </p:nvSpPr>
            <p:spPr>
              <a:xfrm>
                <a:off x="1461896" y="3021044"/>
                <a:ext cx="479012" cy="30860"/>
              </a:xfrm>
              <a:custGeom>
                <a:avLst/>
                <a:gdLst>
                  <a:gd name="connsiteX0" fmla="*/ 479012 w 479012"/>
                  <a:gd name="connsiteY0" fmla="*/ 0 h 30860"/>
                  <a:gd name="connsiteX1" fmla="*/ 479012 w 479012"/>
                  <a:gd name="connsiteY1" fmla="*/ 22669 h 30860"/>
                  <a:gd name="connsiteX2" fmla="*/ 466439 w 479012"/>
                  <a:gd name="connsiteY2" fmla="*/ 30861 h 30860"/>
                  <a:gd name="connsiteX3" fmla="*/ 12859 w 479012"/>
                  <a:gd name="connsiteY3" fmla="*/ 30861 h 30860"/>
                  <a:gd name="connsiteX4" fmla="*/ 0 w 479012"/>
                  <a:gd name="connsiteY4" fmla="*/ 22669 h 30860"/>
                  <a:gd name="connsiteX5" fmla="*/ 0 w 479012"/>
                  <a:gd name="connsiteY5" fmla="*/ 0 h 3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012" h="30860">
                    <a:moveTo>
                      <a:pt x="479012" y="0"/>
                    </a:moveTo>
                    <a:lnTo>
                      <a:pt x="479012" y="22669"/>
                    </a:lnTo>
                    <a:cubicBezTo>
                      <a:pt x="479012" y="28480"/>
                      <a:pt x="472154" y="30861"/>
                      <a:pt x="466439" y="30861"/>
                    </a:cubicBezTo>
                    <a:lnTo>
                      <a:pt x="12859" y="30861"/>
                    </a:lnTo>
                    <a:cubicBezTo>
                      <a:pt x="7049" y="30861"/>
                      <a:pt x="0" y="28480"/>
                      <a:pt x="0" y="2266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A17980E9-2CD9-A20D-FC96-AF5D7F9B87F5}"/>
                  </a:ext>
                </a:extLst>
              </p:cNvPr>
              <p:cNvSpPr/>
              <p:nvPr/>
            </p:nvSpPr>
            <p:spPr>
              <a:xfrm>
                <a:off x="1461896" y="3021044"/>
                <a:ext cx="479012" cy="30860"/>
              </a:xfrm>
              <a:custGeom>
                <a:avLst/>
                <a:gdLst>
                  <a:gd name="connsiteX0" fmla="*/ 479012 w 479012"/>
                  <a:gd name="connsiteY0" fmla="*/ 0 h 30860"/>
                  <a:gd name="connsiteX1" fmla="*/ 479012 w 479012"/>
                  <a:gd name="connsiteY1" fmla="*/ 22669 h 30860"/>
                  <a:gd name="connsiteX2" fmla="*/ 466439 w 479012"/>
                  <a:gd name="connsiteY2" fmla="*/ 30861 h 30860"/>
                  <a:gd name="connsiteX3" fmla="*/ 12859 w 479012"/>
                  <a:gd name="connsiteY3" fmla="*/ 30861 h 30860"/>
                  <a:gd name="connsiteX4" fmla="*/ 0 w 479012"/>
                  <a:gd name="connsiteY4" fmla="*/ 22669 h 30860"/>
                  <a:gd name="connsiteX5" fmla="*/ 0 w 479012"/>
                  <a:gd name="connsiteY5" fmla="*/ 0 h 3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012" h="30860">
                    <a:moveTo>
                      <a:pt x="479012" y="0"/>
                    </a:moveTo>
                    <a:lnTo>
                      <a:pt x="479012" y="22669"/>
                    </a:lnTo>
                    <a:cubicBezTo>
                      <a:pt x="479012" y="28480"/>
                      <a:pt x="472154" y="30861"/>
                      <a:pt x="466439" y="30861"/>
                    </a:cubicBezTo>
                    <a:lnTo>
                      <a:pt x="12859" y="30861"/>
                    </a:lnTo>
                    <a:cubicBezTo>
                      <a:pt x="7049" y="30861"/>
                      <a:pt x="0" y="28480"/>
                      <a:pt x="0" y="2266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3909694E-6D45-9681-D439-C9798B3AD9B0}"/>
                  </a:ext>
                </a:extLst>
              </p:cNvPr>
              <p:cNvSpPr/>
              <p:nvPr/>
            </p:nvSpPr>
            <p:spPr>
              <a:xfrm>
                <a:off x="1616392" y="3021044"/>
                <a:ext cx="324516" cy="30860"/>
              </a:xfrm>
              <a:custGeom>
                <a:avLst/>
                <a:gdLst>
                  <a:gd name="connsiteX0" fmla="*/ 324517 w 324516"/>
                  <a:gd name="connsiteY0" fmla="*/ 0 h 30860"/>
                  <a:gd name="connsiteX1" fmla="*/ 324517 w 324516"/>
                  <a:gd name="connsiteY1" fmla="*/ 22669 h 30860"/>
                  <a:gd name="connsiteX2" fmla="*/ 311944 w 324516"/>
                  <a:gd name="connsiteY2" fmla="*/ 30861 h 30860"/>
                  <a:gd name="connsiteX3" fmla="*/ 12763 w 324516"/>
                  <a:gd name="connsiteY3" fmla="*/ 30861 h 30860"/>
                  <a:gd name="connsiteX4" fmla="*/ 0 w 324516"/>
                  <a:gd name="connsiteY4" fmla="*/ 22669 h 30860"/>
                  <a:gd name="connsiteX5" fmla="*/ 0 w 324516"/>
                  <a:gd name="connsiteY5" fmla="*/ 0 h 3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516" h="30860">
                    <a:moveTo>
                      <a:pt x="324517" y="0"/>
                    </a:moveTo>
                    <a:lnTo>
                      <a:pt x="324517" y="22669"/>
                    </a:lnTo>
                    <a:cubicBezTo>
                      <a:pt x="324517" y="28480"/>
                      <a:pt x="317659" y="30861"/>
                      <a:pt x="311944" y="30861"/>
                    </a:cubicBezTo>
                    <a:lnTo>
                      <a:pt x="12763" y="30861"/>
                    </a:lnTo>
                    <a:cubicBezTo>
                      <a:pt x="6953" y="30861"/>
                      <a:pt x="0" y="28480"/>
                      <a:pt x="0" y="2266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C8634BED-A687-DED6-3217-1D9C6131BCB2}"/>
                  </a:ext>
                </a:extLst>
              </p:cNvPr>
              <p:cNvSpPr/>
              <p:nvPr/>
            </p:nvSpPr>
            <p:spPr>
              <a:xfrm>
                <a:off x="1638770" y="2773814"/>
                <a:ext cx="378392" cy="270375"/>
              </a:xfrm>
              <a:custGeom>
                <a:avLst/>
                <a:gdLst>
                  <a:gd name="connsiteX0" fmla="*/ 378053 w 378392"/>
                  <a:gd name="connsiteY0" fmla="*/ 11581 h 270375"/>
                  <a:gd name="connsiteX1" fmla="*/ 324046 w 378392"/>
                  <a:gd name="connsiteY1" fmla="*/ 256469 h 270375"/>
                  <a:gd name="connsiteX2" fmla="*/ 306520 w 378392"/>
                  <a:gd name="connsiteY2" fmla="*/ 270375 h 270375"/>
                  <a:gd name="connsiteX3" fmla="*/ 11245 w 378392"/>
                  <a:gd name="connsiteY3" fmla="*/ 270375 h 270375"/>
                  <a:gd name="connsiteX4" fmla="*/ 19 w 378392"/>
                  <a:gd name="connsiteY4" fmla="*/ 257826 h 270375"/>
                  <a:gd name="connsiteX5" fmla="*/ 482 w 378392"/>
                  <a:gd name="connsiteY5" fmla="*/ 255135 h 270375"/>
                  <a:gd name="connsiteX6" fmla="*/ 54393 w 378392"/>
                  <a:gd name="connsiteY6" fmla="*/ 12057 h 270375"/>
                  <a:gd name="connsiteX7" fmla="*/ 71919 w 378392"/>
                  <a:gd name="connsiteY7" fmla="*/ 56 h 270375"/>
                  <a:gd name="connsiteX8" fmla="*/ 367194 w 378392"/>
                  <a:gd name="connsiteY8" fmla="*/ 56 h 270375"/>
                  <a:gd name="connsiteX9" fmla="*/ 378053 w 378392"/>
                  <a:gd name="connsiteY9" fmla="*/ 11581 h 270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392" h="270375">
                    <a:moveTo>
                      <a:pt x="378053" y="11581"/>
                    </a:moveTo>
                    <a:lnTo>
                      <a:pt x="324046" y="256469"/>
                    </a:lnTo>
                    <a:cubicBezTo>
                      <a:pt x="322052" y="264554"/>
                      <a:pt x="314847" y="270271"/>
                      <a:pt x="306520" y="270375"/>
                    </a:cubicBezTo>
                    <a:lnTo>
                      <a:pt x="11245" y="270375"/>
                    </a:lnTo>
                    <a:cubicBezTo>
                      <a:pt x="4680" y="270010"/>
                      <a:pt x="-347" y="264392"/>
                      <a:pt x="19" y="257826"/>
                    </a:cubicBezTo>
                    <a:cubicBezTo>
                      <a:pt x="69" y="256915"/>
                      <a:pt x="225" y="256011"/>
                      <a:pt x="482" y="255135"/>
                    </a:cubicBezTo>
                    <a:lnTo>
                      <a:pt x="54393" y="12057"/>
                    </a:lnTo>
                    <a:cubicBezTo>
                      <a:pt x="56664" y="4417"/>
                      <a:pt x="63975" y="-589"/>
                      <a:pt x="71919" y="56"/>
                    </a:cubicBezTo>
                    <a:lnTo>
                      <a:pt x="367194" y="56"/>
                    </a:lnTo>
                    <a:cubicBezTo>
                      <a:pt x="374814" y="-40"/>
                      <a:pt x="379767" y="3580"/>
                      <a:pt x="378053" y="115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134EDF9-4529-F4FE-9516-8A885EF64915}"/>
                  </a:ext>
                </a:extLst>
              </p:cNvPr>
              <p:cNvSpPr/>
              <p:nvPr/>
            </p:nvSpPr>
            <p:spPr>
              <a:xfrm>
                <a:off x="1648748" y="2773706"/>
                <a:ext cx="368414" cy="270483"/>
              </a:xfrm>
              <a:custGeom>
                <a:avLst/>
                <a:gdLst>
                  <a:gd name="connsiteX0" fmla="*/ 368075 w 368414"/>
                  <a:gd name="connsiteY0" fmla="*/ 11689 h 270483"/>
                  <a:gd name="connsiteX1" fmla="*/ 314068 w 368414"/>
                  <a:gd name="connsiteY1" fmla="*/ 256577 h 270483"/>
                  <a:gd name="connsiteX2" fmla="*/ 296542 w 368414"/>
                  <a:gd name="connsiteY2" fmla="*/ 270484 h 270483"/>
                  <a:gd name="connsiteX3" fmla="*/ 11650 w 368414"/>
                  <a:gd name="connsiteY3" fmla="*/ 270484 h 270483"/>
                  <a:gd name="connsiteX4" fmla="*/ 3 w 368414"/>
                  <a:gd name="connsiteY4" fmla="*/ 258323 h 270483"/>
                  <a:gd name="connsiteX5" fmla="*/ 505 w 368414"/>
                  <a:gd name="connsiteY5" fmla="*/ 255148 h 270483"/>
                  <a:gd name="connsiteX6" fmla="*/ 54512 w 368414"/>
                  <a:gd name="connsiteY6" fmla="*/ 12070 h 270483"/>
                  <a:gd name="connsiteX7" fmla="*/ 72038 w 368414"/>
                  <a:gd name="connsiteY7" fmla="*/ 69 h 270483"/>
                  <a:gd name="connsiteX8" fmla="*/ 357217 w 368414"/>
                  <a:gd name="connsiteY8" fmla="*/ 69 h 270483"/>
                  <a:gd name="connsiteX9" fmla="*/ 368075 w 368414"/>
                  <a:gd name="connsiteY9" fmla="*/ 11689 h 27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414" h="270483">
                    <a:moveTo>
                      <a:pt x="368075" y="11689"/>
                    </a:moveTo>
                    <a:lnTo>
                      <a:pt x="314068" y="256577"/>
                    </a:lnTo>
                    <a:cubicBezTo>
                      <a:pt x="312074" y="264662"/>
                      <a:pt x="304869" y="270379"/>
                      <a:pt x="296542" y="270484"/>
                    </a:cubicBezTo>
                    <a:lnTo>
                      <a:pt x="11650" y="270484"/>
                    </a:lnTo>
                    <a:cubicBezTo>
                      <a:pt x="5075" y="270342"/>
                      <a:pt x="-139" y="264898"/>
                      <a:pt x="3" y="258323"/>
                    </a:cubicBezTo>
                    <a:cubicBezTo>
                      <a:pt x="26" y="257247"/>
                      <a:pt x="195" y="256179"/>
                      <a:pt x="505" y="255148"/>
                    </a:cubicBezTo>
                    <a:lnTo>
                      <a:pt x="54512" y="12070"/>
                    </a:lnTo>
                    <a:cubicBezTo>
                      <a:pt x="56719" y="4383"/>
                      <a:pt x="64074" y="-653"/>
                      <a:pt x="72038" y="69"/>
                    </a:cubicBezTo>
                    <a:lnTo>
                      <a:pt x="357217" y="69"/>
                    </a:lnTo>
                    <a:cubicBezTo>
                      <a:pt x="364837" y="69"/>
                      <a:pt x="369790" y="3688"/>
                      <a:pt x="368075" y="1168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67B37F8-855C-E41E-139F-6830DF1F21C9}"/>
                  </a:ext>
                </a:extLst>
              </p:cNvPr>
              <p:cNvSpPr/>
              <p:nvPr/>
            </p:nvSpPr>
            <p:spPr>
              <a:xfrm>
                <a:off x="1809722" y="2871787"/>
                <a:ext cx="61654" cy="76200"/>
              </a:xfrm>
              <a:custGeom>
                <a:avLst/>
                <a:gdLst>
                  <a:gd name="connsiteX0" fmla="*/ 61654 w 61654"/>
                  <a:gd name="connsiteY0" fmla="*/ 38100 h 76200"/>
                  <a:gd name="connsiteX1" fmla="*/ 61654 w 61654"/>
                  <a:gd name="connsiteY1" fmla="*/ 38100 h 76200"/>
                  <a:gd name="connsiteX2" fmla="*/ 22697 w 61654"/>
                  <a:gd name="connsiteY2" fmla="*/ 76200 h 76200"/>
                  <a:gd name="connsiteX3" fmla="*/ 1171 w 61654"/>
                  <a:gd name="connsiteY3" fmla="*/ 38100 h 76200"/>
                  <a:gd name="connsiteX4" fmla="*/ 38413 w 61654"/>
                  <a:gd name="connsiteY4" fmla="*/ 0 h 76200"/>
                  <a:gd name="connsiteX5" fmla="*/ 60131 w 61654"/>
                  <a:gd name="connsiteY5" fmla="*/ 381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54" h="76200">
                    <a:moveTo>
                      <a:pt x="61654" y="38100"/>
                    </a:moveTo>
                    <a:lnTo>
                      <a:pt x="61654" y="38100"/>
                    </a:lnTo>
                    <a:cubicBezTo>
                      <a:pt x="59747" y="58625"/>
                      <a:pt x="43259" y="74750"/>
                      <a:pt x="22697" y="76200"/>
                    </a:cubicBezTo>
                    <a:cubicBezTo>
                      <a:pt x="6219" y="76200"/>
                      <a:pt x="-3497" y="59246"/>
                      <a:pt x="1171" y="38100"/>
                    </a:cubicBezTo>
                    <a:cubicBezTo>
                      <a:pt x="5838" y="16954"/>
                      <a:pt x="22221" y="857"/>
                      <a:pt x="38413" y="0"/>
                    </a:cubicBezTo>
                    <a:cubicBezTo>
                      <a:pt x="33651" y="20955"/>
                      <a:pt x="43748" y="38100"/>
                      <a:pt x="60131" y="3810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3440ADB-7BF7-7672-60F2-5B1A25CEFCFF}"/>
                  </a:ext>
                </a:extLst>
              </p:cNvPr>
              <p:cNvSpPr/>
              <p:nvPr/>
            </p:nvSpPr>
            <p:spPr>
              <a:xfrm>
                <a:off x="1530464" y="2464729"/>
                <a:ext cx="269660" cy="245019"/>
              </a:xfrm>
              <a:custGeom>
                <a:avLst/>
                <a:gdLst>
                  <a:gd name="connsiteX0" fmla="*/ 72116 w 269660"/>
                  <a:gd name="connsiteY0" fmla="*/ 44346 h 245019"/>
                  <a:gd name="connsiteX1" fmla="*/ 233089 w 269660"/>
                  <a:gd name="connsiteY1" fmla="*/ 167409 h 245019"/>
                  <a:gd name="connsiteX2" fmla="*/ 233946 w 269660"/>
                  <a:gd name="connsiteY2" fmla="*/ 167885 h 245019"/>
                  <a:gd name="connsiteX3" fmla="*/ 216515 w 269660"/>
                  <a:gd name="connsiteY3" fmla="*/ 169124 h 245019"/>
                  <a:gd name="connsiteX4" fmla="*/ 192989 w 269660"/>
                  <a:gd name="connsiteY4" fmla="*/ 208938 h 245019"/>
                  <a:gd name="connsiteX5" fmla="*/ 194798 w 269660"/>
                  <a:gd name="connsiteY5" fmla="*/ 214082 h 245019"/>
                  <a:gd name="connsiteX6" fmla="*/ 194798 w 269660"/>
                  <a:gd name="connsiteY6" fmla="*/ 214081 h 245019"/>
                  <a:gd name="connsiteX7" fmla="*/ 125837 w 269660"/>
                  <a:gd name="connsiteY7" fmla="*/ 126737 h 245019"/>
                  <a:gd name="connsiteX8" fmla="*/ 47637 w 269660"/>
                  <a:gd name="connsiteY8" fmla="*/ 35107 h 245019"/>
                  <a:gd name="connsiteX9" fmla="*/ 50463 w 269660"/>
                  <a:gd name="connsiteY9" fmla="*/ 4930 h 245019"/>
                  <a:gd name="connsiteX10" fmla="*/ 77069 w 269660"/>
                  <a:gd name="connsiteY10" fmla="*/ 4341 h 245019"/>
                  <a:gd name="connsiteX11" fmla="*/ 171176 w 269660"/>
                  <a:gd name="connsiteY11" fmla="*/ 82255 h 245019"/>
                  <a:gd name="connsiteX12" fmla="*/ 261188 w 269660"/>
                  <a:gd name="connsiteY12" fmla="*/ 176362 h 245019"/>
                  <a:gd name="connsiteX13" fmla="*/ 266712 w 269660"/>
                  <a:gd name="connsiteY13" fmla="*/ 187697 h 245019"/>
                  <a:gd name="connsiteX14" fmla="*/ 243151 w 269660"/>
                  <a:gd name="connsiteY14" fmla="*/ 242082 h 245019"/>
                  <a:gd name="connsiteX15" fmla="*/ 223945 w 269660"/>
                  <a:gd name="connsiteY15" fmla="*/ 244847 h 245019"/>
                  <a:gd name="connsiteX16" fmla="*/ 206514 w 269660"/>
                  <a:gd name="connsiteY16" fmla="*/ 241132 h 245019"/>
                  <a:gd name="connsiteX17" fmla="*/ 13633 w 269660"/>
                  <a:gd name="connsiteY17" fmla="*/ 107782 h 245019"/>
                  <a:gd name="connsiteX18" fmla="*/ 72307 w 269660"/>
                  <a:gd name="connsiteY18" fmla="*/ 45108 h 24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9660" h="245019">
                    <a:moveTo>
                      <a:pt x="72116" y="44346"/>
                    </a:moveTo>
                    <a:cubicBezTo>
                      <a:pt x="122980" y="87494"/>
                      <a:pt x="173558" y="137500"/>
                      <a:pt x="233089" y="167409"/>
                    </a:cubicBezTo>
                    <a:lnTo>
                      <a:pt x="233946" y="167885"/>
                    </a:lnTo>
                    <a:cubicBezTo>
                      <a:pt x="228136" y="166632"/>
                      <a:pt x="222090" y="167061"/>
                      <a:pt x="216515" y="169124"/>
                    </a:cubicBezTo>
                    <a:cubicBezTo>
                      <a:pt x="200112" y="175002"/>
                      <a:pt x="190225" y="191733"/>
                      <a:pt x="192989" y="208938"/>
                    </a:cubicBezTo>
                    <a:cubicBezTo>
                      <a:pt x="193254" y="210753"/>
                      <a:pt x="193868" y="212500"/>
                      <a:pt x="194798" y="214082"/>
                    </a:cubicBezTo>
                    <a:lnTo>
                      <a:pt x="194798" y="214081"/>
                    </a:lnTo>
                    <a:cubicBezTo>
                      <a:pt x="175748" y="182935"/>
                      <a:pt x="149269" y="155312"/>
                      <a:pt x="125837" y="126737"/>
                    </a:cubicBezTo>
                    <a:cubicBezTo>
                      <a:pt x="99739" y="96543"/>
                      <a:pt x="73545" y="65872"/>
                      <a:pt x="47637" y="35107"/>
                    </a:cubicBezTo>
                    <a:cubicBezTo>
                      <a:pt x="40084" y="25994"/>
                      <a:pt x="41349" y="12483"/>
                      <a:pt x="50463" y="4930"/>
                    </a:cubicBezTo>
                    <a:cubicBezTo>
                      <a:pt x="58120" y="-1416"/>
                      <a:pt x="69138" y="-1660"/>
                      <a:pt x="77069" y="4341"/>
                    </a:cubicBezTo>
                    <a:cubicBezTo>
                      <a:pt x="109454" y="29201"/>
                      <a:pt x="140792" y="55014"/>
                      <a:pt x="171176" y="82255"/>
                    </a:cubicBezTo>
                    <a:cubicBezTo>
                      <a:pt x="203085" y="111973"/>
                      <a:pt x="236137" y="139405"/>
                      <a:pt x="261188" y="176362"/>
                    </a:cubicBezTo>
                    <a:cubicBezTo>
                      <a:pt x="263370" y="179965"/>
                      <a:pt x="265219" y="183759"/>
                      <a:pt x="266712" y="187697"/>
                    </a:cubicBezTo>
                    <a:cubicBezTo>
                      <a:pt x="275224" y="209221"/>
                      <a:pt x="264675" y="233570"/>
                      <a:pt x="243151" y="242082"/>
                    </a:cubicBezTo>
                    <a:cubicBezTo>
                      <a:pt x="237053" y="244494"/>
                      <a:pt x="230475" y="245441"/>
                      <a:pt x="223945" y="244847"/>
                    </a:cubicBezTo>
                    <a:cubicBezTo>
                      <a:pt x="218028" y="244178"/>
                      <a:pt x="212190" y="242934"/>
                      <a:pt x="206514" y="241132"/>
                    </a:cubicBezTo>
                    <a:cubicBezTo>
                      <a:pt x="131362" y="213224"/>
                      <a:pt x="71735" y="160170"/>
                      <a:pt x="13633" y="107782"/>
                    </a:cubicBezTo>
                    <a:cubicBezTo>
                      <a:pt x="-26182" y="67777"/>
                      <a:pt x="29730" y="7960"/>
                      <a:pt x="72307" y="45108"/>
                    </a:cubicBezTo>
                    <a:close/>
                  </a:path>
                </a:pathLst>
              </a:custGeom>
              <a:solidFill>
                <a:srgbClr val="E9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1A026E9B-404D-89ED-1B59-7F42AC827062}"/>
                  </a:ext>
                </a:extLst>
              </p:cNvPr>
              <p:cNvSpPr/>
              <p:nvPr/>
            </p:nvSpPr>
            <p:spPr>
              <a:xfrm>
                <a:off x="1519808" y="2487056"/>
                <a:ext cx="167639" cy="205470"/>
              </a:xfrm>
              <a:custGeom>
                <a:avLst/>
                <a:gdLst>
                  <a:gd name="connsiteX0" fmla="*/ 167640 w 167639"/>
                  <a:gd name="connsiteY0" fmla="*/ 81169 h 205470"/>
                  <a:gd name="connsiteX1" fmla="*/ 120015 w 167639"/>
                  <a:gd name="connsiteY1" fmla="*/ 205471 h 205470"/>
                  <a:gd name="connsiteX2" fmla="*/ 109442 w 167639"/>
                  <a:gd name="connsiteY2" fmla="*/ 199565 h 205470"/>
                  <a:gd name="connsiteX3" fmla="*/ 56674 w 167639"/>
                  <a:gd name="connsiteY3" fmla="*/ 170990 h 205470"/>
                  <a:gd name="connsiteX4" fmla="*/ 53721 w 167639"/>
                  <a:gd name="connsiteY4" fmla="*/ 163275 h 205470"/>
                  <a:gd name="connsiteX5" fmla="*/ 46768 w 167639"/>
                  <a:gd name="connsiteY5" fmla="*/ 145177 h 205470"/>
                  <a:gd name="connsiteX6" fmla="*/ 0 w 167639"/>
                  <a:gd name="connsiteY6" fmla="*/ 1255 h 205470"/>
                  <a:gd name="connsiteX7" fmla="*/ 167640 w 167639"/>
                  <a:gd name="connsiteY7" fmla="*/ 81169 h 20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639" h="205470">
                    <a:moveTo>
                      <a:pt x="167640" y="81169"/>
                    </a:moveTo>
                    <a:cubicBezTo>
                      <a:pt x="164497" y="142225"/>
                      <a:pt x="120015" y="205471"/>
                      <a:pt x="120015" y="205471"/>
                    </a:cubicBezTo>
                    <a:lnTo>
                      <a:pt x="109442" y="199565"/>
                    </a:lnTo>
                    <a:lnTo>
                      <a:pt x="56674" y="170990"/>
                    </a:lnTo>
                    <a:cubicBezTo>
                      <a:pt x="56674" y="170990"/>
                      <a:pt x="55531" y="168133"/>
                      <a:pt x="53721" y="163275"/>
                    </a:cubicBezTo>
                    <a:cubicBezTo>
                      <a:pt x="51911" y="158417"/>
                      <a:pt x="49625" y="152702"/>
                      <a:pt x="46768" y="145177"/>
                    </a:cubicBezTo>
                    <a:cubicBezTo>
                      <a:pt x="32004" y="105935"/>
                      <a:pt x="5144" y="32402"/>
                      <a:pt x="0" y="1255"/>
                    </a:cubicBezTo>
                    <a:cubicBezTo>
                      <a:pt x="62103" y="-6365"/>
                      <a:pt x="92393" y="20781"/>
                      <a:pt x="167640" y="811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E9D3F9F-4DB2-0907-8C3B-18B0AD1F105D}"/>
                  </a:ext>
                </a:extLst>
              </p:cNvPr>
              <p:cNvSpPr/>
              <p:nvPr/>
            </p:nvSpPr>
            <p:spPr>
              <a:xfrm>
                <a:off x="1519808" y="2487056"/>
                <a:ext cx="167639" cy="205470"/>
              </a:xfrm>
              <a:custGeom>
                <a:avLst/>
                <a:gdLst>
                  <a:gd name="connsiteX0" fmla="*/ 167640 w 167639"/>
                  <a:gd name="connsiteY0" fmla="*/ 81169 h 205470"/>
                  <a:gd name="connsiteX1" fmla="*/ 120015 w 167639"/>
                  <a:gd name="connsiteY1" fmla="*/ 205471 h 205470"/>
                  <a:gd name="connsiteX2" fmla="*/ 109442 w 167639"/>
                  <a:gd name="connsiteY2" fmla="*/ 199565 h 205470"/>
                  <a:gd name="connsiteX3" fmla="*/ 56674 w 167639"/>
                  <a:gd name="connsiteY3" fmla="*/ 170990 h 205470"/>
                  <a:gd name="connsiteX4" fmla="*/ 53721 w 167639"/>
                  <a:gd name="connsiteY4" fmla="*/ 163275 h 205470"/>
                  <a:gd name="connsiteX5" fmla="*/ 46768 w 167639"/>
                  <a:gd name="connsiteY5" fmla="*/ 145177 h 205470"/>
                  <a:gd name="connsiteX6" fmla="*/ 0 w 167639"/>
                  <a:gd name="connsiteY6" fmla="*/ 1255 h 205470"/>
                  <a:gd name="connsiteX7" fmla="*/ 167640 w 167639"/>
                  <a:gd name="connsiteY7" fmla="*/ 81169 h 20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639" h="205470">
                    <a:moveTo>
                      <a:pt x="167640" y="81169"/>
                    </a:moveTo>
                    <a:cubicBezTo>
                      <a:pt x="164497" y="142225"/>
                      <a:pt x="120015" y="205471"/>
                      <a:pt x="120015" y="205471"/>
                    </a:cubicBezTo>
                    <a:lnTo>
                      <a:pt x="109442" y="199565"/>
                    </a:lnTo>
                    <a:lnTo>
                      <a:pt x="56674" y="170990"/>
                    </a:lnTo>
                    <a:cubicBezTo>
                      <a:pt x="56674" y="170990"/>
                      <a:pt x="55531" y="168133"/>
                      <a:pt x="53721" y="163275"/>
                    </a:cubicBezTo>
                    <a:cubicBezTo>
                      <a:pt x="51911" y="158417"/>
                      <a:pt x="49625" y="152702"/>
                      <a:pt x="46768" y="145177"/>
                    </a:cubicBezTo>
                    <a:cubicBezTo>
                      <a:pt x="32004" y="105935"/>
                      <a:pt x="5144" y="32402"/>
                      <a:pt x="0" y="1255"/>
                    </a:cubicBezTo>
                    <a:cubicBezTo>
                      <a:pt x="62103" y="-6365"/>
                      <a:pt x="92393" y="20781"/>
                      <a:pt x="167640" y="8116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2EAEB3AC-558C-1613-7A1B-F03FDD19BE99}"/>
                  </a:ext>
                </a:extLst>
              </p:cNvPr>
              <p:cNvSpPr/>
              <p:nvPr/>
            </p:nvSpPr>
            <p:spPr>
              <a:xfrm>
                <a:off x="1573815" y="2604325"/>
                <a:ext cx="55721" cy="82296"/>
              </a:xfrm>
              <a:custGeom>
                <a:avLst/>
                <a:gdLst>
                  <a:gd name="connsiteX0" fmla="*/ 55721 w 55721"/>
                  <a:gd name="connsiteY0" fmla="*/ 82296 h 82296"/>
                  <a:gd name="connsiteX1" fmla="*/ 2953 w 55721"/>
                  <a:gd name="connsiteY1" fmla="*/ 53721 h 82296"/>
                  <a:gd name="connsiteX2" fmla="*/ 0 w 55721"/>
                  <a:gd name="connsiteY2" fmla="*/ 46006 h 82296"/>
                  <a:gd name="connsiteX3" fmla="*/ 4667 w 55721"/>
                  <a:gd name="connsiteY3" fmla="*/ 0 h 82296"/>
                  <a:gd name="connsiteX4" fmla="*/ 55721 w 55721"/>
                  <a:gd name="connsiteY4" fmla="*/ 82296 h 8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21" h="82296">
                    <a:moveTo>
                      <a:pt x="55721" y="82296"/>
                    </a:moveTo>
                    <a:lnTo>
                      <a:pt x="2953" y="53721"/>
                    </a:lnTo>
                    <a:cubicBezTo>
                      <a:pt x="2953" y="53721"/>
                      <a:pt x="1810" y="50863"/>
                      <a:pt x="0" y="46006"/>
                    </a:cubicBezTo>
                    <a:cubicBezTo>
                      <a:pt x="597" y="30588"/>
                      <a:pt x="2156" y="15223"/>
                      <a:pt x="4667" y="0"/>
                    </a:cubicBezTo>
                    <a:cubicBezTo>
                      <a:pt x="32916" y="18632"/>
                      <a:pt x="51576" y="48711"/>
                      <a:pt x="55721" y="8229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D095337-8E1A-8B94-AC64-6FF66EC2EB5C}"/>
                  </a:ext>
                </a:extLst>
              </p:cNvPr>
              <p:cNvSpPr/>
              <p:nvPr/>
            </p:nvSpPr>
            <p:spPr>
              <a:xfrm>
                <a:off x="1259801" y="2495796"/>
                <a:ext cx="352949" cy="446570"/>
              </a:xfrm>
              <a:custGeom>
                <a:avLst/>
                <a:gdLst>
                  <a:gd name="connsiteX0" fmla="*/ 737 w 352949"/>
                  <a:gd name="connsiteY0" fmla="*/ 80335 h 446570"/>
                  <a:gd name="connsiteX1" fmla="*/ 1690 w 352949"/>
                  <a:gd name="connsiteY1" fmla="*/ 84811 h 446570"/>
                  <a:gd name="connsiteX2" fmla="*/ 31884 w 352949"/>
                  <a:gd name="connsiteY2" fmla="*/ 223115 h 446570"/>
                  <a:gd name="connsiteX3" fmla="*/ 47124 w 352949"/>
                  <a:gd name="connsiteY3" fmla="*/ 348464 h 446570"/>
                  <a:gd name="connsiteX4" fmla="*/ 44648 w 352949"/>
                  <a:gd name="connsiteY4" fmla="*/ 437046 h 446570"/>
                  <a:gd name="connsiteX5" fmla="*/ 328112 w 352949"/>
                  <a:gd name="connsiteY5" fmla="*/ 446571 h 446570"/>
                  <a:gd name="connsiteX6" fmla="*/ 348971 w 352949"/>
                  <a:gd name="connsiteY6" fmla="*/ 243022 h 446570"/>
                  <a:gd name="connsiteX7" fmla="*/ 352305 w 352949"/>
                  <a:gd name="connsiteY7" fmla="*/ 127388 h 446570"/>
                  <a:gd name="connsiteX8" fmla="*/ 267437 w 352949"/>
                  <a:gd name="connsiteY8" fmla="*/ 9945 h 446570"/>
                  <a:gd name="connsiteX9" fmla="*/ 225242 w 352949"/>
                  <a:gd name="connsiteY9" fmla="*/ 3563 h 446570"/>
                  <a:gd name="connsiteX10" fmla="*/ 217717 w 352949"/>
                  <a:gd name="connsiteY10" fmla="*/ 2706 h 446570"/>
                  <a:gd name="connsiteX11" fmla="*/ 61031 w 352949"/>
                  <a:gd name="connsiteY11" fmla="*/ 10421 h 446570"/>
                  <a:gd name="connsiteX12" fmla="*/ 737 w 352949"/>
                  <a:gd name="connsiteY12" fmla="*/ 80335 h 446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949" h="446570">
                    <a:moveTo>
                      <a:pt x="737" y="80335"/>
                    </a:moveTo>
                    <a:cubicBezTo>
                      <a:pt x="737" y="81859"/>
                      <a:pt x="1309" y="83287"/>
                      <a:pt x="1690" y="84811"/>
                    </a:cubicBezTo>
                    <a:cubicBezTo>
                      <a:pt x="14930" y="138056"/>
                      <a:pt x="24740" y="183490"/>
                      <a:pt x="31884" y="223115"/>
                    </a:cubicBezTo>
                    <a:cubicBezTo>
                      <a:pt x="39744" y="264513"/>
                      <a:pt x="44835" y="306388"/>
                      <a:pt x="47124" y="348464"/>
                    </a:cubicBezTo>
                    <a:cubicBezTo>
                      <a:pt x="48529" y="378011"/>
                      <a:pt x="47701" y="407623"/>
                      <a:pt x="44648" y="437046"/>
                    </a:cubicBezTo>
                    <a:lnTo>
                      <a:pt x="328112" y="446571"/>
                    </a:lnTo>
                    <a:cubicBezTo>
                      <a:pt x="339256" y="354464"/>
                      <a:pt x="344876" y="299219"/>
                      <a:pt x="348971" y="243022"/>
                    </a:cubicBezTo>
                    <a:cubicBezTo>
                      <a:pt x="352689" y="204596"/>
                      <a:pt x="353802" y="165964"/>
                      <a:pt x="352305" y="127388"/>
                    </a:cubicBezTo>
                    <a:cubicBezTo>
                      <a:pt x="352305" y="77382"/>
                      <a:pt x="317253" y="18613"/>
                      <a:pt x="267437" y="9945"/>
                    </a:cubicBezTo>
                    <a:cubicBezTo>
                      <a:pt x="253531" y="7564"/>
                      <a:pt x="238862" y="5278"/>
                      <a:pt x="225242" y="3563"/>
                    </a:cubicBezTo>
                    <a:lnTo>
                      <a:pt x="217717" y="2706"/>
                    </a:lnTo>
                    <a:cubicBezTo>
                      <a:pt x="165398" y="-2648"/>
                      <a:pt x="112570" y="-47"/>
                      <a:pt x="61031" y="10421"/>
                    </a:cubicBezTo>
                    <a:cubicBezTo>
                      <a:pt x="32932" y="16993"/>
                      <a:pt x="-5835" y="40901"/>
                      <a:pt x="737" y="80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58C32EE-B565-F8B9-2056-90C1747FE0BC}"/>
                  </a:ext>
                </a:extLst>
              </p:cNvPr>
              <p:cNvSpPr/>
              <p:nvPr/>
            </p:nvSpPr>
            <p:spPr>
              <a:xfrm>
                <a:off x="1259801" y="2495796"/>
                <a:ext cx="352949" cy="446570"/>
              </a:xfrm>
              <a:custGeom>
                <a:avLst/>
                <a:gdLst>
                  <a:gd name="connsiteX0" fmla="*/ 737 w 352949"/>
                  <a:gd name="connsiteY0" fmla="*/ 80335 h 446570"/>
                  <a:gd name="connsiteX1" fmla="*/ 1690 w 352949"/>
                  <a:gd name="connsiteY1" fmla="*/ 84811 h 446570"/>
                  <a:gd name="connsiteX2" fmla="*/ 31884 w 352949"/>
                  <a:gd name="connsiteY2" fmla="*/ 223115 h 446570"/>
                  <a:gd name="connsiteX3" fmla="*/ 47124 w 352949"/>
                  <a:gd name="connsiteY3" fmla="*/ 348464 h 446570"/>
                  <a:gd name="connsiteX4" fmla="*/ 44648 w 352949"/>
                  <a:gd name="connsiteY4" fmla="*/ 437046 h 446570"/>
                  <a:gd name="connsiteX5" fmla="*/ 328112 w 352949"/>
                  <a:gd name="connsiteY5" fmla="*/ 446571 h 446570"/>
                  <a:gd name="connsiteX6" fmla="*/ 348971 w 352949"/>
                  <a:gd name="connsiteY6" fmla="*/ 243022 h 446570"/>
                  <a:gd name="connsiteX7" fmla="*/ 352305 w 352949"/>
                  <a:gd name="connsiteY7" fmla="*/ 127388 h 446570"/>
                  <a:gd name="connsiteX8" fmla="*/ 267437 w 352949"/>
                  <a:gd name="connsiteY8" fmla="*/ 9945 h 446570"/>
                  <a:gd name="connsiteX9" fmla="*/ 225242 w 352949"/>
                  <a:gd name="connsiteY9" fmla="*/ 3563 h 446570"/>
                  <a:gd name="connsiteX10" fmla="*/ 217717 w 352949"/>
                  <a:gd name="connsiteY10" fmla="*/ 2706 h 446570"/>
                  <a:gd name="connsiteX11" fmla="*/ 61031 w 352949"/>
                  <a:gd name="connsiteY11" fmla="*/ 10421 h 446570"/>
                  <a:gd name="connsiteX12" fmla="*/ 737 w 352949"/>
                  <a:gd name="connsiteY12" fmla="*/ 80335 h 446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949" h="446570">
                    <a:moveTo>
                      <a:pt x="737" y="80335"/>
                    </a:moveTo>
                    <a:cubicBezTo>
                      <a:pt x="737" y="81859"/>
                      <a:pt x="1309" y="83287"/>
                      <a:pt x="1690" y="84811"/>
                    </a:cubicBezTo>
                    <a:cubicBezTo>
                      <a:pt x="14930" y="138056"/>
                      <a:pt x="24740" y="183490"/>
                      <a:pt x="31884" y="223115"/>
                    </a:cubicBezTo>
                    <a:cubicBezTo>
                      <a:pt x="39744" y="264513"/>
                      <a:pt x="44835" y="306388"/>
                      <a:pt x="47124" y="348464"/>
                    </a:cubicBezTo>
                    <a:cubicBezTo>
                      <a:pt x="48529" y="378011"/>
                      <a:pt x="47701" y="407623"/>
                      <a:pt x="44648" y="437046"/>
                    </a:cubicBezTo>
                    <a:lnTo>
                      <a:pt x="328112" y="446571"/>
                    </a:lnTo>
                    <a:cubicBezTo>
                      <a:pt x="339256" y="354464"/>
                      <a:pt x="344876" y="299219"/>
                      <a:pt x="348971" y="243022"/>
                    </a:cubicBezTo>
                    <a:cubicBezTo>
                      <a:pt x="352689" y="204596"/>
                      <a:pt x="353802" y="165964"/>
                      <a:pt x="352305" y="127388"/>
                    </a:cubicBezTo>
                    <a:cubicBezTo>
                      <a:pt x="352305" y="77382"/>
                      <a:pt x="317253" y="18613"/>
                      <a:pt x="267437" y="9945"/>
                    </a:cubicBezTo>
                    <a:cubicBezTo>
                      <a:pt x="253531" y="7564"/>
                      <a:pt x="238862" y="5278"/>
                      <a:pt x="225242" y="3563"/>
                    </a:cubicBezTo>
                    <a:lnTo>
                      <a:pt x="217717" y="2706"/>
                    </a:lnTo>
                    <a:cubicBezTo>
                      <a:pt x="165398" y="-2648"/>
                      <a:pt x="112570" y="-47"/>
                      <a:pt x="61031" y="10421"/>
                    </a:cubicBezTo>
                    <a:cubicBezTo>
                      <a:pt x="32932" y="16993"/>
                      <a:pt x="-5835" y="40901"/>
                      <a:pt x="737" y="803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7DD1862-3083-8BB7-1E8A-0D6017B32F8C}"/>
                  </a:ext>
                </a:extLst>
              </p:cNvPr>
              <p:cNvSpPr/>
              <p:nvPr/>
            </p:nvSpPr>
            <p:spPr>
              <a:xfrm>
                <a:off x="1291590" y="2637472"/>
                <a:ext cx="81687" cy="206787"/>
              </a:xfrm>
              <a:custGeom>
                <a:avLst/>
                <a:gdLst>
                  <a:gd name="connsiteX0" fmla="*/ 15335 w 81687"/>
                  <a:gd name="connsiteY0" fmla="*/ 206788 h 206787"/>
                  <a:gd name="connsiteX1" fmla="*/ 0 w 81687"/>
                  <a:gd name="connsiteY1" fmla="*/ 81439 h 206787"/>
                  <a:gd name="connsiteX2" fmla="*/ 62198 w 81687"/>
                  <a:gd name="connsiteY2" fmla="*/ 0 h 206787"/>
                  <a:gd name="connsiteX3" fmla="*/ 15335 w 81687"/>
                  <a:gd name="connsiteY3" fmla="*/ 20678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687" h="206787">
                    <a:moveTo>
                      <a:pt x="15335" y="206788"/>
                    </a:moveTo>
                    <a:cubicBezTo>
                      <a:pt x="13015" y="164710"/>
                      <a:pt x="7892" y="122834"/>
                      <a:pt x="0" y="81439"/>
                    </a:cubicBezTo>
                    <a:cubicBezTo>
                      <a:pt x="31718" y="37147"/>
                      <a:pt x="62198" y="0"/>
                      <a:pt x="62198" y="0"/>
                    </a:cubicBezTo>
                    <a:cubicBezTo>
                      <a:pt x="62198" y="0"/>
                      <a:pt x="128969" y="137160"/>
                      <a:pt x="15335" y="20678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9845C905-5900-DF33-2E23-4FDD825DAF42}"/>
                  </a:ext>
                </a:extLst>
              </p:cNvPr>
              <p:cNvSpPr/>
              <p:nvPr/>
            </p:nvSpPr>
            <p:spPr>
              <a:xfrm>
                <a:off x="1240567" y="2585048"/>
                <a:ext cx="280931" cy="433065"/>
              </a:xfrm>
              <a:custGeom>
                <a:avLst/>
                <a:gdLst>
                  <a:gd name="connsiteX0" fmla="*/ 94362 w 280931"/>
                  <a:gd name="connsiteY0" fmla="*/ 47090 h 433065"/>
                  <a:gd name="connsiteX1" fmla="*/ 83408 w 280931"/>
                  <a:gd name="connsiteY1" fmla="*/ 259116 h 433065"/>
                  <a:gd name="connsiteX2" fmla="*/ 81312 w 280931"/>
                  <a:gd name="connsiteY2" fmla="*/ 251687 h 433065"/>
                  <a:gd name="connsiteX3" fmla="*/ 82741 w 280931"/>
                  <a:gd name="connsiteY3" fmla="*/ 253687 h 433065"/>
                  <a:gd name="connsiteX4" fmla="*/ 163132 w 280931"/>
                  <a:gd name="connsiteY4" fmla="*/ 319410 h 433065"/>
                  <a:gd name="connsiteX5" fmla="*/ 269336 w 280931"/>
                  <a:gd name="connsiteY5" fmla="*/ 392561 h 433065"/>
                  <a:gd name="connsiteX6" fmla="*/ 278527 w 280931"/>
                  <a:gd name="connsiteY6" fmla="*/ 421470 h 433065"/>
                  <a:gd name="connsiteX7" fmla="*/ 249619 w 280931"/>
                  <a:gd name="connsiteY7" fmla="*/ 430661 h 433065"/>
                  <a:gd name="connsiteX8" fmla="*/ 188659 w 280931"/>
                  <a:gd name="connsiteY8" fmla="*/ 404373 h 433065"/>
                  <a:gd name="connsiteX9" fmla="*/ 7113 w 280931"/>
                  <a:gd name="connsiteY9" fmla="*/ 273213 h 433065"/>
                  <a:gd name="connsiteX10" fmla="*/ 8922 w 280931"/>
                  <a:gd name="connsiteY10" fmla="*/ 38708 h 433065"/>
                  <a:gd name="connsiteX11" fmla="*/ 56166 w 280931"/>
                  <a:gd name="connsiteY11" fmla="*/ 227 h 433065"/>
                  <a:gd name="connsiteX12" fmla="*/ 94647 w 280931"/>
                  <a:gd name="connsiteY12" fmla="*/ 47471 h 43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0931" h="433065">
                    <a:moveTo>
                      <a:pt x="94362" y="47090"/>
                    </a:moveTo>
                    <a:cubicBezTo>
                      <a:pt x="90647" y="107383"/>
                      <a:pt x="79217" y="200538"/>
                      <a:pt x="83408" y="259116"/>
                    </a:cubicBezTo>
                    <a:lnTo>
                      <a:pt x="81312" y="251687"/>
                    </a:lnTo>
                    <a:cubicBezTo>
                      <a:pt x="79503" y="248258"/>
                      <a:pt x="80741" y="251687"/>
                      <a:pt x="82741" y="253687"/>
                    </a:cubicBezTo>
                    <a:cubicBezTo>
                      <a:pt x="105506" y="279024"/>
                      <a:pt x="135033" y="298740"/>
                      <a:pt x="163132" y="319410"/>
                    </a:cubicBezTo>
                    <a:cubicBezTo>
                      <a:pt x="193422" y="341127"/>
                      <a:pt x="238094" y="371130"/>
                      <a:pt x="269336" y="392561"/>
                    </a:cubicBezTo>
                    <a:cubicBezTo>
                      <a:pt x="279857" y="398006"/>
                      <a:pt x="283972" y="410949"/>
                      <a:pt x="278527" y="421470"/>
                    </a:cubicBezTo>
                    <a:cubicBezTo>
                      <a:pt x="273083" y="431991"/>
                      <a:pt x="260140" y="436106"/>
                      <a:pt x="249619" y="430661"/>
                    </a:cubicBezTo>
                    <a:cubicBezTo>
                      <a:pt x="228759" y="422565"/>
                      <a:pt x="208852" y="413517"/>
                      <a:pt x="188659" y="404373"/>
                    </a:cubicBezTo>
                    <a:cubicBezTo>
                      <a:pt x="141034" y="380655"/>
                      <a:pt x="19686" y="326553"/>
                      <a:pt x="7113" y="273213"/>
                    </a:cubicBezTo>
                    <a:cubicBezTo>
                      <a:pt x="-5746" y="193108"/>
                      <a:pt x="1302" y="117956"/>
                      <a:pt x="8922" y="38708"/>
                    </a:cubicBezTo>
                    <a:cubicBezTo>
                      <a:pt x="11342" y="15035"/>
                      <a:pt x="32494" y="-2193"/>
                      <a:pt x="56166" y="227"/>
                    </a:cubicBezTo>
                    <a:cubicBezTo>
                      <a:pt x="79839" y="2647"/>
                      <a:pt x="97067" y="23798"/>
                      <a:pt x="94647" y="47471"/>
                    </a:cubicBezTo>
                    <a:close/>
                  </a:path>
                </a:pathLst>
              </a:custGeom>
              <a:solidFill>
                <a:srgbClr val="E9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67DD34F-3047-ADED-41A7-37306A5F62C5}"/>
                  </a:ext>
                </a:extLst>
              </p:cNvPr>
              <p:cNvSpPr/>
              <p:nvPr/>
            </p:nvSpPr>
            <p:spPr>
              <a:xfrm>
                <a:off x="1477613" y="2952362"/>
                <a:ext cx="115030" cy="81121"/>
              </a:xfrm>
              <a:custGeom>
                <a:avLst/>
                <a:gdLst>
                  <a:gd name="connsiteX0" fmla="*/ 103346 w 115030"/>
                  <a:gd name="connsiteY0" fmla="*/ 14579 h 81121"/>
                  <a:gd name="connsiteX1" fmla="*/ 85249 w 115030"/>
                  <a:gd name="connsiteY1" fmla="*/ 3626 h 81121"/>
                  <a:gd name="connsiteX2" fmla="*/ 62770 w 115030"/>
                  <a:gd name="connsiteY2" fmla="*/ 2006 h 81121"/>
                  <a:gd name="connsiteX3" fmla="*/ 28670 w 115030"/>
                  <a:gd name="connsiteY3" fmla="*/ 16770 h 81121"/>
                  <a:gd name="connsiteX4" fmla="*/ 1905 w 115030"/>
                  <a:gd name="connsiteY4" fmla="*/ 49346 h 81121"/>
                  <a:gd name="connsiteX5" fmla="*/ 0 w 115030"/>
                  <a:gd name="connsiteY5" fmla="*/ 58299 h 81121"/>
                  <a:gd name="connsiteX6" fmla="*/ 74771 w 115030"/>
                  <a:gd name="connsiteY6" fmla="*/ 79159 h 81121"/>
                  <a:gd name="connsiteX7" fmla="*/ 87821 w 115030"/>
                  <a:gd name="connsiteY7" fmla="*/ 80873 h 81121"/>
                  <a:gd name="connsiteX8" fmla="*/ 111213 w 115030"/>
                  <a:gd name="connsiteY8" fmla="*/ 63799 h 81121"/>
                  <a:gd name="connsiteX9" fmla="*/ 111252 w 115030"/>
                  <a:gd name="connsiteY9" fmla="*/ 63538 h 81121"/>
                  <a:gd name="connsiteX10" fmla="*/ 114871 w 115030"/>
                  <a:gd name="connsiteY10" fmla="*/ 37630 h 81121"/>
                  <a:gd name="connsiteX11" fmla="*/ 103346 w 115030"/>
                  <a:gd name="connsiteY11" fmla="*/ 14579 h 81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030" h="81121">
                    <a:moveTo>
                      <a:pt x="103346" y="14579"/>
                    </a:moveTo>
                    <a:lnTo>
                      <a:pt x="85249" y="3626"/>
                    </a:lnTo>
                    <a:cubicBezTo>
                      <a:pt x="78470" y="-552"/>
                      <a:pt x="70078" y="-1157"/>
                      <a:pt x="62770" y="2006"/>
                    </a:cubicBezTo>
                    <a:lnTo>
                      <a:pt x="28670" y="16770"/>
                    </a:lnTo>
                    <a:cubicBezTo>
                      <a:pt x="14995" y="22648"/>
                      <a:pt x="5019" y="34790"/>
                      <a:pt x="1905" y="49346"/>
                    </a:cubicBezTo>
                    <a:lnTo>
                      <a:pt x="0" y="58299"/>
                    </a:lnTo>
                    <a:cubicBezTo>
                      <a:pt x="28575" y="78587"/>
                      <a:pt x="74771" y="79159"/>
                      <a:pt x="74771" y="79159"/>
                    </a:cubicBezTo>
                    <a:lnTo>
                      <a:pt x="87821" y="80873"/>
                    </a:lnTo>
                    <a:cubicBezTo>
                      <a:pt x="98995" y="82618"/>
                      <a:pt x="109468" y="74974"/>
                      <a:pt x="111213" y="63799"/>
                    </a:cubicBezTo>
                    <a:cubicBezTo>
                      <a:pt x="111227" y="63712"/>
                      <a:pt x="111240" y="63625"/>
                      <a:pt x="111252" y="63538"/>
                    </a:cubicBezTo>
                    <a:lnTo>
                      <a:pt x="114871" y="37630"/>
                    </a:lnTo>
                    <a:cubicBezTo>
                      <a:pt x="115954" y="28338"/>
                      <a:pt x="111429" y="19288"/>
                      <a:pt x="103346" y="14579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23D72167-ADE3-A790-DBF0-2974ED0FA90A}"/>
                  </a:ext>
                </a:extLst>
              </p:cNvPr>
              <p:cNvSpPr/>
              <p:nvPr/>
            </p:nvSpPr>
            <p:spPr>
              <a:xfrm>
                <a:off x="1232820" y="2506313"/>
                <a:ext cx="121181" cy="198977"/>
              </a:xfrm>
              <a:custGeom>
                <a:avLst/>
                <a:gdLst>
                  <a:gd name="connsiteX0" fmla="*/ 90964 w 121181"/>
                  <a:gd name="connsiteY0" fmla="*/ 0 h 198977"/>
                  <a:gd name="connsiteX1" fmla="*/ 0 w 121181"/>
                  <a:gd name="connsiteY1" fmla="*/ 158401 h 198977"/>
                  <a:gd name="connsiteX2" fmla="*/ 111347 w 121181"/>
                  <a:gd name="connsiteY2" fmla="*/ 198977 h 198977"/>
                  <a:gd name="connsiteX3" fmla="*/ 90964 w 121181"/>
                  <a:gd name="connsiteY3" fmla="*/ 0 h 19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181" h="198977">
                    <a:moveTo>
                      <a:pt x="90964" y="0"/>
                    </a:moveTo>
                    <a:cubicBezTo>
                      <a:pt x="33814" y="13240"/>
                      <a:pt x="12763" y="59150"/>
                      <a:pt x="0" y="158401"/>
                    </a:cubicBezTo>
                    <a:cubicBezTo>
                      <a:pt x="25432" y="187547"/>
                      <a:pt x="111347" y="198977"/>
                      <a:pt x="111347" y="198977"/>
                    </a:cubicBezTo>
                    <a:cubicBezTo>
                      <a:pt x="111347" y="198977"/>
                      <a:pt x="143732" y="50006"/>
                      <a:pt x="9096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AB625CF-C76F-F4E6-F87D-1C72FB019E77}"/>
                  </a:ext>
                </a:extLst>
              </p:cNvPr>
              <p:cNvSpPr/>
              <p:nvPr/>
            </p:nvSpPr>
            <p:spPr>
              <a:xfrm>
                <a:off x="1338676" y="2486786"/>
                <a:ext cx="195670" cy="98399"/>
              </a:xfrm>
              <a:custGeom>
                <a:avLst/>
                <a:gdLst>
                  <a:gd name="connsiteX0" fmla="*/ 1015 w 195670"/>
                  <a:gd name="connsiteY0" fmla="*/ 15526 h 98399"/>
                  <a:gd name="connsiteX1" fmla="*/ 115315 w 195670"/>
                  <a:gd name="connsiteY1" fmla="*/ 97346 h 98399"/>
                  <a:gd name="connsiteX2" fmla="*/ 188848 w 195670"/>
                  <a:gd name="connsiteY2" fmla="*/ 0 h 98399"/>
                  <a:gd name="connsiteX3" fmla="*/ 1015 w 195670"/>
                  <a:gd name="connsiteY3" fmla="*/ 15526 h 9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670" h="98399">
                    <a:moveTo>
                      <a:pt x="1015" y="15526"/>
                    </a:moveTo>
                    <a:cubicBezTo>
                      <a:pt x="-5462" y="16383"/>
                      <a:pt x="17493" y="85725"/>
                      <a:pt x="115315" y="97346"/>
                    </a:cubicBezTo>
                    <a:cubicBezTo>
                      <a:pt x="213137" y="108966"/>
                      <a:pt x="198183" y="21146"/>
                      <a:pt x="188848" y="0"/>
                    </a:cubicBezTo>
                    <a:cubicBezTo>
                      <a:pt x="188467" y="0"/>
                      <a:pt x="71310" y="5620"/>
                      <a:pt x="1015" y="15526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94E8C9E-5B5F-3FC4-E976-CD20A69FCAEC}"/>
                  </a:ext>
                </a:extLst>
              </p:cNvPr>
              <p:cNvSpPr/>
              <p:nvPr/>
            </p:nvSpPr>
            <p:spPr>
              <a:xfrm>
                <a:off x="1282659" y="2136073"/>
                <a:ext cx="306769" cy="318995"/>
              </a:xfrm>
              <a:custGeom>
                <a:avLst/>
                <a:gdLst>
                  <a:gd name="connsiteX0" fmla="*/ 60080 w 306769"/>
                  <a:gd name="connsiteY0" fmla="*/ 47247 h 318995"/>
                  <a:gd name="connsiteX1" fmla="*/ 213052 w 306769"/>
                  <a:gd name="connsiteY1" fmla="*/ 4956 h 318995"/>
                  <a:gd name="connsiteX2" fmla="*/ 280965 w 306769"/>
                  <a:gd name="connsiteY2" fmla="*/ 277181 h 318995"/>
                  <a:gd name="connsiteX3" fmla="*/ 44745 w 306769"/>
                  <a:gd name="connsiteY3" fmla="*/ 318995 h 318995"/>
                  <a:gd name="connsiteX4" fmla="*/ 3311 w 306769"/>
                  <a:gd name="connsiteY4" fmla="*/ 114398 h 318995"/>
                  <a:gd name="connsiteX5" fmla="*/ 60080 w 306769"/>
                  <a:gd name="connsiteY5" fmla="*/ 47247 h 31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769" h="318995">
                    <a:moveTo>
                      <a:pt x="60080" y="47247"/>
                    </a:moveTo>
                    <a:cubicBezTo>
                      <a:pt x="60080" y="47247"/>
                      <a:pt x="109991" y="-18190"/>
                      <a:pt x="213052" y="4956"/>
                    </a:cubicBezTo>
                    <a:cubicBezTo>
                      <a:pt x="316112" y="28102"/>
                      <a:pt x="326685" y="207934"/>
                      <a:pt x="280965" y="277181"/>
                    </a:cubicBezTo>
                    <a:cubicBezTo>
                      <a:pt x="200762" y="280975"/>
                      <a:pt x="121376" y="295028"/>
                      <a:pt x="44745" y="318995"/>
                    </a:cubicBezTo>
                    <a:cubicBezTo>
                      <a:pt x="44745" y="318995"/>
                      <a:pt x="-14405" y="192884"/>
                      <a:pt x="3311" y="114398"/>
                    </a:cubicBezTo>
                    <a:cubicBezTo>
                      <a:pt x="21028" y="35912"/>
                      <a:pt x="60080" y="47247"/>
                      <a:pt x="60080" y="472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83F3314-50D3-520F-31F7-753A9F323596}"/>
                  </a:ext>
                </a:extLst>
              </p:cNvPr>
              <p:cNvSpPr/>
              <p:nvPr/>
            </p:nvSpPr>
            <p:spPr>
              <a:xfrm>
                <a:off x="1370552" y="2360675"/>
                <a:ext cx="134665" cy="194500"/>
              </a:xfrm>
              <a:custGeom>
                <a:avLst/>
                <a:gdLst>
                  <a:gd name="connsiteX0" fmla="*/ 6763 w 134665"/>
                  <a:gd name="connsiteY0" fmla="*/ 0 h 194500"/>
                  <a:gd name="connsiteX1" fmla="*/ 0 w 134665"/>
                  <a:gd name="connsiteY1" fmla="*/ 144875 h 194500"/>
                  <a:gd name="connsiteX2" fmla="*/ 121063 w 134665"/>
                  <a:gd name="connsiteY2" fmla="*/ 194501 h 194500"/>
                  <a:gd name="connsiteX3" fmla="*/ 128683 w 134665"/>
                  <a:gd name="connsiteY3" fmla="*/ 149066 h 194500"/>
                  <a:gd name="connsiteX4" fmla="*/ 88582 w 134665"/>
                  <a:gd name="connsiteY4" fmla="*/ 70199 h 19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665" h="194500">
                    <a:moveTo>
                      <a:pt x="6763" y="0"/>
                    </a:moveTo>
                    <a:cubicBezTo>
                      <a:pt x="16288" y="41815"/>
                      <a:pt x="27813" y="118110"/>
                      <a:pt x="0" y="144875"/>
                    </a:cubicBezTo>
                    <a:cubicBezTo>
                      <a:pt x="0" y="144875"/>
                      <a:pt x="39433" y="140303"/>
                      <a:pt x="121063" y="194501"/>
                    </a:cubicBezTo>
                    <a:cubicBezTo>
                      <a:pt x="146304" y="160687"/>
                      <a:pt x="128683" y="149066"/>
                      <a:pt x="128683" y="149066"/>
                    </a:cubicBezTo>
                    <a:cubicBezTo>
                      <a:pt x="82106" y="136493"/>
                      <a:pt x="81820" y="102203"/>
                      <a:pt x="88582" y="70199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0A399A7C-0F11-185D-71FA-F82AA052FC63}"/>
                  </a:ext>
                </a:extLst>
              </p:cNvPr>
              <p:cNvSpPr/>
              <p:nvPr/>
            </p:nvSpPr>
            <p:spPr>
              <a:xfrm>
                <a:off x="1409908" y="2389346"/>
                <a:ext cx="49416" cy="64293"/>
              </a:xfrm>
              <a:custGeom>
                <a:avLst/>
                <a:gdLst>
                  <a:gd name="connsiteX0" fmla="*/ 1030 w 49416"/>
                  <a:gd name="connsiteY0" fmla="*/ 0 h 64293"/>
                  <a:gd name="connsiteX1" fmla="*/ 49417 w 49416"/>
                  <a:gd name="connsiteY1" fmla="*/ 41529 h 64293"/>
                  <a:gd name="connsiteX2" fmla="*/ 46464 w 49416"/>
                  <a:gd name="connsiteY2" fmla="*/ 64294 h 64293"/>
                  <a:gd name="connsiteX3" fmla="*/ 1030 w 49416"/>
                  <a:gd name="connsiteY3" fmla="*/ 22384 h 64293"/>
                  <a:gd name="connsiteX4" fmla="*/ 1030 w 49416"/>
                  <a:gd name="connsiteY4" fmla="*/ 0 h 6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6" h="64293">
                    <a:moveTo>
                      <a:pt x="1030" y="0"/>
                    </a:moveTo>
                    <a:lnTo>
                      <a:pt x="49417" y="41529"/>
                    </a:lnTo>
                    <a:cubicBezTo>
                      <a:pt x="47730" y="49010"/>
                      <a:pt x="46741" y="56631"/>
                      <a:pt x="46464" y="64294"/>
                    </a:cubicBezTo>
                    <a:cubicBezTo>
                      <a:pt x="28652" y="61150"/>
                      <a:pt x="3697" y="40958"/>
                      <a:pt x="1030" y="22384"/>
                    </a:cubicBezTo>
                    <a:cubicBezTo>
                      <a:pt x="-343" y="14986"/>
                      <a:pt x="-343" y="7398"/>
                      <a:pt x="1030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2104EED3-B21E-2734-83B3-C979F308B50C}"/>
                  </a:ext>
                </a:extLst>
              </p:cNvPr>
              <p:cNvSpPr/>
              <p:nvPr/>
            </p:nvSpPr>
            <p:spPr>
              <a:xfrm>
                <a:off x="1343535" y="2173667"/>
                <a:ext cx="199204" cy="259122"/>
              </a:xfrm>
              <a:custGeom>
                <a:avLst/>
                <a:gdLst>
                  <a:gd name="connsiteX0" fmla="*/ 1394 w 199204"/>
                  <a:gd name="connsiteY0" fmla="*/ 102808 h 259122"/>
                  <a:gd name="connsiteX1" fmla="*/ 51877 w 199204"/>
                  <a:gd name="connsiteY1" fmla="*/ 232062 h 259122"/>
                  <a:gd name="connsiteX2" fmla="*/ 197133 w 199204"/>
                  <a:gd name="connsiteY2" fmla="*/ 191390 h 259122"/>
                  <a:gd name="connsiteX3" fmla="*/ 119314 w 199204"/>
                  <a:gd name="connsiteY3" fmla="*/ 6129 h 259122"/>
                  <a:gd name="connsiteX4" fmla="*/ 6106 w 199204"/>
                  <a:gd name="connsiteY4" fmla="*/ 55207 h 259122"/>
                  <a:gd name="connsiteX5" fmla="*/ 1394 w 199204"/>
                  <a:gd name="connsiteY5" fmla="*/ 102808 h 259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9204" h="259122">
                    <a:moveTo>
                      <a:pt x="1394" y="102808"/>
                    </a:moveTo>
                    <a:cubicBezTo>
                      <a:pt x="11776" y="170149"/>
                      <a:pt x="14729" y="198724"/>
                      <a:pt x="51877" y="232062"/>
                    </a:cubicBezTo>
                    <a:cubicBezTo>
                      <a:pt x="107693" y="282163"/>
                      <a:pt x="187322" y="259303"/>
                      <a:pt x="197133" y="191390"/>
                    </a:cubicBezTo>
                    <a:cubicBezTo>
                      <a:pt x="205991" y="130240"/>
                      <a:pt x="187608" y="30418"/>
                      <a:pt x="119314" y="6129"/>
                    </a:cubicBezTo>
                    <a:cubicBezTo>
                      <a:pt x="74500" y="-11580"/>
                      <a:pt x="23815" y="10393"/>
                      <a:pt x="6106" y="55207"/>
                    </a:cubicBezTo>
                    <a:cubicBezTo>
                      <a:pt x="132" y="70325"/>
                      <a:pt x="-1500" y="86812"/>
                      <a:pt x="1394" y="102808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BA604C-DB3D-D079-858D-86A08B946039}"/>
                  </a:ext>
                </a:extLst>
              </p:cNvPr>
              <p:cNvSpPr/>
              <p:nvPr/>
            </p:nvSpPr>
            <p:spPr>
              <a:xfrm>
                <a:off x="1429903" y="2279326"/>
                <a:ext cx="13337" cy="20644"/>
              </a:xfrm>
              <a:custGeom>
                <a:avLst/>
                <a:gdLst>
                  <a:gd name="connsiteX0" fmla="*/ 85 w 13337"/>
                  <a:gd name="connsiteY0" fmla="*/ 11055 h 20644"/>
                  <a:gd name="connsiteX1" fmla="*/ 7800 w 13337"/>
                  <a:gd name="connsiteY1" fmla="*/ 20580 h 20644"/>
                  <a:gd name="connsiteX2" fmla="*/ 13229 w 13337"/>
                  <a:gd name="connsiteY2" fmla="*/ 10007 h 20644"/>
                  <a:gd name="connsiteX3" fmla="*/ 5514 w 13337"/>
                  <a:gd name="connsiteY3" fmla="*/ 6 h 20644"/>
                  <a:gd name="connsiteX4" fmla="*/ 85 w 13337"/>
                  <a:gd name="connsiteY4" fmla="*/ 11055 h 20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7" h="20644">
                    <a:moveTo>
                      <a:pt x="85" y="11055"/>
                    </a:moveTo>
                    <a:cubicBezTo>
                      <a:pt x="751" y="16675"/>
                      <a:pt x="4180" y="21247"/>
                      <a:pt x="7800" y="20580"/>
                    </a:cubicBezTo>
                    <a:cubicBezTo>
                      <a:pt x="11419" y="19913"/>
                      <a:pt x="13896" y="15722"/>
                      <a:pt x="13229" y="10007"/>
                    </a:cubicBezTo>
                    <a:cubicBezTo>
                      <a:pt x="12562" y="4292"/>
                      <a:pt x="9133" y="-185"/>
                      <a:pt x="5514" y="6"/>
                    </a:cubicBezTo>
                    <a:cubicBezTo>
                      <a:pt x="1894" y="196"/>
                      <a:pt x="-487" y="5340"/>
                      <a:pt x="85" y="110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AD251105-49C6-FBB0-E0FC-8AF5BC687E8C}"/>
                  </a:ext>
                </a:extLst>
              </p:cNvPr>
              <p:cNvSpPr/>
              <p:nvPr/>
            </p:nvSpPr>
            <p:spPr>
              <a:xfrm>
                <a:off x="1500890" y="2274278"/>
                <a:ext cx="13475" cy="20644"/>
              </a:xfrm>
              <a:custGeom>
                <a:avLst/>
                <a:gdLst>
                  <a:gd name="connsiteX0" fmla="*/ 249 w 13475"/>
                  <a:gd name="connsiteY0" fmla="*/ 11055 h 20644"/>
                  <a:gd name="connsiteX1" fmla="*/ 7870 w 13475"/>
                  <a:gd name="connsiteY1" fmla="*/ 20580 h 20644"/>
                  <a:gd name="connsiteX2" fmla="*/ 13394 w 13475"/>
                  <a:gd name="connsiteY2" fmla="*/ 10007 h 20644"/>
                  <a:gd name="connsiteX3" fmla="*/ 5679 w 13475"/>
                  <a:gd name="connsiteY3" fmla="*/ 6 h 20644"/>
                  <a:gd name="connsiteX4" fmla="*/ 249 w 13475"/>
                  <a:gd name="connsiteY4" fmla="*/ 11055 h 20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75" h="20644">
                    <a:moveTo>
                      <a:pt x="249" y="11055"/>
                    </a:moveTo>
                    <a:cubicBezTo>
                      <a:pt x="821" y="16675"/>
                      <a:pt x="4250" y="21247"/>
                      <a:pt x="7870" y="20580"/>
                    </a:cubicBezTo>
                    <a:cubicBezTo>
                      <a:pt x="11489" y="19913"/>
                      <a:pt x="13966" y="15722"/>
                      <a:pt x="13394" y="10007"/>
                    </a:cubicBezTo>
                    <a:cubicBezTo>
                      <a:pt x="12822" y="4292"/>
                      <a:pt x="9298" y="-185"/>
                      <a:pt x="5679" y="6"/>
                    </a:cubicBezTo>
                    <a:cubicBezTo>
                      <a:pt x="2059" y="196"/>
                      <a:pt x="-894" y="5340"/>
                      <a:pt x="249" y="110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5124930-ED74-A4C0-E0E5-E93871FCF097}"/>
                  </a:ext>
                </a:extLst>
              </p:cNvPr>
              <p:cNvSpPr/>
              <p:nvPr/>
            </p:nvSpPr>
            <p:spPr>
              <a:xfrm>
                <a:off x="1504473" y="2270664"/>
                <a:ext cx="12954" cy="6525"/>
              </a:xfrm>
              <a:custGeom>
                <a:avLst/>
                <a:gdLst>
                  <a:gd name="connsiteX0" fmla="*/ 0 w 12954"/>
                  <a:gd name="connsiteY0" fmla="*/ 4477 h 6525"/>
                  <a:gd name="connsiteX1" fmla="*/ 12954 w 12954"/>
                  <a:gd name="connsiteY1" fmla="*/ 0 h 6525"/>
                  <a:gd name="connsiteX2" fmla="*/ 0 w 12954"/>
                  <a:gd name="connsiteY2" fmla="*/ 4477 h 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54" h="6525">
                    <a:moveTo>
                      <a:pt x="0" y="4477"/>
                    </a:moveTo>
                    <a:lnTo>
                      <a:pt x="12954" y="0"/>
                    </a:lnTo>
                    <a:cubicBezTo>
                      <a:pt x="12954" y="0"/>
                      <a:pt x="7239" y="10954"/>
                      <a:pt x="0" y="4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960ADAF2-FE52-8D0F-A6E0-66F580857F7E}"/>
                  </a:ext>
                </a:extLst>
              </p:cNvPr>
              <p:cNvSpPr/>
              <p:nvPr/>
            </p:nvSpPr>
            <p:spPr>
              <a:xfrm>
                <a:off x="1480375" y="2298668"/>
                <a:ext cx="23812" cy="40589"/>
              </a:xfrm>
              <a:custGeom>
                <a:avLst/>
                <a:gdLst>
                  <a:gd name="connsiteX0" fmla="*/ 0 w 23812"/>
                  <a:gd name="connsiteY0" fmla="*/ 0 h 40589"/>
                  <a:gd name="connsiteX1" fmla="*/ 23813 w 23812"/>
                  <a:gd name="connsiteY1" fmla="*/ 35528 h 40589"/>
                  <a:gd name="connsiteX2" fmla="*/ 4763 w 23812"/>
                  <a:gd name="connsiteY2" fmla="*/ 40100 h 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12" h="40589">
                    <a:moveTo>
                      <a:pt x="0" y="0"/>
                    </a:moveTo>
                    <a:cubicBezTo>
                      <a:pt x="6423" y="12790"/>
                      <a:pt x="14423" y="24726"/>
                      <a:pt x="23813" y="35528"/>
                    </a:cubicBezTo>
                    <a:cubicBezTo>
                      <a:pt x="18470" y="39834"/>
                      <a:pt x="11477" y="41512"/>
                      <a:pt x="4763" y="40100"/>
                    </a:cubicBezTo>
                    <a:close/>
                  </a:path>
                </a:pathLst>
              </a:custGeom>
              <a:solidFill>
                <a:srgbClr val="D5874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8B544309-0246-3E56-8ABA-4888479EA7FA}"/>
                  </a:ext>
                </a:extLst>
              </p:cNvPr>
              <p:cNvSpPr/>
              <p:nvPr/>
            </p:nvSpPr>
            <p:spPr>
              <a:xfrm>
                <a:off x="1411985" y="2239662"/>
                <a:ext cx="31561" cy="15490"/>
              </a:xfrm>
              <a:custGeom>
                <a:avLst/>
                <a:gdLst>
                  <a:gd name="connsiteX0" fmla="*/ 3429 w 31561"/>
                  <a:gd name="connsiteY0" fmla="*/ 15477 h 15490"/>
                  <a:gd name="connsiteX1" fmla="*/ 5811 w 31561"/>
                  <a:gd name="connsiteY1" fmla="*/ 14619 h 15490"/>
                  <a:gd name="connsiteX2" fmla="*/ 27718 w 31561"/>
                  <a:gd name="connsiteY2" fmla="*/ 6999 h 15490"/>
                  <a:gd name="connsiteX3" fmla="*/ 31499 w 31561"/>
                  <a:gd name="connsiteY3" fmla="*/ 4661 h 15490"/>
                  <a:gd name="connsiteX4" fmla="*/ 31528 w 31561"/>
                  <a:gd name="connsiteY4" fmla="*/ 4523 h 15490"/>
                  <a:gd name="connsiteX5" fmla="*/ 28766 w 31561"/>
                  <a:gd name="connsiteY5" fmla="*/ 427 h 15490"/>
                  <a:gd name="connsiteX6" fmla="*/ 953 w 31561"/>
                  <a:gd name="connsiteY6" fmla="*/ 9952 h 15490"/>
                  <a:gd name="connsiteX7" fmla="*/ 953 w 31561"/>
                  <a:gd name="connsiteY7" fmla="*/ 14620 h 15490"/>
                  <a:gd name="connsiteX8" fmla="*/ 3429 w 31561"/>
                  <a:gd name="connsiteY8" fmla="*/ 15477 h 1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61" h="15490">
                    <a:moveTo>
                      <a:pt x="3429" y="15477"/>
                    </a:moveTo>
                    <a:cubicBezTo>
                      <a:pt x="4312" y="15563"/>
                      <a:pt x="5186" y="15248"/>
                      <a:pt x="5811" y="14619"/>
                    </a:cubicBezTo>
                    <a:cubicBezTo>
                      <a:pt x="11320" y="8486"/>
                      <a:pt x="19592" y="5608"/>
                      <a:pt x="27718" y="6999"/>
                    </a:cubicBezTo>
                    <a:cubicBezTo>
                      <a:pt x="29408" y="7398"/>
                      <a:pt x="31100" y="6351"/>
                      <a:pt x="31499" y="4661"/>
                    </a:cubicBezTo>
                    <a:cubicBezTo>
                      <a:pt x="31510" y="4615"/>
                      <a:pt x="31519" y="4569"/>
                      <a:pt x="31528" y="4523"/>
                    </a:cubicBezTo>
                    <a:cubicBezTo>
                      <a:pt x="31780" y="2655"/>
                      <a:pt x="30593" y="894"/>
                      <a:pt x="28766" y="427"/>
                    </a:cubicBezTo>
                    <a:cubicBezTo>
                      <a:pt x="18481" y="-1301"/>
                      <a:pt x="8019" y="2282"/>
                      <a:pt x="953" y="9952"/>
                    </a:cubicBezTo>
                    <a:cubicBezTo>
                      <a:pt x="-318" y="11249"/>
                      <a:pt x="-318" y="13323"/>
                      <a:pt x="953" y="14620"/>
                    </a:cubicBezTo>
                    <a:cubicBezTo>
                      <a:pt x="1627" y="15232"/>
                      <a:pt x="2522" y="15541"/>
                      <a:pt x="3429" y="15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6683F0DB-674C-C606-58C7-F5E9689ACD0E}"/>
                  </a:ext>
                </a:extLst>
              </p:cNvPr>
              <p:cNvSpPr/>
              <p:nvPr/>
            </p:nvSpPr>
            <p:spPr>
              <a:xfrm>
                <a:off x="1498543" y="2226182"/>
                <a:ext cx="30566" cy="20593"/>
              </a:xfrm>
              <a:custGeom>
                <a:avLst/>
                <a:gdLst>
                  <a:gd name="connsiteX0" fmla="*/ 26981 w 30566"/>
                  <a:gd name="connsiteY0" fmla="*/ 20574 h 20593"/>
                  <a:gd name="connsiteX1" fmla="*/ 30548 w 30566"/>
                  <a:gd name="connsiteY1" fmla="*/ 17702 h 20593"/>
                  <a:gd name="connsiteX2" fmla="*/ 29933 w 30566"/>
                  <a:gd name="connsiteY2" fmla="*/ 15431 h 20593"/>
                  <a:gd name="connsiteX3" fmla="*/ 2977 w 30566"/>
                  <a:gd name="connsiteY3" fmla="*/ 0 h 20593"/>
                  <a:gd name="connsiteX4" fmla="*/ 0 w 30566"/>
                  <a:gd name="connsiteY4" fmla="*/ 2928 h 20593"/>
                  <a:gd name="connsiteX5" fmla="*/ 25 w 30566"/>
                  <a:gd name="connsiteY5" fmla="*/ 3334 h 20593"/>
                  <a:gd name="connsiteX6" fmla="*/ 3549 w 30566"/>
                  <a:gd name="connsiteY6" fmla="*/ 6668 h 20593"/>
                  <a:gd name="connsiteX7" fmla="*/ 24694 w 30566"/>
                  <a:gd name="connsiteY7" fmla="*/ 19050 h 20593"/>
                  <a:gd name="connsiteX8" fmla="*/ 26980 w 30566"/>
                  <a:gd name="connsiteY8" fmla="*/ 20574 h 2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566" h="20593">
                    <a:moveTo>
                      <a:pt x="26981" y="20574"/>
                    </a:moveTo>
                    <a:cubicBezTo>
                      <a:pt x="28759" y="20766"/>
                      <a:pt x="30356" y="19480"/>
                      <a:pt x="30548" y="17702"/>
                    </a:cubicBezTo>
                    <a:cubicBezTo>
                      <a:pt x="30635" y="16894"/>
                      <a:pt x="30416" y="16084"/>
                      <a:pt x="29933" y="15431"/>
                    </a:cubicBezTo>
                    <a:cubicBezTo>
                      <a:pt x="23852" y="6358"/>
                      <a:pt x="13880" y="650"/>
                      <a:pt x="2977" y="0"/>
                    </a:cubicBezTo>
                    <a:cubicBezTo>
                      <a:pt x="1347" y="-14"/>
                      <a:pt x="14" y="1297"/>
                      <a:pt x="0" y="2928"/>
                    </a:cubicBezTo>
                    <a:cubicBezTo>
                      <a:pt x="-1" y="3064"/>
                      <a:pt x="7" y="3199"/>
                      <a:pt x="25" y="3334"/>
                    </a:cubicBezTo>
                    <a:cubicBezTo>
                      <a:pt x="171" y="5185"/>
                      <a:pt x="1693" y="6625"/>
                      <a:pt x="3549" y="6668"/>
                    </a:cubicBezTo>
                    <a:cubicBezTo>
                      <a:pt x="12125" y="7329"/>
                      <a:pt x="19922" y="11894"/>
                      <a:pt x="24694" y="19050"/>
                    </a:cubicBezTo>
                    <a:cubicBezTo>
                      <a:pt x="25227" y="19839"/>
                      <a:pt x="26048" y="20387"/>
                      <a:pt x="26980" y="20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ABA4FA0A-0F94-97E5-D4FB-F37685ED3D75}"/>
                  </a:ext>
                </a:extLst>
              </p:cNvPr>
              <p:cNvSpPr/>
              <p:nvPr/>
            </p:nvSpPr>
            <p:spPr>
              <a:xfrm>
                <a:off x="1433893" y="2275712"/>
                <a:ext cx="12858" cy="6525"/>
              </a:xfrm>
              <a:custGeom>
                <a:avLst/>
                <a:gdLst>
                  <a:gd name="connsiteX0" fmla="*/ 0 w 12858"/>
                  <a:gd name="connsiteY0" fmla="*/ 4477 h 6525"/>
                  <a:gd name="connsiteX1" fmla="*/ 12859 w 12858"/>
                  <a:gd name="connsiteY1" fmla="*/ 0 h 6525"/>
                  <a:gd name="connsiteX2" fmla="*/ 0 w 12858"/>
                  <a:gd name="connsiteY2" fmla="*/ 4477 h 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8" h="6525">
                    <a:moveTo>
                      <a:pt x="0" y="4477"/>
                    </a:moveTo>
                    <a:lnTo>
                      <a:pt x="12859" y="0"/>
                    </a:lnTo>
                    <a:cubicBezTo>
                      <a:pt x="12859" y="0"/>
                      <a:pt x="7239" y="10954"/>
                      <a:pt x="0" y="4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5363100F-868B-62C2-5D7C-C9B36A52BAE8}"/>
                  </a:ext>
                </a:extLst>
              </p:cNvPr>
              <p:cNvSpPr/>
              <p:nvPr/>
            </p:nvSpPr>
            <p:spPr>
              <a:xfrm>
                <a:off x="1317124" y="2163764"/>
                <a:ext cx="211925" cy="201578"/>
              </a:xfrm>
              <a:custGeom>
                <a:avLst/>
                <a:gdLst>
                  <a:gd name="connsiteX0" fmla="*/ 45237 w 211925"/>
                  <a:gd name="connsiteY0" fmla="*/ 152048 h 201578"/>
                  <a:gd name="connsiteX1" fmla="*/ 76955 w 211925"/>
                  <a:gd name="connsiteY1" fmla="*/ 43559 h 201578"/>
                  <a:gd name="connsiteX2" fmla="*/ 211924 w 211925"/>
                  <a:gd name="connsiteY2" fmla="*/ 90136 h 201578"/>
                  <a:gd name="connsiteX3" fmla="*/ 123913 w 211925"/>
                  <a:gd name="connsiteY3" fmla="*/ 411 h 201578"/>
                  <a:gd name="connsiteX4" fmla="*/ 47713 w 211925"/>
                  <a:gd name="connsiteY4" fmla="*/ 201578 h 20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925" h="201578">
                    <a:moveTo>
                      <a:pt x="45237" y="152048"/>
                    </a:moveTo>
                    <a:cubicBezTo>
                      <a:pt x="45237" y="152048"/>
                      <a:pt x="94100" y="106805"/>
                      <a:pt x="76955" y="43559"/>
                    </a:cubicBezTo>
                    <a:cubicBezTo>
                      <a:pt x="76955" y="43559"/>
                      <a:pt x="167347" y="-1018"/>
                      <a:pt x="211924" y="90136"/>
                    </a:cubicBezTo>
                    <a:cubicBezTo>
                      <a:pt x="211924" y="90136"/>
                      <a:pt x="213162" y="8983"/>
                      <a:pt x="123913" y="411"/>
                    </a:cubicBezTo>
                    <a:cubicBezTo>
                      <a:pt x="34664" y="-8162"/>
                      <a:pt x="-59253" y="119473"/>
                      <a:pt x="47713" y="2015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2B5227BB-7A1E-F513-B46C-93F294C2FC24}"/>
                  </a:ext>
                </a:extLst>
              </p:cNvPr>
              <p:cNvSpPr/>
              <p:nvPr/>
            </p:nvSpPr>
            <p:spPr>
              <a:xfrm>
                <a:off x="1322359" y="2291357"/>
                <a:ext cx="60335" cy="65431"/>
              </a:xfrm>
              <a:custGeom>
                <a:avLst/>
                <a:gdLst>
                  <a:gd name="connsiteX0" fmla="*/ 5521 w 60335"/>
                  <a:gd name="connsiteY0" fmla="*/ 41410 h 65431"/>
                  <a:gd name="connsiteX1" fmla="*/ 40001 w 60335"/>
                  <a:gd name="connsiteY1" fmla="*/ 65032 h 65431"/>
                  <a:gd name="connsiteX2" fmla="*/ 57432 w 60335"/>
                  <a:gd name="connsiteY2" fmla="*/ 32647 h 65431"/>
                  <a:gd name="connsiteX3" fmla="*/ 16474 w 60335"/>
                  <a:gd name="connsiteY3" fmla="*/ 643 h 65431"/>
                  <a:gd name="connsiteX4" fmla="*/ 5521 w 60335"/>
                  <a:gd name="connsiteY4" fmla="*/ 41410 h 6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35" h="65431">
                    <a:moveTo>
                      <a:pt x="5521" y="41410"/>
                    </a:moveTo>
                    <a:cubicBezTo>
                      <a:pt x="13432" y="53540"/>
                      <a:pt x="25833" y="62035"/>
                      <a:pt x="40001" y="65032"/>
                    </a:cubicBezTo>
                    <a:cubicBezTo>
                      <a:pt x="58194" y="68366"/>
                      <a:pt x="64671" y="50268"/>
                      <a:pt x="57432" y="32647"/>
                    </a:cubicBezTo>
                    <a:cubicBezTo>
                      <a:pt x="50955" y="16836"/>
                      <a:pt x="33715" y="-3929"/>
                      <a:pt x="16474" y="643"/>
                    </a:cubicBezTo>
                    <a:cubicBezTo>
                      <a:pt x="-766" y="5215"/>
                      <a:pt x="-4576" y="26170"/>
                      <a:pt x="5521" y="4141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B11E87D0-D2C5-34C4-FBCD-CBBD7A2EF4C7}"/>
                  </a:ext>
                </a:extLst>
              </p:cNvPr>
              <p:cNvSpPr/>
              <p:nvPr/>
            </p:nvSpPr>
            <p:spPr>
              <a:xfrm>
                <a:off x="1385104" y="2201340"/>
                <a:ext cx="159214" cy="91327"/>
              </a:xfrm>
              <a:custGeom>
                <a:avLst/>
                <a:gdLst>
                  <a:gd name="connsiteX0" fmla="*/ 157278 w 159214"/>
                  <a:gd name="connsiteY0" fmla="*/ 91327 h 91327"/>
                  <a:gd name="connsiteX1" fmla="*/ 155469 w 159214"/>
                  <a:gd name="connsiteY1" fmla="*/ 89994 h 91327"/>
                  <a:gd name="connsiteX2" fmla="*/ 2497 w 159214"/>
                  <a:gd name="connsiteY2" fmla="*/ 8460 h 91327"/>
                  <a:gd name="connsiteX3" fmla="*/ 116 w 159214"/>
                  <a:gd name="connsiteY3" fmla="*/ 7221 h 91327"/>
                  <a:gd name="connsiteX4" fmla="*/ 1253 w 159214"/>
                  <a:gd name="connsiteY4" fmla="*/ 4779 h 91327"/>
                  <a:gd name="connsiteX5" fmla="*/ 1354 w 159214"/>
                  <a:gd name="connsiteY5" fmla="*/ 4745 h 91327"/>
                  <a:gd name="connsiteX6" fmla="*/ 159088 w 159214"/>
                  <a:gd name="connsiteY6" fmla="*/ 88660 h 91327"/>
                  <a:gd name="connsiteX7" fmla="*/ 157990 w 159214"/>
                  <a:gd name="connsiteY7" fmla="*/ 91120 h 91327"/>
                  <a:gd name="connsiteX8" fmla="*/ 157945 w 159214"/>
                  <a:gd name="connsiteY8" fmla="*/ 91137 h 91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214" h="91327">
                    <a:moveTo>
                      <a:pt x="157278" y="91327"/>
                    </a:moveTo>
                    <a:cubicBezTo>
                      <a:pt x="156459" y="91296"/>
                      <a:pt x="155741" y="90767"/>
                      <a:pt x="155469" y="89994"/>
                    </a:cubicBezTo>
                    <a:cubicBezTo>
                      <a:pt x="112225" y="-25259"/>
                      <a:pt x="3640" y="8079"/>
                      <a:pt x="2497" y="8460"/>
                    </a:cubicBezTo>
                    <a:cubicBezTo>
                      <a:pt x="1498" y="8771"/>
                      <a:pt x="435" y="8218"/>
                      <a:pt x="116" y="7221"/>
                    </a:cubicBezTo>
                    <a:cubicBezTo>
                      <a:pt x="-245" y="6233"/>
                      <a:pt x="264" y="5139"/>
                      <a:pt x="1253" y="4779"/>
                    </a:cubicBezTo>
                    <a:cubicBezTo>
                      <a:pt x="1286" y="4767"/>
                      <a:pt x="1320" y="4755"/>
                      <a:pt x="1354" y="4745"/>
                    </a:cubicBezTo>
                    <a:cubicBezTo>
                      <a:pt x="2497" y="4745"/>
                      <a:pt x="114511" y="-30021"/>
                      <a:pt x="159088" y="88660"/>
                    </a:cubicBezTo>
                    <a:cubicBezTo>
                      <a:pt x="159464" y="89643"/>
                      <a:pt x="158972" y="90744"/>
                      <a:pt x="157990" y="91120"/>
                    </a:cubicBezTo>
                    <a:cubicBezTo>
                      <a:pt x="157975" y="91126"/>
                      <a:pt x="157960" y="91131"/>
                      <a:pt x="157945" y="911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ECCB664-7EF0-C4E1-01A0-41C326CE7277}"/>
                  </a:ext>
                </a:extLst>
              </p:cNvPr>
              <p:cNvSpPr/>
              <p:nvPr/>
            </p:nvSpPr>
            <p:spPr>
              <a:xfrm>
                <a:off x="1436290" y="2343321"/>
                <a:ext cx="46180" cy="24213"/>
              </a:xfrm>
              <a:custGeom>
                <a:avLst/>
                <a:gdLst>
                  <a:gd name="connsiteX0" fmla="*/ 43895 w 46180"/>
                  <a:gd name="connsiteY0" fmla="*/ 24213 h 24213"/>
                  <a:gd name="connsiteX1" fmla="*/ 43895 w 46180"/>
                  <a:gd name="connsiteY1" fmla="*/ 24213 h 24213"/>
                  <a:gd name="connsiteX2" fmla="*/ 270 w 46180"/>
                  <a:gd name="connsiteY2" fmla="*/ 3353 h 24213"/>
                  <a:gd name="connsiteX3" fmla="*/ 1127 w 46180"/>
                  <a:gd name="connsiteY3" fmla="*/ 305 h 24213"/>
                  <a:gd name="connsiteX4" fmla="*/ 4128 w 46180"/>
                  <a:gd name="connsiteY4" fmla="*/ 1077 h 24213"/>
                  <a:gd name="connsiteX5" fmla="*/ 4175 w 46180"/>
                  <a:gd name="connsiteY5" fmla="*/ 1162 h 24213"/>
                  <a:gd name="connsiteX6" fmla="*/ 43895 w 46180"/>
                  <a:gd name="connsiteY6" fmla="*/ 20212 h 24213"/>
                  <a:gd name="connsiteX7" fmla="*/ 46179 w 46180"/>
                  <a:gd name="connsiteY7" fmla="*/ 22306 h 24213"/>
                  <a:gd name="connsiteX8" fmla="*/ 46181 w 46180"/>
                  <a:gd name="connsiteY8" fmla="*/ 22403 h 24213"/>
                  <a:gd name="connsiteX9" fmla="*/ 43895 w 46180"/>
                  <a:gd name="connsiteY9" fmla="*/ 24213 h 2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80" h="24213">
                    <a:moveTo>
                      <a:pt x="43895" y="24213"/>
                    </a:moveTo>
                    <a:lnTo>
                      <a:pt x="43895" y="24213"/>
                    </a:lnTo>
                    <a:cubicBezTo>
                      <a:pt x="42561" y="24213"/>
                      <a:pt x="11891" y="23641"/>
                      <a:pt x="270" y="3353"/>
                    </a:cubicBezTo>
                    <a:cubicBezTo>
                      <a:pt x="-308" y="2271"/>
                      <a:pt x="70" y="926"/>
                      <a:pt x="1127" y="305"/>
                    </a:cubicBezTo>
                    <a:cubicBezTo>
                      <a:pt x="2169" y="-311"/>
                      <a:pt x="3513" y="35"/>
                      <a:pt x="4128" y="1077"/>
                    </a:cubicBezTo>
                    <a:cubicBezTo>
                      <a:pt x="4144" y="1105"/>
                      <a:pt x="4160" y="1133"/>
                      <a:pt x="4175" y="1162"/>
                    </a:cubicBezTo>
                    <a:cubicBezTo>
                      <a:pt x="14462" y="19260"/>
                      <a:pt x="43609" y="20212"/>
                      <a:pt x="43895" y="20212"/>
                    </a:cubicBezTo>
                    <a:cubicBezTo>
                      <a:pt x="45104" y="20159"/>
                      <a:pt x="46126" y="21097"/>
                      <a:pt x="46179" y="22306"/>
                    </a:cubicBezTo>
                    <a:cubicBezTo>
                      <a:pt x="46180" y="22338"/>
                      <a:pt x="46181" y="22370"/>
                      <a:pt x="46181" y="22403"/>
                    </a:cubicBezTo>
                    <a:cubicBezTo>
                      <a:pt x="45952" y="23477"/>
                      <a:pt x="44993" y="24237"/>
                      <a:pt x="43895" y="242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6448204-2DF5-B296-25FE-FB264BFF8A6F}"/>
                  </a:ext>
                </a:extLst>
              </p:cNvPr>
              <p:cNvSpPr/>
              <p:nvPr/>
            </p:nvSpPr>
            <p:spPr>
              <a:xfrm>
                <a:off x="1368618" y="2486342"/>
                <a:ext cx="142608" cy="189420"/>
              </a:xfrm>
              <a:custGeom>
                <a:avLst/>
                <a:gdLst>
                  <a:gd name="connsiteX0" fmla="*/ 130998 w 142608"/>
                  <a:gd name="connsiteY0" fmla="*/ 189420 h 189420"/>
                  <a:gd name="connsiteX1" fmla="*/ 129569 w 142608"/>
                  <a:gd name="connsiteY1" fmla="*/ 188849 h 189420"/>
                  <a:gd name="connsiteX2" fmla="*/ 124 w 142608"/>
                  <a:gd name="connsiteY2" fmla="*/ 12732 h 189420"/>
                  <a:gd name="connsiteX3" fmla="*/ 1458 w 142608"/>
                  <a:gd name="connsiteY3" fmla="*/ 9779 h 189420"/>
                  <a:gd name="connsiteX4" fmla="*/ 4307 w 142608"/>
                  <a:gd name="connsiteY4" fmla="*/ 10996 h 189420"/>
                  <a:gd name="connsiteX5" fmla="*/ 4315 w 142608"/>
                  <a:gd name="connsiteY5" fmla="*/ 11017 h 189420"/>
                  <a:gd name="connsiteX6" fmla="*/ 129760 w 142608"/>
                  <a:gd name="connsiteY6" fmla="*/ 182943 h 189420"/>
                  <a:gd name="connsiteX7" fmla="*/ 111853 w 142608"/>
                  <a:gd name="connsiteY7" fmla="*/ 3397 h 189420"/>
                  <a:gd name="connsiteX8" fmla="*/ 112519 w 142608"/>
                  <a:gd name="connsiteY8" fmla="*/ 349 h 189420"/>
                  <a:gd name="connsiteX9" fmla="*/ 115567 w 142608"/>
                  <a:gd name="connsiteY9" fmla="*/ 1016 h 189420"/>
                  <a:gd name="connsiteX10" fmla="*/ 133189 w 142608"/>
                  <a:gd name="connsiteY10" fmla="*/ 187801 h 189420"/>
                  <a:gd name="connsiteX11" fmla="*/ 131665 w 142608"/>
                  <a:gd name="connsiteY11" fmla="*/ 189325 h 18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608" h="189420">
                    <a:moveTo>
                      <a:pt x="130998" y="189420"/>
                    </a:moveTo>
                    <a:cubicBezTo>
                      <a:pt x="130466" y="189418"/>
                      <a:pt x="129956" y="189214"/>
                      <a:pt x="129569" y="188849"/>
                    </a:cubicBezTo>
                    <a:cubicBezTo>
                      <a:pt x="75036" y="139428"/>
                      <a:pt x="31012" y="79532"/>
                      <a:pt x="124" y="12732"/>
                    </a:cubicBezTo>
                    <a:cubicBezTo>
                      <a:pt x="-272" y="11550"/>
                      <a:pt x="309" y="10263"/>
                      <a:pt x="1458" y="9779"/>
                    </a:cubicBezTo>
                    <a:cubicBezTo>
                      <a:pt x="2581" y="9328"/>
                      <a:pt x="3856" y="9873"/>
                      <a:pt x="4307" y="10996"/>
                    </a:cubicBezTo>
                    <a:cubicBezTo>
                      <a:pt x="4310" y="11003"/>
                      <a:pt x="4313" y="11010"/>
                      <a:pt x="4315" y="11017"/>
                    </a:cubicBezTo>
                    <a:cubicBezTo>
                      <a:pt x="34352" y="76056"/>
                      <a:pt x="76989" y="134492"/>
                      <a:pt x="129760" y="182943"/>
                    </a:cubicBezTo>
                    <a:cubicBezTo>
                      <a:pt x="134332" y="163417"/>
                      <a:pt x="153191" y="69786"/>
                      <a:pt x="111853" y="3397"/>
                    </a:cubicBezTo>
                    <a:cubicBezTo>
                      <a:pt x="111195" y="2371"/>
                      <a:pt x="111494" y="1007"/>
                      <a:pt x="112519" y="349"/>
                    </a:cubicBezTo>
                    <a:cubicBezTo>
                      <a:pt x="113545" y="-308"/>
                      <a:pt x="114910" y="-10"/>
                      <a:pt x="115567" y="1016"/>
                    </a:cubicBezTo>
                    <a:cubicBezTo>
                      <a:pt x="163192" y="76739"/>
                      <a:pt x="133474" y="186658"/>
                      <a:pt x="133189" y="187801"/>
                    </a:cubicBezTo>
                    <a:cubicBezTo>
                      <a:pt x="133001" y="188551"/>
                      <a:pt x="132415" y="189137"/>
                      <a:pt x="131665" y="1893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9B345458-098F-44EA-DB9C-8C3FB9734C32}"/>
                  </a:ext>
                </a:extLst>
              </p:cNvPr>
              <p:cNvSpPr/>
              <p:nvPr/>
            </p:nvSpPr>
            <p:spPr>
              <a:xfrm>
                <a:off x="1487937" y="2669644"/>
                <a:ext cx="23502" cy="28394"/>
              </a:xfrm>
              <a:custGeom>
                <a:avLst/>
                <a:gdLst>
                  <a:gd name="connsiteX0" fmla="*/ 14441 w 23502"/>
                  <a:gd name="connsiteY0" fmla="*/ 1832 h 28394"/>
                  <a:gd name="connsiteX1" fmla="*/ 22537 w 23502"/>
                  <a:gd name="connsiteY1" fmla="*/ 10500 h 28394"/>
                  <a:gd name="connsiteX2" fmla="*/ 22537 w 23502"/>
                  <a:gd name="connsiteY2" fmla="*/ 16119 h 28394"/>
                  <a:gd name="connsiteX3" fmla="*/ 15965 w 23502"/>
                  <a:gd name="connsiteY3" fmla="*/ 26311 h 28394"/>
                  <a:gd name="connsiteX4" fmla="*/ 9641 w 23502"/>
                  <a:gd name="connsiteY4" fmla="*/ 27656 h 28394"/>
                  <a:gd name="connsiteX5" fmla="*/ 8916 w 23502"/>
                  <a:gd name="connsiteY5" fmla="*/ 27073 h 28394"/>
                  <a:gd name="connsiteX6" fmla="*/ 1392 w 23502"/>
                  <a:gd name="connsiteY6" fmla="*/ 19834 h 28394"/>
                  <a:gd name="connsiteX7" fmla="*/ 534 w 23502"/>
                  <a:gd name="connsiteY7" fmla="*/ 14405 h 28394"/>
                  <a:gd name="connsiteX8" fmla="*/ 6535 w 23502"/>
                  <a:gd name="connsiteY8" fmla="*/ 2880 h 28394"/>
                  <a:gd name="connsiteX9" fmla="*/ 12476 w 23502"/>
                  <a:gd name="connsiteY9" fmla="*/ 327 h 28394"/>
                  <a:gd name="connsiteX10" fmla="*/ 14441 w 23502"/>
                  <a:gd name="connsiteY10" fmla="*/ 1832 h 2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02" h="28394">
                    <a:moveTo>
                      <a:pt x="14441" y="1832"/>
                    </a:moveTo>
                    <a:lnTo>
                      <a:pt x="22537" y="10500"/>
                    </a:lnTo>
                    <a:cubicBezTo>
                      <a:pt x="23824" y="12152"/>
                      <a:pt x="23824" y="14467"/>
                      <a:pt x="22537" y="16119"/>
                    </a:cubicBezTo>
                    <a:lnTo>
                      <a:pt x="15965" y="26311"/>
                    </a:lnTo>
                    <a:cubicBezTo>
                      <a:pt x="14590" y="28429"/>
                      <a:pt x="11758" y="29031"/>
                      <a:pt x="9641" y="27656"/>
                    </a:cubicBezTo>
                    <a:cubicBezTo>
                      <a:pt x="9380" y="27487"/>
                      <a:pt x="9137" y="27291"/>
                      <a:pt x="8916" y="27073"/>
                    </a:cubicBezTo>
                    <a:lnTo>
                      <a:pt x="1392" y="19834"/>
                    </a:lnTo>
                    <a:cubicBezTo>
                      <a:pt x="-71" y="18417"/>
                      <a:pt x="-421" y="16203"/>
                      <a:pt x="534" y="14405"/>
                    </a:cubicBezTo>
                    <a:lnTo>
                      <a:pt x="6535" y="2880"/>
                    </a:lnTo>
                    <a:cubicBezTo>
                      <a:pt x="7471" y="534"/>
                      <a:pt x="10130" y="-609"/>
                      <a:pt x="12476" y="327"/>
                    </a:cubicBezTo>
                    <a:cubicBezTo>
                      <a:pt x="13257" y="638"/>
                      <a:pt x="13937" y="1159"/>
                      <a:pt x="14441" y="18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0768DC05-0492-711C-C7CD-7E0EFCABF859}"/>
                  </a:ext>
                </a:extLst>
              </p:cNvPr>
              <p:cNvSpPr/>
              <p:nvPr/>
            </p:nvSpPr>
            <p:spPr>
              <a:xfrm>
                <a:off x="1232820" y="2506313"/>
                <a:ext cx="121181" cy="198977"/>
              </a:xfrm>
              <a:custGeom>
                <a:avLst/>
                <a:gdLst>
                  <a:gd name="connsiteX0" fmla="*/ 90964 w 121181"/>
                  <a:gd name="connsiteY0" fmla="*/ 0 h 198977"/>
                  <a:gd name="connsiteX1" fmla="*/ 0 w 121181"/>
                  <a:gd name="connsiteY1" fmla="*/ 158401 h 198977"/>
                  <a:gd name="connsiteX2" fmla="*/ 111347 w 121181"/>
                  <a:gd name="connsiteY2" fmla="*/ 198977 h 198977"/>
                  <a:gd name="connsiteX3" fmla="*/ 90964 w 121181"/>
                  <a:gd name="connsiteY3" fmla="*/ 0 h 19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181" h="198977">
                    <a:moveTo>
                      <a:pt x="90964" y="0"/>
                    </a:moveTo>
                    <a:cubicBezTo>
                      <a:pt x="33814" y="13240"/>
                      <a:pt x="12763" y="59150"/>
                      <a:pt x="0" y="158401"/>
                    </a:cubicBezTo>
                    <a:cubicBezTo>
                      <a:pt x="25432" y="187547"/>
                      <a:pt x="111347" y="198977"/>
                      <a:pt x="111347" y="198977"/>
                    </a:cubicBezTo>
                    <a:cubicBezTo>
                      <a:pt x="111347" y="198977"/>
                      <a:pt x="143732" y="50006"/>
                      <a:pt x="90964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C7F0AA64-A278-3324-9BA3-5F61B51FC5F5}"/>
                  </a:ext>
                </a:extLst>
              </p:cNvPr>
              <p:cNvSpPr/>
              <p:nvPr/>
            </p:nvSpPr>
            <p:spPr>
              <a:xfrm>
                <a:off x="1552765" y="2428303"/>
                <a:ext cx="70770" cy="91647"/>
              </a:xfrm>
              <a:custGeom>
                <a:avLst/>
                <a:gdLst>
                  <a:gd name="connsiteX0" fmla="*/ 70771 w 70770"/>
                  <a:gd name="connsiteY0" fmla="*/ 59055 h 91647"/>
                  <a:gd name="connsiteX1" fmla="*/ 47625 w 70770"/>
                  <a:gd name="connsiteY1" fmla="*/ 0 h 91647"/>
                  <a:gd name="connsiteX2" fmla="*/ 0 w 70770"/>
                  <a:gd name="connsiteY2" fmla="*/ 51340 h 91647"/>
                  <a:gd name="connsiteX3" fmla="*/ 49721 w 70770"/>
                  <a:gd name="connsiteY3" fmla="*/ 89440 h 9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770" h="91647">
                    <a:moveTo>
                      <a:pt x="70771" y="59055"/>
                    </a:moveTo>
                    <a:lnTo>
                      <a:pt x="47625" y="0"/>
                    </a:lnTo>
                    <a:lnTo>
                      <a:pt x="0" y="51340"/>
                    </a:lnTo>
                    <a:cubicBezTo>
                      <a:pt x="0" y="51340"/>
                      <a:pt x="23813" y="102775"/>
                      <a:pt x="49721" y="8944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E227228A-6992-5B11-298A-4943DA3DDE4A}"/>
                  </a:ext>
                </a:extLst>
              </p:cNvPr>
              <p:cNvSpPr/>
              <p:nvPr/>
            </p:nvSpPr>
            <p:spPr>
              <a:xfrm>
                <a:off x="1524190" y="2390298"/>
                <a:ext cx="76200" cy="89344"/>
              </a:xfrm>
              <a:custGeom>
                <a:avLst/>
                <a:gdLst>
                  <a:gd name="connsiteX0" fmla="*/ 26289 w 76200"/>
                  <a:gd name="connsiteY0" fmla="*/ 0 h 89344"/>
                  <a:gd name="connsiteX1" fmla="*/ 0 w 76200"/>
                  <a:gd name="connsiteY1" fmla="*/ 58102 h 89344"/>
                  <a:gd name="connsiteX2" fmla="*/ 28194 w 76200"/>
                  <a:gd name="connsiteY2" fmla="*/ 89344 h 89344"/>
                  <a:gd name="connsiteX3" fmla="*/ 76200 w 76200"/>
                  <a:gd name="connsiteY3" fmla="*/ 38005 h 89344"/>
                  <a:gd name="connsiteX4" fmla="*/ 26289 w 76200"/>
                  <a:gd name="connsiteY4" fmla="*/ 0 h 89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89344">
                    <a:moveTo>
                      <a:pt x="26289" y="0"/>
                    </a:moveTo>
                    <a:lnTo>
                      <a:pt x="0" y="58102"/>
                    </a:lnTo>
                    <a:lnTo>
                      <a:pt x="28194" y="89344"/>
                    </a:lnTo>
                    <a:lnTo>
                      <a:pt x="76200" y="38005"/>
                    </a:lnTo>
                    <a:lnTo>
                      <a:pt x="26289" y="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F6365CB0-2181-D547-745E-45750D84B656}"/>
                  </a:ext>
                </a:extLst>
              </p:cNvPr>
              <p:cNvSpPr/>
              <p:nvPr/>
            </p:nvSpPr>
            <p:spPr>
              <a:xfrm>
                <a:off x="1573171" y="2463775"/>
                <a:ext cx="226844" cy="244657"/>
              </a:xfrm>
              <a:custGeom>
                <a:avLst/>
                <a:gdLst>
                  <a:gd name="connsiteX0" fmla="*/ 121802 w 226844"/>
                  <a:gd name="connsiteY0" fmla="*/ 223227 h 244657"/>
                  <a:gd name="connsiteX1" fmla="*/ 154187 w 226844"/>
                  <a:gd name="connsiteY1" fmla="*/ 238371 h 244657"/>
                  <a:gd name="connsiteX2" fmla="*/ 163712 w 226844"/>
                  <a:gd name="connsiteY2" fmla="*/ 241705 h 244657"/>
                  <a:gd name="connsiteX3" fmla="*/ 169618 w 226844"/>
                  <a:gd name="connsiteY3" fmla="*/ 243324 h 244657"/>
                  <a:gd name="connsiteX4" fmla="*/ 172475 w 226844"/>
                  <a:gd name="connsiteY4" fmla="*/ 244086 h 244657"/>
                  <a:gd name="connsiteX5" fmla="*/ 173237 w 226844"/>
                  <a:gd name="connsiteY5" fmla="*/ 244086 h 244657"/>
                  <a:gd name="connsiteX6" fmla="*/ 175142 w 226844"/>
                  <a:gd name="connsiteY6" fmla="*/ 244086 h 244657"/>
                  <a:gd name="connsiteX7" fmla="*/ 179143 w 226844"/>
                  <a:gd name="connsiteY7" fmla="*/ 244658 h 244657"/>
                  <a:gd name="connsiteX8" fmla="*/ 181143 w 226844"/>
                  <a:gd name="connsiteY8" fmla="*/ 244658 h 244657"/>
                  <a:gd name="connsiteX9" fmla="*/ 183905 w 226844"/>
                  <a:gd name="connsiteY9" fmla="*/ 244658 h 244657"/>
                  <a:gd name="connsiteX10" fmla="*/ 189620 w 226844"/>
                  <a:gd name="connsiteY10" fmla="*/ 244658 h 244657"/>
                  <a:gd name="connsiteX11" fmla="*/ 199145 w 226844"/>
                  <a:gd name="connsiteY11" fmla="*/ 242562 h 244657"/>
                  <a:gd name="connsiteX12" fmla="*/ 211242 w 226844"/>
                  <a:gd name="connsiteY12" fmla="*/ 235895 h 244657"/>
                  <a:gd name="connsiteX13" fmla="*/ 221719 w 226844"/>
                  <a:gd name="connsiteY13" fmla="*/ 223512 h 244657"/>
                  <a:gd name="connsiteX14" fmla="*/ 224767 w 226844"/>
                  <a:gd name="connsiteY14" fmla="*/ 216369 h 244657"/>
                  <a:gd name="connsiteX15" fmla="*/ 226101 w 226844"/>
                  <a:gd name="connsiteY15" fmla="*/ 210749 h 244657"/>
                  <a:gd name="connsiteX16" fmla="*/ 226768 w 226844"/>
                  <a:gd name="connsiteY16" fmla="*/ 205129 h 244657"/>
                  <a:gd name="connsiteX17" fmla="*/ 226768 w 226844"/>
                  <a:gd name="connsiteY17" fmla="*/ 201510 h 244657"/>
                  <a:gd name="connsiteX18" fmla="*/ 226006 w 226844"/>
                  <a:gd name="connsiteY18" fmla="*/ 195033 h 244657"/>
                  <a:gd name="connsiteX19" fmla="*/ 224005 w 226844"/>
                  <a:gd name="connsiteY19" fmla="*/ 187699 h 244657"/>
                  <a:gd name="connsiteX20" fmla="*/ 222005 w 226844"/>
                  <a:gd name="connsiteY20" fmla="*/ 182840 h 244657"/>
                  <a:gd name="connsiteX21" fmla="*/ 220195 w 226844"/>
                  <a:gd name="connsiteY21" fmla="*/ 179221 h 244657"/>
                  <a:gd name="connsiteX22" fmla="*/ 218481 w 226844"/>
                  <a:gd name="connsiteY22" fmla="*/ 176364 h 244657"/>
                  <a:gd name="connsiteX23" fmla="*/ 206670 w 226844"/>
                  <a:gd name="connsiteY23" fmla="*/ 160076 h 244657"/>
                  <a:gd name="connsiteX24" fmla="*/ 195621 w 226844"/>
                  <a:gd name="connsiteY24" fmla="*/ 147312 h 244657"/>
                  <a:gd name="connsiteX25" fmla="*/ 173523 w 226844"/>
                  <a:gd name="connsiteY25" fmla="*/ 124452 h 244657"/>
                  <a:gd name="connsiteX26" fmla="*/ 128470 w 226844"/>
                  <a:gd name="connsiteY26" fmla="*/ 82256 h 244657"/>
                  <a:gd name="connsiteX27" fmla="*/ 34363 w 226844"/>
                  <a:gd name="connsiteY27" fmla="*/ 4342 h 244657"/>
                  <a:gd name="connsiteX28" fmla="*/ 4341 w 226844"/>
                  <a:gd name="connsiteY28" fmla="*/ 8501 h 244657"/>
                  <a:gd name="connsiteX29" fmla="*/ 4930 w 226844"/>
                  <a:gd name="connsiteY29" fmla="*/ 35108 h 244657"/>
                  <a:gd name="connsiteX30" fmla="*/ 4930 w 226844"/>
                  <a:gd name="connsiteY30" fmla="*/ 35108 h 244657"/>
                  <a:gd name="connsiteX31" fmla="*/ 83035 w 226844"/>
                  <a:gd name="connsiteY31" fmla="*/ 126548 h 244657"/>
                  <a:gd name="connsiteX32" fmla="*/ 121135 w 226844"/>
                  <a:gd name="connsiteY32" fmla="*/ 171982 h 244657"/>
                  <a:gd name="connsiteX33" fmla="*/ 139042 w 226844"/>
                  <a:gd name="connsiteY33" fmla="*/ 194461 h 244657"/>
                  <a:gd name="connsiteX34" fmla="*/ 146853 w 226844"/>
                  <a:gd name="connsiteY34" fmla="*/ 205320 h 244657"/>
                  <a:gd name="connsiteX35" fmla="*/ 151996 w 226844"/>
                  <a:gd name="connsiteY35" fmla="*/ 213892 h 244657"/>
                  <a:gd name="connsiteX36" fmla="*/ 151996 w 226844"/>
                  <a:gd name="connsiteY36" fmla="*/ 213892 h 244657"/>
                  <a:gd name="connsiteX37" fmla="*/ 151996 w 226844"/>
                  <a:gd name="connsiteY37" fmla="*/ 213892 h 244657"/>
                  <a:gd name="connsiteX38" fmla="*/ 151425 w 226844"/>
                  <a:gd name="connsiteY38" fmla="*/ 212558 h 244657"/>
                  <a:gd name="connsiteX39" fmla="*/ 150377 w 226844"/>
                  <a:gd name="connsiteY39" fmla="*/ 208939 h 244657"/>
                  <a:gd name="connsiteX40" fmla="*/ 149806 w 226844"/>
                  <a:gd name="connsiteY40" fmla="*/ 204272 h 244657"/>
                  <a:gd name="connsiteX41" fmla="*/ 149805 w 226844"/>
                  <a:gd name="connsiteY41" fmla="*/ 201605 h 244657"/>
                  <a:gd name="connsiteX42" fmla="*/ 150282 w 226844"/>
                  <a:gd name="connsiteY42" fmla="*/ 196842 h 244657"/>
                  <a:gd name="connsiteX43" fmla="*/ 151425 w 226844"/>
                  <a:gd name="connsiteY43" fmla="*/ 192270 h 244657"/>
                  <a:gd name="connsiteX44" fmla="*/ 154187 w 226844"/>
                  <a:gd name="connsiteY44" fmla="*/ 185888 h 244657"/>
                  <a:gd name="connsiteX45" fmla="*/ 163712 w 226844"/>
                  <a:gd name="connsiteY45" fmla="*/ 174935 h 244657"/>
                  <a:gd name="connsiteX46" fmla="*/ 174189 w 226844"/>
                  <a:gd name="connsiteY46" fmla="*/ 169124 h 244657"/>
                  <a:gd name="connsiteX47" fmla="*/ 181809 w 226844"/>
                  <a:gd name="connsiteY47" fmla="*/ 167410 h 244657"/>
                  <a:gd name="connsiteX48" fmla="*/ 185619 w 226844"/>
                  <a:gd name="connsiteY48" fmla="*/ 167410 h 244657"/>
                  <a:gd name="connsiteX49" fmla="*/ 188572 w 226844"/>
                  <a:gd name="connsiteY49" fmla="*/ 167410 h 244657"/>
                  <a:gd name="connsiteX50" fmla="*/ 190668 w 226844"/>
                  <a:gd name="connsiteY50" fmla="*/ 167410 h 244657"/>
                  <a:gd name="connsiteX51" fmla="*/ 191620 w 226844"/>
                  <a:gd name="connsiteY51" fmla="*/ 167410 h 244657"/>
                  <a:gd name="connsiteX52" fmla="*/ 191620 w 226844"/>
                  <a:gd name="connsiteY52" fmla="*/ 167410 h 244657"/>
                  <a:gd name="connsiteX53" fmla="*/ 190954 w 226844"/>
                  <a:gd name="connsiteY53" fmla="*/ 167410 h 244657"/>
                  <a:gd name="connsiteX54" fmla="*/ 189620 w 226844"/>
                  <a:gd name="connsiteY54" fmla="*/ 166839 h 244657"/>
                  <a:gd name="connsiteX55" fmla="*/ 184953 w 226844"/>
                  <a:gd name="connsiteY55" fmla="*/ 164743 h 244657"/>
                  <a:gd name="connsiteX56" fmla="*/ 163617 w 226844"/>
                  <a:gd name="connsiteY56" fmla="*/ 152361 h 244657"/>
                  <a:gd name="connsiteX57" fmla="*/ 121802 w 226844"/>
                  <a:gd name="connsiteY57" fmla="*/ 223227 h 244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26844" h="244657">
                    <a:moveTo>
                      <a:pt x="121802" y="223227"/>
                    </a:moveTo>
                    <a:cubicBezTo>
                      <a:pt x="132211" y="229062"/>
                      <a:pt x="143036" y="234124"/>
                      <a:pt x="154187" y="238371"/>
                    </a:cubicBezTo>
                    <a:lnTo>
                      <a:pt x="163712" y="241705"/>
                    </a:lnTo>
                    <a:lnTo>
                      <a:pt x="169618" y="243324"/>
                    </a:lnTo>
                    <a:lnTo>
                      <a:pt x="172475" y="244086"/>
                    </a:lnTo>
                    <a:lnTo>
                      <a:pt x="173237" y="244086"/>
                    </a:lnTo>
                    <a:lnTo>
                      <a:pt x="175142" y="244086"/>
                    </a:lnTo>
                    <a:lnTo>
                      <a:pt x="179143" y="244658"/>
                    </a:lnTo>
                    <a:lnTo>
                      <a:pt x="181143" y="244658"/>
                    </a:lnTo>
                    <a:lnTo>
                      <a:pt x="183905" y="244658"/>
                    </a:lnTo>
                    <a:lnTo>
                      <a:pt x="189620" y="244658"/>
                    </a:lnTo>
                    <a:cubicBezTo>
                      <a:pt x="192866" y="244331"/>
                      <a:pt x="196062" y="243628"/>
                      <a:pt x="199145" y="242562"/>
                    </a:cubicBezTo>
                    <a:cubicBezTo>
                      <a:pt x="203521" y="241031"/>
                      <a:pt x="207610" y="238777"/>
                      <a:pt x="211242" y="235895"/>
                    </a:cubicBezTo>
                    <a:cubicBezTo>
                      <a:pt x="215530" y="232513"/>
                      <a:pt x="219094" y="228301"/>
                      <a:pt x="221719" y="223512"/>
                    </a:cubicBezTo>
                    <a:cubicBezTo>
                      <a:pt x="222954" y="221230"/>
                      <a:pt x="223974" y="218839"/>
                      <a:pt x="224767" y="216369"/>
                    </a:cubicBezTo>
                    <a:cubicBezTo>
                      <a:pt x="225357" y="214533"/>
                      <a:pt x="225803" y="212654"/>
                      <a:pt x="226101" y="210749"/>
                    </a:cubicBezTo>
                    <a:cubicBezTo>
                      <a:pt x="226469" y="208896"/>
                      <a:pt x="226692" y="207017"/>
                      <a:pt x="226768" y="205129"/>
                    </a:cubicBezTo>
                    <a:cubicBezTo>
                      <a:pt x="226870" y="203925"/>
                      <a:pt x="226870" y="202714"/>
                      <a:pt x="226768" y="201510"/>
                    </a:cubicBezTo>
                    <a:cubicBezTo>
                      <a:pt x="226666" y="199335"/>
                      <a:pt x="226411" y="197171"/>
                      <a:pt x="226006" y="195033"/>
                    </a:cubicBezTo>
                    <a:cubicBezTo>
                      <a:pt x="225526" y="192541"/>
                      <a:pt x="224857" y="190089"/>
                      <a:pt x="224005" y="187699"/>
                    </a:cubicBezTo>
                    <a:lnTo>
                      <a:pt x="222005" y="182840"/>
                    </a:lnTo>
                    <a:lnTo>
                      <a:pt x="220195" y="179221"/>
                    </a:lnTo>
                    <a:lnTo>
                      <a:pt x="218481" y="176364"/>
                    </a:lnTo>
                    <a:cubicBezTo>
                      <a:pt x="214986" y="170627"/>
                      <a:pt x="211036" y="165181"/>
                      <a:pt x="206670" y="160076"/>
                    </a:cubicBezTo>
                    <a:cubicBezTo>
                      <a:pt x="202955" y="155504"/>
                      <a:pt x="199240" y="151408"/>
                      <a:pt x="195621" y="147312"/>
                    </a:cubicBezTo>
                    <a:cubicBezTo>
                      <a:pt x="188287" y="139311"/>
                      <a:pt x="180952" y="131787"/>
                      <a:pt x="173523" y="124452"/>
                    </a:cubicBezTo>
                    <a:cubicBezTo>
                      <a:pt x="158664" y="109879"/>
                      <a:pt x="143805" y="95877"/>
                      <a:pt x="128470" y="82256"/>
                    </a:cubicBezTo>
                    <a:cubicBezTo>
                      <a:pt x="98085" y="55015"/>
                      <a:pt x="66748" y="29202"/>
                      <a:pt x="34363" y="4342"/>
                    </a:cubicBezTo>
                    <a:cubicBezTo>
                      <a:pt x="24924" y="-2800"/>
                      <a:pt x="11483" y="-938"/>
                      <a:pt x="4341" y="8501"/>
                    </a:cubicBezTo>
                    <a:cubicBezTo>
                      <a:pt x="-1660" y="16432"/>
                      <a:pt x="-1416" y="27450"/>
                      <a:pt x="4930" y="35108"/>
                    </a:cubicBezTo>
                    <a:lnTo>
                      <a:pt x="4930" y="35108"/>
                    </a:lnTo>
                    <a:cubicBezTo>
                      <a:pt x="30838" y="65778"/>
                      <a:pt x="57032" y="96449"/>
                      <a:pt x="83035" y="126548"/>
                    </a:cubicBezTo>
                    <a:cubicBezTo>
                      <a:pt x="95894" y="141788"/>
                      <a:pt x="108943" y="156742"/>
                      <a:pt x="121135" y="171982"/>
                    </a:cubicBezTo>
                    <a:cubicBezTo>
                      <a:pt x="127422" y="179507"/>
                      <a:pt x="133423" y="187031"/>
                      <a:pt x="139042" y="194461"/>
                    </a:cubicBezTo>
                    <a:cubicBezTo>
                      <a:pt x="141805" y="198081"/>
                      <a:pt x="144472" y="201795"/>
                      <a:pt x="146853" y="205320"/>
                    </a:cubicBezTo>
                    <a:cubicBezTo>
                      <a:pt x="148753" y="208061"/>
                      <a:pt x="150471" y="210925"/>
                      <a:pt x="151996" y="213892"/>
                    </a:cubicBezTo>
                    <a:lnTo>
                      <a:pt x="151996" y="213892"/>
                    </a:lnTo>
                    <a:lnTo>
                      <a:pt x="151996" y="213892"/>
                    </a:lnTo>
                    <a:cubicBezTo>
                      <a:pt x="151736" y="213481"/>
                      <a:pt x="151543" y="213031"/>
                      <a:pt x="151425" y="212558"/>
                    </a:cubicBezTo>
                    <a:cubicBezTo>
                      <a:pt x="150986" y="211380"/>
                      <a:pt x="150635" y="210170"/>
                      <a:pt x="150377" y="208939"/>
                    </a:cubicBezTo>
                    <a:cubicBezTo>
                      <a:pt x="150087" y="207397"/>
                      <a:pt x="149896" y="205838"/>
                      <a:pt x="149806" y="204272"/>
                    </a:cubicBezTo>
                    <a:lnTo>
                      <a:pt x="149805" y="201605"/>
                    </a:lnTo>
                    <a:cubicBezTo>
                      <a:pt x="149823" y="200006"/>
                      <a:pt x="149982" y="198412"/>
                      <a:pt x="150282" y="196842"/>
                    </a:cubicBezTo>
                    <a:cubicBezTo>
                      <a:pt x="150561" y="195295"/>
                      <a:pt x="150943" y="193767"/>
                      <a:pt x="151425" y="192270"/>
                    </a:cubicBezTo>
                    <a:cubicBezTo>
                      <a:pt x="152124" y="190054"/>
                      <a:pt x="153050" y="187915"/>
                      <a:pt x="154187" y="185888"/>
                    </a:cubicBezTo>
                    <a:cubicBezTo>
                      <a:pt x="156585" y="181628"/>
                      <a:pt x="159826" y="177901"/>
                      <a:pt x="163712" y="174935"/>
                    </a:cubicBezTo>
                    <a:cubicBezTo>
                      <a:pt x="166894" y="172484"/>
                      <a:pt x="170426" y="170526"/>
                      <a:pt x="174189" y="169124"/>
                    </a:cubicBezTo>
                    <a:cubicBezTo>
                      <a:pt x="176647" y="168233"/>
                      <a:pt x="179207" y="167657"/>
                      <a:pt x="181809" y="167410"/>
                    </a:cubicBezTo>
                    <a:cubicBezTo>
                      <a:pt x="183075" y="167265"/>
                      <a:pt x="184354" y="167265"/>
                      <a:pt x="185619" y="167410"/>
                    </a:cubicBezTo>
                    <a:lnTo>
                      <a:pt x="188572" y="167410"/>
                    </a:lnTo>
                    <a:lnTo>
                      <a:pt x="190668" y="167410"/>
                    </a:lnTo>
                    <a:lnTo>
                      <a:pt x="191620" y="167410"/>
                    </a:lnTo>
                    <a:lnTo>
                      <a:pt x="191620" y="167410"/>
                    </a:lnTo>
                    <a:lnTo>
                      <a:pt x="190954" y="167410"/>
                    </a:lnTo>
                    <a:lnTo>
                      <a:pt x="189620" y="166839"/>
                    </a:lnTo>
                    <a:lnTo>
                      <a:pt x="184953" y="164743"/>
                    </a:lnTo>
                    <a:cubicBezTo>
                      <a:pt x="178380" y="161505"/>
                      <a:pt x="171046" y="157028"/>
                      <a:pt x="163617" y="152361"/>
                    </a:cubicBezTo>
                    <a:cubicBezTo>
                      <a:pt x="148091" y="143693"/>
                      <a:pt x="102180" y="212749"/>
                      <a:pt x="121802" y="223227"/>
                    </a:cubicBezTo>
                    <a:close/>
                  </a:path>
                </a:pathLst>
              </a:custGeom>
              <a:solidFill>
                <a:srgbClr val="E9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5" name="文本框 244">
            <a:extLst>
              <a:ext uri="{FF2B5EF4-FFF2-40B4-BE49-F238E27FC236}">
                <a16:creationId xmlns:a16="http://schemas.microsoft.com/office/drawing/2014/main" id="{E640FD84-BB26-7453-1AED-3475D63641F0}"/>
              </a:ext>
            </a:extLst>
          </p:cNvPr>
          <p:cNvSpPr txBox="1"/>
          <p:nvPr/>
        </p:nvSpPr>
        <p:spPr>
          <a:xfrm>
            <a:off x="6281800" y="1642827"/>
            <a:ext cx="4633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蓝色商务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PPT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856BF8-9238-A5A7-7DB7-F5BB90402E5A}"/>
              </a:ext>
            </a:extLst>
          </p:cNvPr>
          <p:cNvSpPr/>
          <p:nvPr/>
        </p:nvSpPr>
        <p:spPr>
          <a:xfrm>
            <a:off x="0" y="-464820"/>
            <a:ext cx="220980" cy="220980"/>
          </a:xfrm>
          <a:prstGeom prst="ellipse">
            <a:avLst/>
          </a:prstGeom>
          <a:solidFill>
            <a:srgbClr val="407B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FB4E875-E1A9-25F5-52CB-94B3224A639E}"/>
              </a:ext>
            </a:extLst>
          </p:cNvPr>
          <p:cNvSpPr/>
          <p:nvPr/>
        </p:nvSpPr>
        <p:spPr>
          <a:xfrm>
            <a:off x="377190" y="-464820"/>
            <a:ext cx="220980" cy="220980"/>
          </a:xfrm>
          <a:prstGeom prst="ellipse">
            <a:avLst/>
          </a:prstGeom>
          <a:solidFill>
            <a:srgbClr val="515B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FB94E8A-97D6-AF4F-17C4-DB8346B743D6}"/>
              </a:ext>
            </a:extLst>
          </p:cNvPr>
          <p:cNvSpPr/>
          <p:nvPr/>
        </p:nvSpPr>
        <p:spPr>
          <a:xfrm>
            <a:off x="754380" y="-464820"/>
            <a:ext cx="220980" cy="220980"/>
          </a:xfrm>
          <a:prstGeom prst="ellipse">
            <a:avLst/>
          </a:prstGeom>
          <a:solidFill>
            <a:srgbClr val="8CB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35D89BF-86F5-5293-A210-1B14875C034C}"/>
              </a:ext>
            </a:extLst>
          </p:cNvPr>
          <p:cNvSpPr txBox="1"/>
          <p:nvPr/>
        </p:nvSpPr>
        <p:spPr>
          <a:xfrm>
            <a:off x="6291998" y="616713"/>
            <a:ext cx="28857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25400">
                  <a:gradFill>
                    <a:gsLst>
                      <a:gs pos="0">
                        <a:srgbClr val="407BFF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000" dirty="0">
              <a:ln w="25400">
                <a:gradFill>
                  <a:gsLst>
                    <a:gs pos="0">
                      <a:srgbClr val="407BFF"/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686C12-D406-06AC-39F7-3E25DB40B349}"/>
              </a:ext>
            </a:extLst>
          </p:cNvPr>
          <p:cNvGrpSpPr/>
          <p:nvPr/>
        </p:nvGrpSpPr>
        <p:grpSpPr>
          <a:xfrm>
            <a:off x="-1989746" y="5513296"/>
            <a:ext cx="4799653" cy="747838"/>
            <a:chOff x="-1989746" y="5513296"/>
            <a:chExt cx="4799653" cy="74783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F3FD6A1-7EA4-4615-DCEA-E68F0623E842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B37C75D-0C4C-DBA0-4FD1-8BBC87E849D1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7298684-CDDB-14B2-3063-924F64122B0A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C205BBC-D4D7-9C91-62A5-59EB804B1B0F}"/>
              </a:ext>
            </a:extLst>
          </p:cNvPr>
          <p:cNvSpPr/>
          <p:nvPr/>
        </p:nvSpPr>
        <p:spPr>
          <a:xfrm>
            <a:off x="6392631" y="2521395"/>
            <a:ext cx="5799369" cy="4896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407BFF"/>
              </a:gs>
              <a:gs pos="100000">
                <a:srgbClr val="8CB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4" name="组合 25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010B7E0-BE93-44AD-8BAE-090F1F4ACCF3}"/>
              </a:ext>
            </a:extLst>
          </p:cNvPr>
          <p:cNvGrpSpPr/>
          <p:nvPr/>
        </p:nvGrpSpPr>
        <p:grpSpPr>
          <a:xfrm>
            <a:off x="539223" y="418198"/>
            <a:ext cx="1160547" cy="478968"/>
            <a:chOff x="8244408" y="263825"/>
            <a:chExt cx="575796" cy="237636"/>
          </a:xfrm>
          <a:solidFill>
            <a:srgbClr val="8CB0FF"/>
          </a:solidFill>
        </p:grpSpPr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504EC538-39BF-F677-D809-DE2979C50C49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70733045-2101-CFB7-ADB7-2B998DF12A48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257" name="文本框-2_矢量">
              <a:extLst>
                <a:ext uri="{FF2B5EF4-FFF2-40B4-BE49-F238E27FC236}">
                  <a16:creationId xmlns:a16="http://schemas.microsoft.com/office/drawing/2014/main" id="{02105044-AF03-0B01-DF94-6B89591FB03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58" name="文本框 257">
                <a:extLst>
                  <a:ext uri="{FF2B5EF4-FFF2-40B4-BE49-F238E27FC236}">
                    <a16:creationId xmlns:a16="http://schemas.microsoft.com/office/drawing/2014/main" id="{7FCC9BE6-4691-0AB5-F3E0-5056DB324189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2400"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59" name="文本框 258">
                <a:extLst>
                  <a:ext uri="{FF2B5EF4-FFF2-40B4-BE49-F238E27FC236}">
                    <a16:creationId xmlns:a16="http://schemas.microsoft.com/office/drawing/2014/main" id="{950807B9-06E9-6756-AD6E-906269F20C5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2400"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60" name="文本框 259">
                <a:extLst>
                  <a:ext uri="{FF2B5EF4-FFF2-40B4-BE49-F238E27FC236}">
                    <a16:creationId xmlns:a16="http://schemas.microsoft.com/office/drawing/2014/main" id="{A08B7F78-F820-7C99-BF1E-902E4613DDD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2400"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ADB66608-6E66-C0EF-69AA-93A61F36259D}"/>
              </a:ext>
            </a:extLst>
          </p:cNvPr>
          <p:cNvGrpSpPr/>
          <p:nvPr/>
        </p:nvGrpSpPr>
        <p:grpSpPr>
          <a:xfrm>
            <a:off x="6392631" y="3931575"/>
            <a:ext cx="4378193" cy="315056"/>
            <a:chOff x="6348407" y="4273621"/>
            <a:chExt cx="4378193" cy="315056"/>
          </a:xfrm>
        </p:grpSpPr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1562B212-58A0-EFB8-E567-581D0E3B9D02}"/>
                </a:ext>
              </a:extLst>
            </p:cNvPr>
            <p:cNvSpPr txBox="1"/>
            <p:nvPr/>
          </p:nvSpPr>
          <p:spPr>
            <a:xfrm>
              <a:off x="6681875" y="428090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63238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63238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63238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62" name="iconfont-10019-4889788">
              <a:extLst>
                <a:ext uri="{FF2B5EF4-FFF2-40B4-BE49-F238E27FC236}">
                  <a16:creationId xmlns:a16="http://schemas.microsoft.com/office/drawing/2014/main" id="{4734A1B8-AEEC-7851-1112-BAE7722BCFF8}"/>
                </a:ext>
              </a:extLst>
            </p:cNvPr>
            <p:cNvSpPr/>
            <p:nvPr/>
          </p:nvSpPr>
          <p:spPr>
            <a:xfrm>
              <a:off x="6348407" y="427362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>
                <a:cs typeface="+mn-ea"/>
              </a:endParaRP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1C7F9C0A-6152-050D-98EE-1B3D8DDD19A8}"/>
                </a:ext>
              </a:extLst>
            </p:cNvPr>
            <p:cNvSpPr txBox="1"/>
            <p:nvPr/>
          </p:nvSpPr>
          <p:spPr>
            <a:xfrm>
              <a:off x="9058395" y="427362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63238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63238"/>
                  </a:solidFill>
                  <a:sym typeface="+mn-lt"/>
                </a:rPr>
                <a:t>2024.01.23</a:t>
              </a:r>
              <a:endParaRPr lang="zh-CN" altLang="en-US" sz="1400" dirty="0">
                <a:solidFill>
                  <a:srgbClr val="263238"/>
                </a:solidFill>
                <a:sym typeface="+mn-lt"/>
              </a:endParaRPr>
            </a:p>
          </p:txBody>
        </p:sp>
        <p:sp>
          <p:nvSpPr>
            <p:cNvPr id="264" name="iconfont-11899-5651509">
              <a:extLst>
                <a:ext uri="{FF2B5EF4-FFF2-40B4-BE49-F238E27FC236}">
                  <a16:creationId xmlns:a16="http://schemas.microsoft.com/office/drawing/2014/main" id="{E25E3899-4AFC-C54D-0D54-4B5272853CA9}"/>
                </a:ext>
              </a:extLst>
            </p:cNvPr>
            <p:cNvSpPr/>
            <p:nvPr/>
          </p:nvSpPr>
          <p:spPr>
            <a:xfrm>
              <a:off x="8729781" y="427362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 dirty="0">
                <a:cs typeface="+mn-ea"/>
              </a:endParaRPr>
            </a:p>
          </p:txBody>
        </p:sp>
      </p:grpSp>
      <p:sp>
        <p:nvSpPr>
          <p:cNvPr id="265" name="文本框 264">
            <a:extLst>
              <a:ext uri="{FF2B5EF4-FFF2-40B4-BE49-F238E27FC236}">
                <a16:creationId xmlns:a16="http://schemas.microsoft.com/office/drawing/2014/main" id="{A59B64EF-6813-E60E-93B7-F191369DC884}"/>
              </a:ext>
            </a:extLst>
          </p:cNvPr>
          <p:cNvSpPr txBox="1"/>
          <p:nvPr/>
        </p:nvSpPr>
        <p:spPr>
          <a:xfrm>
            <a:off x="6294163" y="3107181"/>
            <a:ext cx="5415237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id="{D798F54C-F536-D0A8-6E9E-90181134C57B}"/>
              </a:ext>
            </a:extLst>
          </p:cNvPr>
          <p:cNvSpPr txBox="1"/>
          <p:nvPr/>
        </p:nvSpPr>
        <p:spPr>
          <a:xfrm>
            <a:off x="6846391" y="2624094"/>
            <a:ext cx="3493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年终述职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301" name="缺角矩形 300">
            <a:extLst>
              <a:ext uri="{FF2B5EF4-FFF2-40B4-BE49-F238E27FC236}">
                <a16:creationId xmlns:a16="http://schemas.microsoft.com/office/drawing/2014/main" id="{F5E1F41A-3056-AD12-1B52-F796FE5FA24F}"/>
              </a:ext>
            </a:extLst>
          </p:cNvPr>
          <p:cNvSpPr/>
          <p:nvPr/>
        </p:nvSpPr>
        <p:spPr>
          <a:xfrm>
            <a:off x="9479280" y="5762927"/>
            <a:ext cx="426720" cy="42672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缺角矩形 304">
            <a:extLst>
              <a:ext uri="{FF2B5EF4-FFF2-40B4-BE49-F238E27FC236}">
                <a16:creationId xmlns:a16="http://schemas.microsoft.com/office/drawing/2014/main" id="{F4335085-51D9-A4E5-7E0A-001A3762FA6C}"/>
              </a:ext>
            </a:extLst>
          </p:cNvPr>
          <p:cNvSpPr/>
          <p:nvPr/>
        </p:nvSpPr>
        <p:spPr>
          <a:xfrm>
            <a:off x="9259427" y="995199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06" name="缺角矩形 305">
            <a:extLst>
              <a:ext uri="{FF2B5EF4-FFF2-40B4-BE49-F238E27FC236}">
                <a16:creationId xmlns:a16="http://schemas.microsoft.com/office/drawing/2014/main" id="{C7244A4E-6EBB-C1D0-FABA-C962027F1CF1}"/>
              </a:ext>
            </a:extLst>
          </p:cNvPr>
          <p:cNvSpPr/>
          <p:nvPr/>
        </p:nvSpPr>
        <p:spPr>
          <a:xfrm>
            <a:off x="9308371" y="-517333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8CB0FF">
                  <a:alpha val="34000"/>
                </a:srgbClr>
              </a:gs>
              <a:gs pos="100000">
                <a:srgbClr val="8CB0FF">
                  <a:alpha val="0"/>
                </a:srgbClr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618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59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582A510-DFF7-CEF2-DF01-DCE73BDB5C47}"/>
              </a:ext>
            </a:extLst>
          </p:cNvPr>
          <p:cNvGrpSpPr/>
          <p:nvPr/>
        </p:nvGrpSpPr>
        <p:grpSpPr>
          <a:xfrm>
            <a:off x="1092669" y="1302588"/>
            <a:ext cx="7029546" cy="4252824"/>
            <a:chOff x="1092669" y="1302588"/>
            <a:chExt cx="7029546" cy="4252824"/>
          </a:xfrm>
        </p:grpSpPr>
        <p:sp>
          <p:nvSpPr>
            <p:cNvPr id="2" name="Rectangle 4">
              <a:extLst>
                <a:ext uri="{FF2B5EF4-FFF2-40B4-BE49-F238E27FC236}">
                  <a16:creationId xmlns:a16="http://schemas.microsoft.com/office/drawing/2014/main" id="{53C05B0E-DE6C-E182-7FB5-354B56A57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669" y="1302588"/>
              <a:ext cx="2343182" cy="212641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" name="Rectangle 5">
              <a:extLst>
                <a:ext uri="{FF2B5EF4-FFF2-40B4-BE49-F238E27FC236}">
                  <a16:creationId xmlns:a16="http://schemas.microsoft.com/office/drawing/2014/main" id="{56C53B5A-CD51-6FE2-00A2-5AC884ADE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851" y="1302588"/>
              <a:ext cx="2343182" cy="2126412"/>
            </a:xfrm>
            <a:prstGeom prst="rect">
              <a:avLst/>
            </a:prstGeom>
            <a:solidFill>
              <a:srgbClr val="407BFF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Rectangle 6" descr="D:\51PPT模板网\51pptmoban.com\图片.jpg">
              <a:extLst>
                <a:ext uri="{FF2B5EF4-FFF2-40B4-BE49-F238E27FC236}">
                  <a16:creationId xmlns:a16="http://schemas.microsoft.com/office/drawing/2014/main" id="{23901490-C0FC-40AE-764D-15F55E731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033" y="1302588"/>
              <a:ext cx="2343182" cy="212641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F0B2DA34-891A-64A5-F29A-A13142586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669" y="3429000"/>
              <a:ext cx="2343182" cy="2126412"/>
            </a:xfrm>
            <a:prstGeom prst="rect">
              <a:avLst/>
            </a:prstGeom>
            <a:solidFill>
              <a:srgbClr val="407BFF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Rectangle 10" descr="D:\51PPT模板网\51pptmoban.com\图片.jpg">
              <a:extLst>
                <a:ext uri="{FF2B5EF4-FFF2-40B4-BE49-F238E27FC236}">
                  <a16:creationId xmlns:a16="http://schemas.microsoft.com/office/drawing/2014/main" id="{A75F4DC8-9E1D-7F89-5FD7-D7B8231BA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851" y="3429000"/>
              <a:ext cx="2343182" cy="2126412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Rectangle 11">
              <a:extLst>
                <a:ext uri="{FF2B5EF4-FFF2-40B4-BE49-F238E27FC236}">
                  <a16:creationId xmlns:a16="http://schemas.microsoft.com/office/drawing/2014/main" id="{6E4EF8D0-4657-AD26-17CF-F66C631A5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033" y="3429000"/>
              <a:ext cx="2343182" cy="2126412"/>
            </a:xfrm>
            <a:prstGeom prst="rect">
              <a:avLst/>
            </a:prstGeom>
            <a:solidFill>
              <a:srgbClr val="407BFF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: Shape 20">
              <a:extLst>
                <a:ext uri="{FF2B5EF4-FFF2-40B4-BE49-F238E27FC236}">
                  <a16:creationId xmlns:a16="http://schemas.microsoft.com/office/drawing/2014/main" id="{2B98E3D3-96F9-1474-DDDC-57F09BEFC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264" y="4104469"/>
              <a:ext cx="665992" cy="665992"/>
            </a:xfrm>
            <a:custGeom>
              <a:avLst/>
              <a:gdLst>
                <a:gd name="T0" fmla="*/ 1424804 w 1341438"/>
                <a:gd name="T1" fmla="*/ 976171 h 1341438"/>
                <a:gd name="T2" fmla="*/ 277295 w 1341438"/>
                <a:gd name="T3" fmla="*/ 649654 h 1341438"/>
                <a:gd name="T4" fmla="*/ 216426 w 1341438"/>
                <a:gd name="T5" fmla="*/ 876225 h 1341438"/>
                <a:gd name="T6" fmla="*/ 240849 w 1341438"/>
                <a:gd name="T7" fmla="*/ 1155024 h 1341438"/>
                <a:gd name="T8" fmla="*/ 370479 w 1341438"/>
                <a:gd name="T9" fmla="*/ 1409400 h 1341438"/>
                <a:gd name="T10" fmla="*/ 584651 w 1341438"/>
                <a:gd name="T11" fmla="*/ 1594639 h 1341438"/>
                <a:gd name="T12" fmla="*/ 858189 w 1341438"/>
                <a:gd name="T13" fmla="*/ 1686695 h 1341438"/>
                <a:gd name="T14" fmla="*/ 1117075 w 1341438"/>
                <a:gd name="T15" fmla="*/ 1673920 h 1341438"/>
                <a:gd name="T16" fmla="*/ 1331997 w 1341438"/>
                <a:gd name="T17" fmla="*/ 1588251 h 1341438"/>
                <a:gd name="T18" fmla="*/ 1203960 w 1341438"/>
                <a:gd name="T19" fmla="*/ 343359 h 1341438"/>
                <a:gd name="T20" fmla="*/ 1297593 w 1341438"/>
                <a:gd name="T21" fmla="*/ 448935 h 1341438"/>
                <a:gd name="T22" fmla="*/ 1331436 w 1341438"/>
                <a:gd name="T23" fmla="*/ 593446 h 1341438"/>
                <a:gd name="T24" fmla="*/ 1507794 w 1341438"/>
                <a:gd name="T25" fmla="*/ 672066 h 1341438"/>
                <a:gd name="T26" fmla="*/ 1571343 w 1341438"/>
                <a:gd name="T27" fmla="*/ 841663 h 1341438"/>
                <a:gd name="T28" fmla="*/ 1485984 w 1341438"/>
                <a:gd name="T29" fmla="*/ 738332 h 1341438"/>
                <a:gd name="T30" fmla="*/ 1372423 w 1341438"/>
                <a:gd name="T31" fmla="*/ 654845 h 1341438"/>
                <a:gd name="T32" fmla="*/ 1212234 w 1341438"/>
                <a:gd name="T33" fmla="*/ 623771 h 1341438"/>
                <a:gd name="T34" fmla="*/ 1250588 w 1341438"/>
                <a:gd name="T35" fmla="*/ 517072 h 1341438"/>
                <a:gd name="T36" fmla="*/ 1219378 w 1341438"/>
                <a:gd name="T37" fmla="*/ 424225 h 1341438"/>
                <a:gd name="T38" fmla="*/ 1123491 w 1341438"/>
                <a:gd name="T39" fmla="*/ 382294 h 1341438"/>
                <a:gd name="T40" fmla="*/ 1086639 w 1341438"/>
                <a:gd name="T41" fmla="*/ 356462 h 1341438"/>
                <a:gd name="T42" fmla="*/ 1112209 w 1341438"/>
                <a:gd name="T43" fmla="*/ 325387 h 1341438"/>
                <a:gd name="T44" fmla="*/ 1078761 w 1341438"/>
                <a:gd name="T45" fmla="*/ 288169 h 1341438"/>
                <a:gd name="T46" fmla="*/ 1060385 w 1341438"/>
                <a:gd name="T47" fmla="*/ 323825 h 1341438"/>
                <a:gd name="T48" fmla="*/ 979380 w 1341438"/>
                <a:gd name="T49" fmla="*/ 350849 h 1341438"/>
                <a:gd name="T50" fmla="*/ 946002 w 1341438"/>
                <a:gd name="T51" fmla="*/ 457065 h 1341438"/>
                <a:gd name="T52" fmla="*/ 990255 w 1341438"/>
                <a:gd name="T53" fmla="*/ 530628 h 1341438"/>
                <a:gd name="T54" fmla="*/ 1093763 w 1341438"/>
                <a:gd name="T55" fmla="*/ 556527 h 1341438"/>
                <a:gd name="T56" fmla="*/ 1107264 w 1341438"/>
                <a:gd name="T57" fmla="*/ 609071 h 1341438"/>
                <a:gd name="T58" fmla="*/ 1131266 w 1341438"/>
                <a:gd name="T59" fmla="*/ 714163 h 1341438"/>
                <a:gd name="T60" fmla="*/ 1418162 w 1341438"/>
                <a:gd name="T61" fmla="*/ 749818 h 1341438"/>
                <a:gd name="T62" fmla="*/ 1481166 w 1341438"/>
                <a:gd name="T63" fmla="*/ 868046 h 1341438"/>
                <a:gd name="T64" fmla="*/ 1381785 w 1341438"/>
                <a:gd name="T65" fmla="*/ 795608 h 1341438"/>
                <a:gd name="T66" fmla="*/ 1106515 w 1341438"/>
                <a:gd name="T67" fmla="*/ 766707 h 1341438"/>
                <a:gd name="T68" fmla="*/ 1048010 w 1341438"/>
                <a:gd name="T69" fmla="*/ 683011 h 1341438"/>
                <a:gd name="T70" fmla="*/ 998881 w 1341438"/>
                <a:gd name="T71" fmla="*/ 600064 h 1341438"/>
                <a:gd name="T72" fmla="*/ 907374 w 1341438"/>
                <a:gd name="T73" fmla="*/ 518619 h 1341438"/>
                <a:gd name="T74" fmla="*/ 898374 w 1341438"/>
                <a:gd name="T75" fmla="*/ 377121 h 1341438"/>
                <a:gd name="T76" fmla="*/ 983504 w 1341438"/>
                <a:gd name="T77" fmla="*/ 281038 h 1341438"/>
                <a:gd name="T78" fmla="*/ 802580 w 1341438"/>
                <a:gd name="T79" fmla="*/ 228074 h 1341438"/>
                <a:gd name="T80" fmla="*/ 585402 w 1341438"/>
                <a:gd name="T81" fmla="*/ 309985 h 1341438"/>
                <a:gd name="T82" fmla="*/ 1615681 w 1341438"/>
                <a:gd name="T83" fmla="*/ 1281648 h 1341438"/>
                <a:gd name="T84" fmla="*/ 1685193 w 1341438"/>
                <a:gd name="T85" fmla="*/ 1058459 h 1341438"/>
                <a:gd name="T86" fmla="*/ 1673920 w 1341438"/>
                <a:gd name="T87" fmla="*/ 785672 h 1341438"/>
                <a:gd name="T88" fmla="*/ 1556314 w 1341438"/>
                <a:gd name="T89" fmla="*/ 524533 h 1341438"/>
                <a:gd name="T90" fmla="*/ 1351536 w 1341438"/>
                <a:gd name="T91" fmla="*/ 328773 h 1341438"/>
                <a:gd name="T92" fmla="*/ 1083632 w 1341438"/>
                <a:gd name="T93" fmla="*/ 224316 h 1341438"/>
                <a:gd name="T94" fmla="*/ 1121207 w 1341438"/>
                <a:gd name="T95" fmla="*/ 15029 h 1341438"/>
                <a:gd name="T96" fmla="*/ 1466137 w 1341438"/>
                <a:gd name="T97" fmla="*/ 150295 h 1341438"/>
                <a:gd name="T98" fmla="*/ 1729530 w 1341438"/>
                <a:gd name="T99" fmla="*/ 400915 h 1341438"/>
                <a:gd name="T100" fmla="*/ 1880577 w 1341438"/>
                <a:gd name="T101" fmla="*/ 737577 h 1341438"/>
                <a:gd name="T102" fmla="*/ 1889971 w 1341438"/>
                <a:gd name="T103" fmla="*/ 1120832 h 1341438"/>
                <a:gd name="T104" fmla="*/ 1755080 w 1341438"/>
                <a:gd name="T105" fmla="*/ 1466137 h 1341438"/>
                <a:gd name="T106" fmla="*/ 1504087 w 1341438"/>
                <a:gd name="T107" fmla="*/ 1729154 h 1341438"/>
                <a:gd name="T108" fmla="*/ 1167800 w 1341438"/>
                <a:gd name="T109" fmla="*/ 1880577 h 1341438"/>
                <a:gd name="T110" fmla="*/ 807465 w 1341438"/>
                <a:gd name="T111" fmla="*/ 1893729 h 1341438"/>
                <a:gd name="T112" fmla="*/ 458778 w 1341438"/>
                <a:gd name="T113" fmla="*/ 1767104 h 1341438"/>
                <a:gd name="T114" fmla="*/ 189748 w 1341438"/>
                <a:gd name="T115" fmla="*/ 1522497 h 1341438"/>
                <a:gd name="T116" fmla="*/ 30058 w 1341438"/>
                <a:gd name="T117" fmla="*/ 1190719 h 1341438"/>
                <a:gd name="T118" fmla="*/ 11271 w 1341438"/>
                <a:gd name="T119" fmla="*/ 807841 h 1341438"/>
                <a:gd name="T120" fmla="*/ 137896 w 1341438"/>
                <a:gd name="T121" fmla="*/ 458779 h 1341438"/>
                <a:gd name="T122" fmla="*/ 382503 w 1341438"/>
                <a:gd name="T123" fmla="*/ 189373 h 1341438"/>
                <a:gd name="T124" fmla="*/ 714656 w 1341438"/>
                <a:gd name="T125" fmla="*/ 30060 h 134143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41438" h="1341438">
                  <a:moveTo>
                    <a:pt x="824769" y="688975"/>
                  </a:moveTo>
                  <a:lnTo>
                    <a:pt x="979487" y="688975"/>
                  </a:lnTo>
                  <a:lnTo>
                    <a:pt x="979487" y="809625"/>
                  </a:lnTo>
                  <a:lnTo>
                    <a:pt x="944636" y="809625"/>
                  </a:lnTo>
                  <a:lnTo>
                    <a:pt x="824769" y="688975"/>
                  </a:lnTo>
                  <a:close/>
                  <a:moveTo>
                    <a:pt x="230187" y="688975"/>
                  </a:moveTo>
                  <a:lnTo>
                    <a:pt x="553352" y="688975"/>
                  </a:lnTo>
                  <a:lnTo>
                    <a:pt x="673219" y="809625"/>
                  </a:lnTo>
                  <a:lnTo>
                    <a:pt x="230187" y="809625"/>
                  </a:lnTo>
                  <a:lnTo>
                    <a:pt x="230187" y="688975"/>
                  </a:lnTo>
                  <a:close/>
                  <a:moveTo>
                    <a:pt x="1066800" y="687387"/>
                  </a:moveTo>
                  <a:lnTo>
                    <a:pt x="1106488" y="687387"/>
                  </a:lnTo>
                  <a:lnTo>
                    <a:pt x="1106488" y="808037"/>
                  </a:lnTo>
                  <a:lnTo>
                    <a:pt x="1066800" y="808037"/>
                  </a:lnTo>
                  <a:lnTo>
                    <a:pt x="1066800" y="687387"/>
                  </a:lnTo>
                  <a:close/>
                  <a:moveTo>
                    <a:pt x="1003300" y="687387"/>
                  </a:moveTo>
                  <a:lnTo>
                    <a:pt x="1042988" y="687387"/>
                  </a:lnTo>
                  <a:lnTo>
                    <a:pt x="1042988" y="808037"/>
                  </a:lnTo>
                  <a:lnTo>
                    <a:pt x="1003300" y="808037"/>
                  </a:lnTo>
                  <a:lnTo>
                    <a:pt x="1003300" y="687387"/>
                  </a:lnTo>
                  <a:close/>
                  <a:moveTo>
                    <a:pt x="251354" y="361421"/>
                  </a:moveTo>
                  <a:lnTo>
                    <a:pt x="245533" y="369888"/>
                  </a:lnTo>
                  <a:lnTo>
                    <a:pt x="239712" y="378090"/>
                  </a:lnTo>
                  <a:lnTo>
                    <a:pt x="233892" y="386292"/>
                  </a:lnTo>
                  <a:lnTo>
                    <a:pt x="228600" y="395023"/>
                  </a:lnTo>
                  <a:lnTo>
                    <a:pt x="223573" y="403490"/>
                  </a:lnTo>
                  <a:lnTo>
                    <a:pt x="218281" y="412486"/>
                  </a:lnTo>
                  <a:lnTo>
                    <a:pt x="213254" y="421217"/>
                  </a:lnTo>
                  <a:lnTo>
                    <a:pt x="208492" y="430213"/>
                  </a:lnTo>
                  <a:lnTo>
                    <a:pt x="203729" y="439209"/>
                  </a:lnTo>
                  <a:lnTo>
                    <a:pt x="199496" y="448469"/>
                  </a:lnTo>
                  <a:lnTo>
                    <a:pt x="195262" y="457465"/>
                  </a:lnTo>
                  <a:lnTo>
                    <a:pt x="191294" y="466990"/>
                  </a:lnTo>
                  <a:lnTo>
                    <a:pt x="187060" y="476250"/>
                  </a:lnTo>
                  <a:lnTo>
                    <a:pt x="183356" y="485775"/>
                  </a:lnTo>
                  <a:lnTo>
                    <a:pt x="179916" y="495565"/>
                  </a:lnTo>
                  <a:lnTo>
                    <a:pt x="176741" y="505090"/>
                  </a:lnTo>
                  <a:lnTo>
                    <a:pt x="173566" y="514879"/>
                  </a:lnTo>
                  <a:lnTo>
                    <a:pt x="170391" y="524934"/>
                  </a:lnTo>
                  <a:lnTo>
                    <a:pt x="167481" y="534988"/>
                  </a:lnTo>
                  <a:lnTo>
                    <a:pt x="164835" y="544777"/>
                  </a:lnTo>
                  <a:lnTo>
                    <a:pt x="162719" y="554832"/>
                  </a:lnTo>
                  <a:lnTo>
                    <a:pt x="160337" y="565150"/>
                  </a:lnTo>
                  <a:lnTo>
                    <a:pt x="158221" y="575469"/>
                  </a:lnTo>
                  <a:lnTo>
                    <a:pt x="156633" y="585788"/>
                  </a:lnTo>
                  <a:lnTo>
                    <a:pt x="154781" y="596107"/>
                  </a:lnTo>
                  <a:lnTo>
                    <a:pt x="153458" y="606690"/>
                  </a:lnTo>
                  <a:lnTo>
                    <a:pt x="152400" y="617009"/>
                  </a:lnTo>
                  <a:lnTo>
                    <a:pt x="151606" y="627592"/>
                  </a:lnTo>
                  <a:lnTo>
                    <a:pt x="150548" y="638440"/>
                  </a:lnTo>
                  <a:lnTo>
                    <a:pt x="150019" y="649023"/>
                  </a:lnTo>
                  <a:lnTo>
                    <a:pt x="149754" y="659871"/>
                  </a:lnTo>
                  <a:lnTo>
                    <a:pt x="149754" y="670719"/>
                  </a:lnTo>
                  <a:lnTo>
                    <a:pt x="149754" y="684213"/>
                  </a:lnTo>
                  <a:lnTo>
                    <a:pt x="150283" y="697707"/>
                  </a:lnTo>
                  <a:lnTo>
                    <a:pt x="151077" y="710671"/>
                  </a:lnTo>
                  <a:lnTo>
                    <a:pt x="152400" y="724165"/>
                  </a:lnTo>
                  <a:lnTo>
                    <a:pt x="153723" y="737130"/>
                  </a:lnTo>
                  <a:lnTo>
                    <a:pt x="155839" y="750094"/>
                  </a:lnTo>
                  <a:lnTo>
                    <a:pt x="157691" y="763059"/>
                  </a:lnTo>
                  <a:lnTo>
                    <a:pt x="160337" y="776023"/>
                  </a:lnTo>
                  <a:lnTo>
                    <a:pt x="162983" y="788459"/>
                  </a:lnTo>
                  <a:lnTo>
                    <a:pt x="166158" y="801159"/>
                  </a:lnTo>
                  <a:lnTo>
                    <a:pt x="169598" y="813330"/>
                  </a:lnTo>
                  <a:lnTo>
                    <a:pt x="173302" y="825765"/>
                  </a:lnTo>
                  <a:lnTo>
                    <a:pt x="177271" y="837936"/>
                  </a:lnTo>
                  <a:lnTo>
                    <a:pt x="181239" y="849842"/>
                  </a:lnTo>
                  <a:lnTo>
                    <a:pt x="185737" y="861748"/>
                  </a:lnTo>
                  <a:lnTo>
                    <a:pt x="190500" y="873655"/>
                  </a:lnTo>
                  <a:lnTo>
                    <a:pt x="195791" y="885296"/>
                  </a:lnTo>
                  <a:lnTo>
                    <a:pt x="201083" y="896673"/>
                  </a:lnTo>
                  <a:lnTo>
                    <a:pt x="206639" y="907786"/>
                  </a:lnTo>
                  <a:lnTo>
                    <a:pt x="212460" y="918898"/>
                  </a:lnTo>
                  <a:lnTo>
                    <a:pt x="218546" y="930011"/>
                  </a:lnTo>
                  <a:lnTo>
                    <a:pt x="225160" y="940859"/>
                  </a:lnTo>
                  <a:lnTo>
                    <a:pt x="231775" y="951442"/>
                  </a:lnTo>
                  <a:lnTo>
                    <a:pt x="238654" y="962026"/>
                  </a:lnTo>
                  <a:lnTo>
                    <a:pt x="245798" y="972344"/>
                  </a:lnTo>
                  <a:lnTo>
                    <a:pt x="253206" y="982398"/>
                  </a:lnTo>
                  <a:lnTo>
                    <a:pt x="260879" y="992453"/>
                  </a:lnTo>
                  <a:lnTo>
                    <a:pt x="268552" y="1001978"/>
                  </a:lnTo>
                  <a:lnTo>
                    <a:pt x="276754" y="1011767"/>
                  </a:lnTo>
                  <a:lnTo>
                    <a:pt x="285221" y="1021292"/>
                  </a:lnTo>
                  <a:lnTo>
                    <a:pt x="293687" y="1030288"/>
                  </a:lnTo>
                  <a:lnTo>
                    <a:pt x="302154" y="1039284"/>
                  </a:lnTo>
                  <a:lnTo>
                    <a:pt x="311414" y="1048015"/>
                  </a:lnTo>
                  <a:lnTo>
                    <a:pt x="320410" y="1056746"/>
                  </a:lnTo>
                  <a:lnTo>
                    <a:pt x="329935" y="1064949"/>
                  </a:lnTo>
                  <a:lnTo>
                    <a:pt x="339460" y="1072886"/>
                  </a:lnTo>
                  <a:lnTo>
                    <a:pt x="348985" y="1080559"/>
                  </a:lnTo>
                  <a:lnTo>
                    <a:pt x="359039" y="1088232"/>
                  </a:lnTo>
                  <a:lnTo>
                    <a:pt x="369358" y="1095640"/>
                  </a:lnTo>
                  <a:lnTo>
                    <a:pt x="379677" y="1102784"/>
                  </a:lnTo>
                  <a:lnTo>
                    <a:pt x="389996" y="1109663"/>
                  </a:lnTo>
                  <a:lnTo>
                    <a:pt x="400844" y="1116542"/>
                  </a:lnTo>
                  <a:lnTo>
                    <a:pt x="411692" y="1122892"/>
                  </a:lnTo>
                  <a:lnTo>
                    <a:pt x="422540" y="1128978"/>
                  </a:lnTo>
                  <a:lnTo>
                    <a:pt x="433652" y="1134799"/>
                  </a:lnTo>
                  <a:lnTo>
                    <a:pt x="445029" y="1140619"/>
                  </a:lnTo>
                  <a:lnTo>
                    <a:pt x="456406" y="1145911"/>
                  </a:lnTo>
                  <a:lnTo>
                    <a:pt x="467783" y="1150938"/>
                  </a:lnTo>
                  <a:lnTo>
                    <a:pt x="479954" y="1155701"/>
                  </a:lnTo>
                  <a:lnTo>
                    <a:pt x="491596" y="1160199"/>
                  </a:lnTo>
                  <a:lnTo>
                    <a:pt x="503502" y="1164696"/>
                  </a:lnTo>
                  <a:lnTo>
                    <a:pt x="515937" y="1168665"/>
                  </a:lnTo>
                  <a:lnTo>
                    <a:pt x="528108" y="1172105"/>
                  </a:lnTo>
                  <a:lnTo>
                    <a:pt x="540544" y="1175544"/>
                  </a:lnTo>
                  <a:lnTo>
                    <a:pt x="552979" y="1178455"/>
                  </a:lnTo>
                  <a:lnTo>
                    <a:pt x="565944" y="1181365"/>
                  </a:lnTo>
                  <a:lnTo>
                    <a:pt x="578379" y="1183746"/>
                  </a:lnTo>
                  <a:lnTo>
                    <a:pt x="591344" y="1185863"/>
                  </a:lnTo>
                  <a:lnTo>
                    <a:pt x="604308" y="1187715"/>
                  </a:lnTo>
                  <a:lnTo>
                    <a:pt x="617538" y="1189038"/>
                  </a:lnTo>
                  <a:lnTo>
                    <a:pt x="630767" y="1190361"/>
                  </a:lnTo>
                  <a:lnTo>
                    <a:pt x="643731" y="1191155"/>
                  </a:lnTo>
                  <a:lnTo>
                    <a:pt x="657225" y="1191684"/>
                  </a:lnTo>
                  <a:lnTo>
                    <a:pt x="670719" y="1191949"/>
                  </a:lnTo>
                  <a:lnTo>
                    <a:pt x="681567" y="1191684"/>
                  </a:lnTo>
                  <a:lnTo>
                    <a:pt x="692415" y="1191419"/>
                  </a:lnTo>
                  <a:lnTo>
                    <a:pt x="703263" y="1190890"/>
                  </a:lnTo>
                  <a:lnTo>
                    <a:pt x="713846" y="1190361"/>
                  </a:lnTo>
                  <a:lnTo>
                    <a:pt x="724429" y="1189038"/>
                  </a:lnTo>
                  <a:lnTo>
                    <a:pt x="735013" y="1187980"/>
                  </a:lnTo>
                  <a:lnTo>
                    <a:pt x="745331" y="1186657"/>
                  </a:lnTo>
                  <a:lnTo>
                    <a:pt x="755915" y="1184805"/>
                  </a:lnTo>
                  <a:lnTo>
                    <a:pt x="766234" y="1183217"/>
                  </a:lnTo>
                  <a:lnTo>
                    <a:pt x="776553" y="1181101"/>
                  </a:lnTo>
                  <a:lnTo>
                    <a:pt x="786607" y="1178719"/>
                  </a:lnTo>
                  <a:lnTo>
                    <a:pt x="796926" y="1176603"/>
                  </a:lnTo>
                  <a:lnTo>
                    <a:pt x="806980" y="1173957"/>
                  </a:lnTo>
                  <a:lnTo>
                    <a:pt x="816769" y="1171046"/>
                  </a:lnTo>
                  <a:lnTo>
                    <a:pt x="826559" y="1168401"/>
                  </a:lnTo>
                  <a:lnTo>
                    <a:pt x="836613" y="1165226"/>
                  </a:lnTo>
                  <a:lnTo>
                    <a:pt x="846138" y="1161786"/>
                  </a:lnTo>
                  <a:lnTo>
                    <a:pt x="855663" y="1158082"/>
                  </a:lnTo>
                  <a:lnTo>
                    <a:pt x="865453" y="1154378"/>
                  </a:lnTo>
                  <a:lnTo>
                    <a:pt x="874713" y="1150674"/>
                  </a:lnTo>
                  <a:lnTo>
                    <a:pt x="883973" y="1146176"/>
                  </a:lnTo>
                  <a:lnTo>
                    <a:pt x="893498" y="1141942"/>
                  </a:lnTo>
                  <a:lnTo>
                    <a:pt x="902494" y="1137709"/>
                  </a:lnTo>
                  <a:lnTo>
                    <a:pt x="911755" y="1133211"/>
                  </a:lnTo>
                  <a:lnTo>
                    <a:pt x="920486" y="1128184"/>
                  </a:lnTo>
                  <a:lnTo>
                    <a:pt x="929482" y="1123421"/>
                  </a:lnTo>
                  <a:lnTo>
                    <a:pt x="937948" y="1118394"/>
                  </a:lnTo>
                  <a:lnTo>
                    <a:pt x="946680" y="1112838"/>
                  </a:lnTo>
                  <a:lnTo>
                    <a:pt x="955146" y="1107546"/>
                  </a:lnTo>
                  <a:lnTo>
                    <a:pt x="963613" y="1101990"/>
                  </a:lnTo>
                  <a:lnTo>
                    <a:pt x="971815" y="1095905"/>
                  </a:lnTo>
                  <a:lnTo>
                    <a:pt x="980017" y="1090349"/>
                  </a:lnTo>
                  <a:lnTo>
                    <a:pt x="251354" y="361421"/>
                  </a:lnTo>
                  <a:close/>
                  <a:moveTo>
                    <a:pt x="785564" y="228600"/>
                  </a:moveTo>
                  <a:lnTo>
                    <a:pt x="792978" y="229127"/>
                  </a:lnTo>
                  <a:lnTo>
                    <a:pt x="800392" y="229655"/>
                  </a:lnTo>
                  <a:lnTo>
                    <a:pt x="807806" y="230446"/>
                  </a:lnTo>
                  <a:lnTo>
                    <a:pt x="814956" y="231500"/>
                  </a:lnTo>
                  <a:lnTo>
                    <a:pt x="821840" y="233082"/>
                  </a:lnTo>
                  <a:lnTo>
                    <a:pt x="828725" y="234664"/>
                  </a:lnTo>
                  <a:lnTo>
                    <a:pt x="835080" y="236773"/>
                  </a:lnTo>
                  <a:lnTo>
                    <a:pt x="841434" y="239145"/>
                  </a:lnTo>
                  <a:lnTo>
                    <a:pt x="847789" y="241782"/>
                  </a:lnTo>
                  <a:lnTo>
                    <a:pt x="853615" y="244681"/>
                  </a:lnTo>
                  <a:lnTo>
                    <a:pt x="859440" y="247845"/>
                  </a:lnTo>
                  <a:lnTo>
                    <a:pt x="865001" y="251536"/>
                  </a:lnTo>
                  <a:lnTo>
                    <a:pt x="870032" y="255227"/>
                  </a:lnTo>
                  <a:lnTo>
                    <a:pt x="875327" y="259181"/>
                  </a:lnTo>
                  <a:lnTo>
                    <a:pt x="880094" y="263135"/>
                  </a:lnTo>
                  <a:lnTo>
                    <a:pt x="884595" y="267617"/>
                  </a:lnTo>
                  <a:lnTo>
                    <a:pt x="888832" y="272362"/>
                  </a:lnTo>
                  <a:lnTo>
                    <a:pt x="892804" y="277371"/>
                  </a:lnTo>
                  <a:lnTo>
                    <a:pt x="897040" y="282117"/>
                  </a:lnTo>
                  <a:lnTo>
                    <a:pt x="900482" y="287653"/>
                  </a:lnTo>
                  <a:lnTo>
                    <a:pt x="903395" y="292925"/>
                  </a:lnTo>
                  <a:lnTo>
                    <a:pt x="906573" y="298462"/>
                  </a:lnTo>
                  <a:lnTo>
                    <a:pt x="909220" y="303998"/>
                  </a:lnTo>
                  <a:lnTo>
                    <a:pt x="911868" y="310061"/>
                  </a:lnTo>
                  <a:lnTo>
                    <a:pt x="913722" y="316125"/>
                  </a:lnTo>
                  <a:lnTo>
                    <a:pt x="915840" y="321924"/>
                  </a:lnTo>
                  <a:lnTo>
                    <a:pt x="917164" y="328252"/>
                  </a:lnTo>
                  <a:lnTo>
                    <a:pt x="918753" y="334579"/>
                  </a:lnTo>
                  <a:lnTo>
                    <a:pt x="919547" y="341169"/>
                  </a:lnTo>
                  <a:lnTo>
                    <a:pt x="920342" y="347496"/>
                  </a:lnTo>
                  <a:lnTo>
                    <a:pt x="920606" y="353824"/>
                  </a:lnTo>
                  <a:lnTo>
                    <a:pt x="920871" y="360678"/>
                  </a:lnTo>
                  <a:lnTo>
                    <a:pt x="920606" y="367532"/>
                  </a:lnTo>
                  <a:lnTo>
                    <a:pt x="920077" y="374650"/>
                  </a:lnTo>
                  <a:lnTo>
                    <a:pt x="919018" y="381768"/>
                  </a:lnTo>
                  <a:lnTo>
                    <a:pt x="917694" y="388886"/>
                  </a:lnTo>
                  <a:lnTo>
                    <a:pt x="915840" y="396268"/>
                  </a:lnTo>
                  <a:lnTo>
                    <a:pt x="913722" y="403386"/>
                  </a:lnTo>
                  <a:lnTo>
                    <a:pt x="911339" y="410767"/>
                  </a:lnTo>
                  <a:lnTo>
                    <a:pt x="908426" y="417885"/>
                  </a:lnTo>
                  <a:lnTo>
                    <a:pt x="937553" y="417885"/>
                  </a:lnTo>
                  <a:lnTo>
                    <a:pt x="947350" y="418149"/>
                  </a:lnTo>
                  <a:lnTo>
                    <a:pt x="956618" y="418940"/>
                  </a:lnTo>
                  <a:lnTo>
                    <a:pt x="966150" y="420258"/>
                  </a:lnTo>
                  <a:lnTo>
                    <a:pt x="974888" y="421840"/>
                  </a:lnTo>
                  <a:lnTo>
                    <a:pt x="983891" y="424212"/>
                  </a:lnTo>
                  <a:lnTo>
                    <a:pt x="992364" y="426849"/>
                  </a:lnTo>
                  <a:lnTo>
                    <a:pt x="1000308" y="430012"/>
                  </a:lnTo>
                  <a:lnTo>
                    <a:pt x="1008252" y="433176"/>
                  </a:lnTo>
                  <a:lnTo>
                    <a:pt x="1016195" y="436866"/>
                  </a:lnTo>
                  <a:lnTo>
                    <a:pt x="1023609" y="441348"/>
                  </a:lnTo>
                  <a:lnTo>
                    <a:pt x="1030759" y="445830"/>
                  </a:lnTo>
                  <a:lnTo>
                    <a:pt x="1037643" y="450575"/>
                  </a:lnTo>
                  <a:lnTo>
                    <a:pt x="1043998" y="455848"/>
                  </a:lnTo>
                  <a:lnTo>
                    <a:pt x="1050353" y="461120"/>
                  </a:lnTo>
                  <a:lnTo>
                    <a:pt x="1056443" y="467184"/>
                  </a:lnTo>
                  <a:lnTo>
                    <a:pt x="1061739" y="473247"/>
                  </a:lnTo>
                  <a:lnTo>
                    <a:pt x="1067299" y="479311"/>
                  </a:lnTo>
                  <a:lnTo>
                    <a:pt x="1072066" y="485901"/>
                  </a:lnTo>
                  <a:lnTo>
                    <a:pt x="1076567" y="492756"/>
                  </a:lnTo>
                  <a:lnTo>
                    <a:pt x="1081068" y="499610"/>
                  </a:lnTo>
                  <a:lnTo>
                    <a:pt x="1085040" y="506728"/>
                  </a:lnTo>
                  <a:lnTo>
                    <a:pt x="1088747" y="514109"/>
                  </a:lnTo>
                  <a:lnTo>
                    <a:pt x="1091925" y="521491"/>
                  </a:lnTo>
                  <a:lnTo>
                    <a:pt x="1095102" y="528873"/>
                  </a:lnTo>
                  <a:lnTo>
                    <a:pt x="1097485" y="536518"/>
                  </a:lnTo>
                  <a:lnTo>
                    <a:pt x="1099869" y="544163"/>
                  </a:lnTo>
                  <a:lnTo>
                    <a:pt x="1101722" y="552336"/>
                  </a:lnTo>
                  <a:lnTo>
                    <a:pt x="1103576" y="560244"/>
                  </a:lnTo>
                  <a:lnTo>
                    <a:pt x="1104635" y="568153"/>
                  </a:lnTo>
                  <a:lnTo>
                    <a:pt x="1105429" y="576326"/>
                  </a:lnTo>
                  <a:lnTo>
                    <a:pt x="1106223" y="584498"/>
                  </a:lnTo>
                  <a:lnTo>
                    <a:pt x="1106488" y="592671"/>
                  </a:lnTo>
                  <a:lnTo>
                    <a:pt x="1106488" y="666223"/>
                  </a:lnTo>
                  <a:lnTo>
                    <a:pt x="1106488" y="666750"/>
                  </a:lnTo>
                  <a:lnTo>
                    <a:pt x="1066240" y="666223"/>
                  </a:lnTo>
                  <a:lnTo>
                    <a:pt x="1066240" y="592671"/>
                  </a:lnTo>
                  <a:lnTo>
                    <a:pt x="1065711" y="586080"/>
                  </a:lnTo>
                  <a:lnTo>
                    <a:pt x="1065446" y="579753"/>
                  </a:lnTo>
                  <a:lnTo>
                    <a:pt x="1064652" y="573689"/>
                  </a:lnTo>
                  <a:lnTo>
                    <a:pt x="1063857" y="567362"/>
                  </a:lnTo>
                  <a:lnTo>
                    <a:pt x="1062268" y="561035"/>
                  </a:lnTo>
                  <a:lnTo>
                    <a:pt x="1060945" y="554708"/>
                  </a:lnTo>
                  <a:lnTo>
                    <a:pt x="1059356" y="548908"/>
                  </a:lnTo>
                  <a:lnTo>
                    <a:pt x="1056973" y="542581"/>
                  </a:lnTo>
                  <a:lnTo>
                    <a:pt x="1054590" y="536781"/>
                  </a:lnTo>
                  <a:lnTo>
                    <a:pt x="1052206" y="530982"/>
                  </a:lnTo>
                  <a:lnTo>
                    <a:pt x="1049294" y="525182"/>
                  </a:lnTo>
                  <a:lnTo>
                    <a:pt x="1046381" y="519909"/>
                  </a:lnTo>
                  <a:lnTo>
                    <a:pt x="1042939" y="514373"/>
                  </a:lnTo>
                  <a:lnTo>
                    <a:pt x="1039497" y="509364"/>
                  </a:lnTo>
                  <a:lnTo>
                    <a:pt x="1035525" y="504355"/>
                  </a:lnTo>
                  <a:lnTo>
                    <a:pt x="1031553" y="499610"/>
                  </a:lnTo>
                  <a:lnTo>
                    <a:pt x="1027316" y="495128"/>
                  </a:lnTo>
                  <a:lnTo>
                    <a:pt x="1023080" y="490383"/>
                  </a:lnTo>
                  <a:lnTo>
                    <a:pt x="1018049" y="486428"/>
                  </a:lnTo>
                  <a:lnTo>
                    <a:pt x="1013283" y="482474"/>
                  </a:lnTo>
                  <a:lnTo>
                    <a:pt x="1007987" y="478783"/>
                  </a:lnTo>
                  <a:lnTo>
                    <a:pt x="1002956" y="475356"/>
                  </a:lnTo>
                  <a:lnTo>
                    <a:pt x="997130" y="472193"/>
                  </a:lnTo>
                  <a:lnTo>
                    <a:pt x="991570" y="469556"/>
                  </a:lnTo>
                  <a:lnTo>
                    <a:pt x="985480" y="466920"/>
                  </a:lnTo>
                  <a:lnTo>
                    <a:pt x="979390" y="464811"/>
                  </a:lnTo>
                  <a:lnTo>
                    <a:pt x="973035" y="462966"/>
                  </a:lnTo>
                  <a:lnTo>
                    <a:pt x="966415" y="461120"/>
                  </a:lnTo>
                  <a:lnTo>
                    <a:pt x="959530" y="459802"/>
                  </a:lnTo>
                  <a:lnTo>
                    <a:pt x="952381" y="459011"/>
                  </a:lnTo>
                  <a:lnTo>
                    <a:pt x="945232" y="458220"/>
                  </a:lnTo>
                  <a:lnTo>
                    <a:pt x="937553" y="457957"/>
                  </a:lnTo>
                  <a:lnTo>
                    <a:pt x="873739" y="457957"/>
                  </a:lnTo>
                  <a:lnTo>
                    <a:pt x="870826" y="457957"/>
                  </a:lnTo>
                  <a:lnTo>
                    <a:pt x="868178" y="457429"/>
                  </a:lnTo>
                  <a:lnTo>
                    <a:pt x="865530" y="456375"/>
                  </a:lnTo>
                  <a:lnTo>
                    <a:pt x="863147" y="455320"/>
                  </a:lnTo>
                  <a:lnTo>
                    <a:pt x="861029" y="453475"/>
                  </a:lnTo>
                  <a:lnTo>
                    <a:pt x="858911" y="451893"/>
                  </a:lnTo>
                  <a:lnTo>
                    <a:pt x="857322" y="449521"/>
                  </a:lnTo>
                  <a:lnTo>
                    <a:pt x="855733" y="447148"/>
                  </a:lnTo>
                  <a:lnTo>
                    <a:pt x="854674" y="444775"/>
                  </a:lnTo>
                  <a:lnTo>
                    <a:pt x="854144" y="441875"/>
                  </a:lnTo>
                  <a:lnTo>
                    <a:pt x="853615" y="439239"/>
                  </a:lnTo>
                  <a:lnTo>
                    <a:pt x="853615" y="436339"/>
                  </a:lnTo>
                  <a:lnTo>
                    <a:pt x="854144" y="433966"/>
                  </a:lnTo>
                  <a:lnTo>
                    <a:pt x="854674" y="431330"/>
                  </a:lnTo>
                  <a:lnTo>
                    <a:pt x="855733" y="428694"/>
                  </a:lnTo>
                  <a:lnTo>
                    <a:pt x="857587" y="426058"/>
                  </a:lnTo>
                  <a:lnTo>
                    <a:pt x="860234" y="422103"/>
                  </a:lnTo>
                  <a:lnTo>
                    <a:pt x="862882" y="418149"/>
                  </a:lnTo>
                  <a:lnTo>
                    <a:pt x="865530" y="413931"/>
                  </a:lnTo>
                  <a:lnTo>
                    <a:pt x="867649" y="409713"/>
                  </a:lnTo>
                  <a:lnTo>
                    <a:pt x="869767" y="405495"/>
                  </a:lnTo>
                  <a:lnTo>
                    <a:pt x="871885" y="401013"/>
                  </a:lnTo>
                  <a:lnTo>
                    <a:pt x="874798" y="392313"/>
                  </a:lnTo>
                  <a:lnTo>
                    <a:pt x="877446" y="384141"/>
                  </a:lnTo>
                  <a:lnTo>
                    <a:pt x="879299" y="375705"/>
                  </a:lnTo>
                  <a:lnTo>
                    <a:pt x="880358" y="367796"/>
                  </a:lnTo>
                  <a:lnTo>
                    <a:pt x="880623" y="364105"/>
                  </a:lnTo>
                  <a:lnTo>
                    <a:pt x="880623" y="360414"/>
                  </a:lnTo>
                  <a:lnTo>
                    <a:pt x="880623" y="355669"/>
                  </a:lnTo>
                  <a:lnTo>
                    <a:pt x="880358" y="351187"/>
                  </a:lnTo>
                  <a:lnTo>
                    <a:pt x="879829" y="346178"/>
                  </a:lnTo>
                  <a:lnTo>
                    <a:pt x="879035" y="341697"/>
                  </a:lnTo>
                  <a:lnTo>
                    <a:pt x="877975" y="337215"/>
                  </a:lnTo>
                  <a:lnTo>
                    <a:pt x="876916" y="332733"/>
                  </a:lnTo>
                  <a:lnTo>
                    <a:pt x="875857" y="328515"/>
                  </a:lnTo>
                  <a:lnTo>
                    <a:pt x="874004" y="324297"/>
                  </a:lnTo>
                  <a:lnTo>
                    <a:pt x="872415" y="320343"/>
                  </a:lnTo>
                  <a:lnTo>
                    <a:pt x="870561" y="316388"/>
                  </a:lnTo>
                  <a:lnTo>
                    <a:pt x="868708" y="312698"/>
                  </a:lnTo>
                  <a:lnTo>
                    <a:pt x="866325" y="309007"/>
                  </a:lnTo>
                  <a:lnTo>
                    <a:pt x="863942" y="305580"/>
                  </a:lnTo>
                  <a:lnTo>
                    <a:pt x="861558" y="302152"/>
                  </a:lnTo>
                  <a:lnTo>
                    <a:pt x="858646" y="298725"/>
                  </a:lnTo>
                  <a:lnTo>
                    <a:pt x="855733" y="295562"/>
                  </a:lnTo>
                  <a:lnTo>
                    <a:pt x="852556" y="292662"/>
                  </a:lnTo>
                  <a:lnTo>
                    <a:pt x="849378" y="289762"/>
                  </a:lnTo>
                  <a:lnTo>
                    <a:pt x="845936" y="287389"/>
                  </a:lnTo>
                  <a:lnTo>
                    <a:pt x="842494" y="284753"/>
                  </a:lnTo>
                  <a:lnTo>
                    <a:pt x="838787" y="282380"/>
                  </a:lnTo>
                  <a:lnTo>
                    <a:pt x="834815" y="280271"/>
                  </a:lnTo>
                  <a:lnTo>
                    <a:pt x="830578" y="278162"/>
                  </a:lnTo>
                  <a:lnTo>
                    <a:pt x="826342" y="276317"/>
                  </a:lnTo>
                  <a:lnTo>
                    <a:pt x="822105" y="274735"/>
                  </a:lnTo>
                  <a:lnTo>
                    <a:pt x="817074" y="273153"/>
                  </a:lnTo>
                  <a:lnTo>
                    <a:pt x="812572" y="271835"/>
                  </a:lnTo>
                  <a:lnTo>
                    <a:pt x="807541" y="270781"/>
                  </a:lnTo>
                  <a:lnTo>
                    <a:pt x="802246" y="269990"/>
                  </a:lnTo>
                  <a:lnTo>
                    <a:pt x="796950" y="269462"/>
                  </a:lnTo>
                  <a:lnTo>
                    <a:pt x="791125" y="269199"/>
                  </a:lnTo>
                  <a:lnTo>
                    <a:pt x="785564" y="268935"/>
                  </a:lnTo>
                  <a:lnTo>
                    <a:pt x="783181" y="268935"/>
                  </a:lnTo>
                  <a:lnTo>
                    <a:pt x="781063" y="268672"/>
                  </a:lnTo>
                  <a:lnTo>
                    <a:pt x="779474" y="267881"/>
                  </a:lnTo>
                  <a:lnTo>
                    <a:pt x="777356" y="267353"/>
                  </a:lnTo>
                  <a:lnTo>
                    <a:pt x="775767" y="266563"/>
                  </a:lnTo>
                  <a:lnTo>
                    <a:pt x="773913" y="265508"/>
                  </a:lnTo>
                  <a:lnTo>
                    <a:pt x="772589" y="264190"/>
                  </a:lnTo>
                  <a:lnTo>
                    <a:pt x="771265" y="263135"/>
                  </a:lnTo>
                  <a:lnTo>
                    <a:pt x="769677" y="261817"/>
                  </a:lnTo>
                  <a:lnTo>
                    <a:pt x="768618" y="259972"/>
                  </a:lnTo>
                  <a:lnTo>
                    <a:pt x="767823" y="258654"/>
                  </a:lnTo>
                  <a:lnTo>
                    <a:pt x="766764" y="256545"/>
                  </a:lnTo>
                  <a:lnTo>
                    <a:pt x="765970" y="254963"/>
                  </a:lnTo>
                  <a:lnTo>
                    <a:pt x="765705" y="252854"/>
                  </a:lnTo>
                  <a:lnTo>
                    <a:pt x="765175" y="251009"/>
                  </a:lnTo>
                  <a:lnTo>
                    <a:pt x="765175" y="248899"/>
                  </a:lnTo>
                  <a:lnTo>
                    <a:pt x="765175" y="247054"/>
                  </a:lnTo>
                  <a:lnTo>
                    <a:pt x="765705" y="244945"/>
                  </a:lnTo>
                  <a:lnTo>
                    <a:pt x="765970" y="242836"/>
                  </a:lnTo>
                  <a:lnTo>
                    <a:pt x="766764" y="241254"/>
                  </a:lnTo>
                  <a:lnTo>
                    <a:pt x="767823" y="239145"/>
                  </a:lnTo>
                  <a:lnTo>
                    <a:pt x="768618" y="237827"/>
                  </a:lnTo>
                  <a:lnTo>
                    <a:pt x="769677" y="235982"/>
                  </a:lnTo>
                  <a:lnTo>
                    <a:pt x="771265" y="234664"/>
                  </a:lnTo>
                  <a:lnTo>
                    <a:pt x="772589" y="233609"/>
                  </a:lnTo>
                  <a:lnTo>
                    <a:pt x="773913" y="232291"/>
                  </a:lnTo>
                  <a:lnTo>
                    <a:pt x="775767" y="231236"/>
                  </a:lnTo>
                  <a:lnTo>
                    <a:pt x="777356" y="230446"/>
                  </a:lnTo>
                  <a:lnTo>
                    <a:pt x="779474" y="229918"/>
                  </a:lnTo>
                  <a:lnTo>
                    <a:pt x="781063" y="229391"/>
                  </a:lnTo>
                  <a:lnTo>
                    <a:pt x="783181" y="229127"/>
                  </a:lnTo>
                  <a:lnTo>
                    <a:pt x="785564" y="228600"/>
                  </a:lnTo>
                  <a:close/>
                  <a:moveTo>
                    <a:pt x="732956" y="188912"/>
                  </a:moveTo>
                  <a:lnTo>
                    <a:pt x="740614" y="188912"/>
                  </a:lnTo>
                  <a:lnTo>
                    <a:pt x="742727" y="188912"/>
                  </a:lnTo>
                  <a:lnTo>
                    <a:pt x="744576" y="189176"/>
                  </a:lnTo>
                  <a:lnTo>
                    <a:pt x="746688" y="189705"/>
                  </a:lnTo>
                  <a:lnTo>
                    <a:pt x="748273" y="190233"/>
                  </a:lnTo>
                  <a:lnTo>
                    <a:pt x="750121" y="191026"/>
                  </a:lnTo>
                  <a:lnTo>
                    <a:pt x="751706" y="192348"/>
                  </a:lnTo>
                  <a:lnTo>
                    <a:pt x="753290" y="193405"/>
                  </a:lnTo>
                  <a:lnTo>
                    <a:pt x="754611" y="194462"/>
                  </a:lnTo>
                  <a:lnTo>
                    <a:pt x="755931" y="196048"/>
                  </a:lnTo>
                  <a:lnTo>
                    <a:pt x="757251" y="197633"/>
                  </a:lnTo>
                  <a:lnTo>
                    <a:pt x="758308" y="198955"/>
                  </a:lnTo>
                  <a:lnTo>
                    <a:pt x="759100" y="201069"/>
                  </a:lnTo>
                  <a:lnTo>
                    <a:pt x="759628" y="202919"/>
                  </a:lnTo>
                  <a:lnTo>
                    <a:pt x="760420" y="204769"/>
                  </a:lnTo>
                  <a:lnTo>
                    <a:pt x="760685" y="206884"/>
                  </a:lnTo>
                  <a:lnTo>
                    <a:pt x="760685" y="208734"/>
                  </a:lnTo>
                  <a:lnTo>
                    <a:pt x="760685" y="210848"/>
                  </a:lnTo>
                  <a:lnTo>
                    <a:pt x="760420" y="212698"/>
                  </a:lnTo>
                  <a:lnTo>
                    <a:pt x="759628" y="214812"/>
                  </a:lnTo>
                  <a:lnTo>
                    <a:pt x="759100" y="216398"/>
                  </a:lnTo>
                  <a:lnTo>
                    <a:pt x="758308" y="218512"/>
                  </a:lnTo>
                  <a:lnTo>
                    <a:pt x="757251" y="219834"/>
                  </a:lnTo>
                  <a:lnTo>
                    <a:pt x="755931" y="221684"/>
                  </a:lnTo>
                  <a:lnTo>
                    <a:pt x="754875" y="223005"/>
                  </a:lnTo>
                  <a:lnTo>
                    <a:pt x="753554" y="224063"/>
                  </a:lnTo>
                  <a:lnTo>
                    <a:pt x="751706" y="225384"/>
                  </a:lnTo>
                  <a:lnTo>
                    <a:pt x="750121" y="226441"/>
                  </a:lnTo>
                  <a:lnTo>
                    <a:pt x="748273" y="227234"/>
                  </a:lnTo>
                  <a:lnTo>
                    <a:pt x="746688" y="228027"/>
                  </a:lnTo>
                  <a:lnTo>
                    <a:pt x="744576" y="228556"/>
                  </a:lnTo>
                  <a:lnTo>
                    <a:pt x="742727" y="228820"/>
                  </a:lnTo>
                  <a:lnTo>
                    <a:pt x="740614" y="228820"/>
                  </a:lnTo>
                  <a:lnTo>
                    <a:pt x="735069" y="229084"/>
                  </a:lnTo>
                  <a:lnTo>
                    <a:pt x="729787" y="229349"/>
                  </a:lnTo>
                  <a:lnTo>
                    <a:pt x="725034" y="230142"/>
                  </a:lnTo>
                  <a:lnTo>
                    <a:pt x="720280" y="230934"/>
                  </a:lnTo>
                  <a:lnTo>
                    <a:pt x="716055" y="232256"/>
                  </a:lnTo>
                  <a:lnTo>
                    <a:pt x="711829" y="233313"/>
                  </a:lnTo>
                  <a:lnTo>
                    <a:pt x="708132" y="234634"/>
                  </a:lnTo>
                  <a:lnTo>
                    <a:pt x="704699" y="236484"/>
                  </a:lnTo>
                  <a:lnTo>
                    <a:pt x="701266" y="238070"/>
                  </a:lnTo>
                  <a:lnTo>
                    <a:pt x="698097" y="240185"/>
                  </a:lnTo>
                  <a:lnTo>
                    <a:pt x="694928" y="242563"/>
                  </a:lnTo>
                  <a:lnTo>
                    <a:pt x="692287" y="244678"/>
                  </a:lnTo>
                  <a:lnTo>
                    <a:pt x="689647" y="247056"/>
                  </a:lnTo>
                  <a:lnTo>
                    <a:pt x="687006" y="249699"/>
                  </a:lnTo>
                  <a:lnTo>
                    <a:pt x="684893" y="252342"/>
                  </a:lnTo>
                  <a:lnTo>
                    <a:pt x="682516" y="255249"/>
                  </a:lnTo>
                  <a:lnTo>
                    <a:pt x="680140" y="258156"/>
                  </a:lnTo>
                  <a:lnTo>
                    <a:pt x="678555" y="261328"/>
                  </a:lnTo>
                  <a:lnTo>
                    <a:pt x="676442" y="264499"/>
                  </a:lnTo>
                  <a:lnTo>
                    <a:pt x="674858" y="267935"/>
                  </a:lnTo>
                  <a:lnTo>
                    <a:pt x="671953" y="274807"/>
                  </a:lnTo>
                  <a:lnTo>
                    <a:pt x="669576" y="281678"/>
                  </a:lnTo>
                  <a:lnTo>
                    <a:pt x="667992" y="288814"/>
                  </a:lnTo>
                  <a:lnTo>
                    <a:pt x="666407" y="296479"/>
                  </a:lnTo>
                  <a:lnTo>
                    <a:pt x="665615" y="303879"/>
                  </a:lnTo>
                  <a:lnTo>
                    <a:pt x="665615" y="311015"/>
                  </a:lnTo>
                  <a:lnTo>
                    <a:pt x="665615" y="314715"/>
                  </a:lnTo>
                  <a:lnTo>
                    <a:pt x="665879" y="318150"/>
                  </a:lnTo>
                  <a:lnTo>
                    <a:pt x="666143" y="321850"/>
                  </a:lnTo>
                  <a:lnTo>
                    <a:pt x="667200" y="325551"/>
                  </a:lnTo>
                  <a:lnTo>
                    <a:pt x="667728" y="328986"/>
                  </a:lnTo>
                  <a:lnTo>
                    <a:pt x="668784" y="332686"/>
                  </a:lnTo>
                  <a:lnTo>
                    <a:pt x="669840" y="336122"/>
                  </a:lnTo>
                  <a:lnTo>
                    <a:pt x="671425" y="339822"/>
                  </a:lnTo>
                  <a:lnTo>
                    <a:pt x="672745" y="343258"/>
                  </a:lnTo>
                  <a:lnTo>
                    <a:pt x="674594" y="346694"/>
                  </a:lnTo>
                  <a:lnTo>
                    <a:pt x="676178" y="349865"/>
                  </a:lnTo>
                  <a:lnTo>
                    <a:pt x="678291" y="353037"/>
                  </a:lnTo>
                  <a:lnTo>
                    <a:pt x="680404" y="356473"/>
                  </a:lnTo>
                  <a:lnTo>
                    <a:pt x="683045" y="359644"/>
                  </a:lnTo>
                  <a:lnTo>
                    <a:pt x="685421" y="362551"/>
                  </a:lnTo>
                  <a:lnTo>
                    <a:pt x="688326" y="365458"/>
                  </a:lnTo>
                  <a:lnTo>
                    <a:pt x="690967" y="368366"/>
                  </a:lnTo>
                  <a:lnTo>
                    <a:pt x="694136" y="371009"/>
                  </a:lnTo>
                  <a:lnTo>
                    <a:pt x="697305" y="373651"/>
                  </a:lnTo>
                  <a:lnTo>
                    <a:pt x="700738" y="376030"/>
                  </a:lnTo>
                  <a:lnTo>
                    <a:pt x="704435" y="378144"/>
                  </a:lnTo>
                  <a:lnTo>
                    <a:pt x="708132" y="380523"/>
                  </a:lnTo>
                  <a:lnTo>
                    <a:pt x="712094" y="382373"/>
                  </a:lnTo>
                  <a:lnTo>
                    <a:pt x="716055" y="384223"/>
                  </a:lnTo>
                  <a:lnTo>
                    <a:pt x="720808" y="385809"/>
                  </a:lnTo>
                  <a:lnTo>
                    <a:pt x="725298" y="387395"/>
                  </a:lnTo>
                  <a:lnTo>
                    <a:pt x="729787" y="388452"/>
                  </a:lnTo>
                  <a:lnTo>
                    <a:pt x="735069" y="389509"/>
                  </a:lnTo>
                  <a:lnTo>
                    <a:pt x="740086" y="390566"/>
                  </a:lnTo>
                  <a:lnTo>
                    <a:pt x="745368" y="391095"/>
                  </a:lnTo>
                  <a:lnTo>
                    <a:pt x="750914" y="391623"/>
                  </a:lnTo>
                  <a:lnTo>
                    <a:pt x="756987" y="391623"/>
                  </a:lnTo>
                  <a:lnTo>
                    <a:pt x="764910" y="391359"/>
                  </a:lnTo>
                  <a:lnTo>
                    <a:pt x="767815" y="391359"/>
                  </a:lnTo>
                  <a:lnTo>
                    <a:pt x="770192" y="391888"/>
                  </a:lnTo>
                  <a:lnTo>
                    <a:pt x="772833" y="392680"/>
                  </a:lnTo>
                  <a:lnTo>
                    <a:pt x="775474" y="393738"/>
                  </a:lnTo>
                  <a:lnTo>
                    <a:pt x="777586" y="395059"/>
                  </a:lnTo>
                  <a:lnTo>
                    <a:pt x="779699" y="396645"/>
                  </a:lnTo>
                  <a:lnTo>
                    <a:pt x="781812" y="398759"/>
                  </a:lnTo>
                  <a:lnTo>
                    <a:pt x="783396" y="401138"/>
                  </a:lnTo>
                  <a:lnTo>
                    <a:pt x="784452" y="403516"/>
                  </a:lnTo>
                  <a:lnTo>
                    <a:pt x="785509" y="406159"/>
                  </a:lnTo>
                  <a:lnTo>
                    <a:pt x="786037" y="408802"/>
                  </a:lnTo>
                  <a:lnTo>
                    <a:pt x="786301" y="411445"/>
                  </a:lnTo>
                  <a:lnTo>
                    <a:pt x="786037" y="414088"/>
                  </a:lnTo>
                  <a:lnTo>
                    <a:pt x="785509" y="416731"/>
                  </a:lnTo>
                  <a:lnTo>
                    <a:pt x="784452" y="419374"/>
                  </a:lnTo>
                  <a:lnTo>
                    <a:pt x="783396" y="421752"/>
                  </a:lnTo>
                  <a:lnTo>
                    <a:pt x="781283" y="425188"/>
                  </a:lnTo>
                  <a:lnTo>
                    <a:pt x="779699" y="428888"/>
                  </a:lnTo>
                  <a:lnTo>
                    <a:pt x="778378" y="433117"/>
                  </a:lnTo>
                  <a:lnTo>
                    <a:pt x="777058" y="437081"/>
                  </a:lnTo>
                  <a:lnTo>
                    <a:pt x="776266" y="441310"/>
                  </a:lnTo>
                  <a:lnTo>
                    <a:pt x="775738" y="445274"/>
                  </a:lnTo>
                  <a:lnTo>
                    <a:pt x="775210" y="449767"/>
                  </a:lnTo>
                  <a:lnTo>
                    <a:pt x="775210" y="453996"/>
                  </a:lnTo>
                  <a:lnTo>
                    <a:pt x="775474" y="459810"/>
                  </a:lnTo>
                  <a:lnTo>
                    <a:pt x="776002" y="465625"/>
                  </a:lnTo>
                  <a:lnTo>
                    <a:pt x="777058" y="471175"/>
                  </a:lnTo>
                  <a:lnTo>
                    <a:pt x="778907" y="476725"/>
                  </a:lnTo>
                  <a:lnTo>
                    <a:pt x="780755" y="482011"/>
                  </a:lnTo>
                  <a:lnTo>
                    <a:pt x="783132" y="487032"/>
                  </a:lnTo>
                  <a:lnTo>
                    <a:pt x="786037" y="491525"/>
                  </a:lnTo>
                  <a:lnTo>
                    <a:pt x="789206" y="495754"/>
                  </a:lnTo>
                  <a:lnTo>
                    <a:pt x="792639" y="499454"/>
                  </a:lnTo>
                  <a:lnTo>
                    <a:pt x="796600" y="502890"/>
                  </a:lnTo>
                  <a:lnTo>
                    <a:pt x="800561" y="506061"/>
                  </a:lnTo>
                  <a:lnTo>
                    <a:pt x="805051" y="508176"/>
                  </a:lnTo>
                  <a:lnTo>
                    <a:pt x="809804" y="510290"/>
                  </a:lnTo>
                  <a:lnTo>
                    <a:pt x="815350" y="512140"/>
                  </a:lnTo>
                  <a:lnTo>
                    <a:pt x="821424" y="512933"/>
                  </a:lnTo>
                  <a:lnTo>
                    <a:pt x="827498" y="513197"/>
                  </a:lnTo>
                  <a:lnTo>
                    <a:pt x="881370" y="513197"/>
                  </a:lnTo>
                  <a:lnTo>
                    <a:pt x="935507" y="513197"/>
                  </a:lnTo>
                  <a:lnTo>
                    <a:pt x="944486" y="513461"/>
                  </a:lnTo>
                  <a:lnTo>
                    <a:pt x="952936" y="513990"/>
                  </a:lnTo>
                  <a:lnTo>
                    <a:pt x="961651" y="515047"/>
                  </a:lnTo>
                  <a:lnTo>
                    <a:pt x="969574" y="516897"/>
                  </a:lnTo>
                  <a:lnTo>
                    <a:pt x="977232" y="518747"/>
                  </a:lnTo>
                  <a:lnTo>
                    <a:pt x="984626" y="521390"/>
                  </a:lnTo>
                  <a:lnTo>
                    <a:pt x="991756" y="524562"/>
                  </a:lnTo>
                  <a:lnTo>
                    <a:pt x="998623" y="527997"/>
                  </a:lnTo>
                  <a:lnTo>
                    <a:pt x="1004960" y="531962"/>
                  </a:lnTo>
                  <a:lnTo>
                    <a:pt x="1010770" y="536455"/>
                  </a:lnTo>
                  <a:lnTo>
                    <a:pt x="1016316" y="541476"/>
                  </a:lnTo>
                  <a:lnTo>
                    <a:pt x="1021069" y="546762"/>
                  </a:lnTo>
                  <a:lnTo>
                    <a:pt x="1025559" y="552576"/>
                  </a:lnTo>
                  <a:lnTo>
                    <a:pt x="1029784" y="558919"/>
                  </a:lnTo>
                  <a:lnTo>
                    <a:pt x="1032953" y="564998"/>
                  </a:lnTo>
                  <a:lnTo>
                    <a:pt x="1036122" y="571870"/>
                  </a:lnTo>
                  <a:lnTo>
                    <a:pt x="1037971" y="576363"/>
                  </a:lnTo>
                  <a:lnTo>
                    <a:pt x="1039291" y="581384"/>
                  </a:lnTo>
                  <a:lnTo>
                    <a:pt x="1040612" y="585877"/>
                  </a:lnTo>
                  <a:lnTo>
                    <a:pt x="1041404" y="590899"/>
                  </a:lnTo>
                  <a:lnTo>
                    <a:pt x="1042196" y="595920"/>
                  </a:lnTo>
                  <a:lnTo>
                    <a:pt x="1042460" y="600942"/>
                  </a:lnTo>
                  <a:lnTo>
                    <a:pt x="1042988" y="606228"/>
                  </a:lnTo>
                  <a:lnTo>
                    <a:pt x="1042988" y="611249"/>
                  </a:lnTo>
                  <a:lnTo>
                    <a:pt x="1042988" y="666222"/>
                  </a:lnTo>
                  <a:lnTo>
                    <a:pt x="1042724" y="666750"/>
                  </a:lnTo>
                  <a:lnTo>
                    <a:pt x="1002848" y="666750"/>
                  </a:lnTo>
                  <a:lnTo>
                    <a:pt x="1002848" y="666222"/>
                  </a:lnTo>
                  <a:lnTo>
                    <a:pt x="1002848" y="611249"/>
                  </a:lnTo>
                  <a:lnTo>
                    <a:pt x="1002584" y="604377"/>
                  </a:lnTo>
                  <a:lnTo>
                    <a:pt x="1001792" y="597770"/>
                  </a:lnTo>
                  <a:lnTo>
                    <a:pt x="1000207" y="591956"/>
                  </a:lnTo>
                  <a:lnTo>
                    <a:pt x="998623" y="586406"/>
                  </a:lnTo>
                  <a:lnTo>
                    <a:pt x="996246" y="581648"/>
                  </a:lnTo>
                  <a:lnTo>
                    <a:pt x="993869" y="577156"/>
                  </a:lnTo>
                  <a:lnTo>
                    <a:pt x="990700" y="572927"/>
                  </a:lnTo>
                  <a:lnTo>
                    <a:pt x="987003" y="569227"/>
                  </a:lnTo>
                  <a:lnTo>
                    <a:pt x="983042" y="566055"/>
                  </a:lnTo>
                  <a:lnTo>
                    <a:pt x="978288" y="563148"/>
                  </a:lnTo>
                  <a:lnTo>
                    <a:pt x="973007" y="560241"/>
                  </a:lnTo>
                  <a:lnTo>
                    <a:pt x="966933" y="557862"/>
                  </a:lnTo>
                  <a:lnTo>
                    <a:pt x="960067" y="556012"/>
                  </a:lnTo>
                  <a:lnTo>
                    <a:pt x="952672" y="554426"/>
                  </a:lnTo>
                  <a:lnTo>
                    <a:pt x="944486" y="553634"/>
                  </a:lnTo>
                  <a:lnTo>
                    <a:pt x="935243" y="553369"/>
                  </a:lnTo>
                  <a:lnTo>
                    <a:pt x="827498" y="553369"/>
                  </a:lnTo>
                  <a:lnTo>
                    <a:pt x="822216" y="553369"/>
                  </a:lnTo>
                  <a:lnTo>
                    <a:pt x="816670" y="552841"/>
                  </a:lnTo>
                  <a:lnTo>
                    <a:pt x="811653" y="552312"/>
                  </a:lnTo>
                  <a:lnTo>
                    <a:pt x="806371" y="550991"/>
                  </a:lnTo>
                  <a:lnTo>
                    <a:pt x="801618" y="549934"/>
                  </a:lnTo>
                  <a:lnTo>
                    <a:pt x="796864" y="548348"/>
                  </a:lnTo>
                  <a:lnTo>
                    <a:pt x="791847" y="546498"/>
                  </a:lnTo>
                  <a:lnTo>
                    <a:pt x="787621" y="544648"/>
                  </a:lnTo>
                  <a:lnTo>
                    <a:pt x="783396" y="542269"/>
                  </a:lnTo>
                  <a:lnTo>
                    <a:pt x="779171" y="539890"/>
                  </a:lnTo>
                  <a:lnTo>
                    <a:pt x="775210" y="536983"/>
                  </a:lnTo>
                  <a:lnTo>
                    <a:pt x="771512" y="534340"/>
                  </a:lnTo>
                  <a:lnTo>
                    <a:pt x="767815" y="531433"/>
                  </a:lnTo>
                  <a:lnTo>
                    <a:pt x="764382" y="528262"/>
                  </a:lnTo>
                  <a:lnTo>
                    <a:pt x="760949" y="524826"/>
                  </a:lnTo>
                  <a:lnTo>
                    <a:pt x="758044" y="521390"/>
                  </a:lnTo>
                  <a:lnTo>
                    <a:pt x="755139" y="517690"/>
                  </a:lnTo>
                  <a:lnTo>
                    <a:pt x="752498" y="513990"/>
                  </a:lnTo>
                  <a:lnTo>
                    <a:pt x="750121" y="510026"/>
                  </a:lnTo>
                  <a:lnTo>
                    <a:pt x="747745" y="506061"/>
                  </a:lnTo>
                  <a:lnTo>
                    <a:pt x="745896" y="502097"/>
                  </a:lnTo>
                  <a:lnTo>
                    <a:pt x="743783" y="498133"/>
                  </a:lnTo>
                  <a:lnTo>
                    <a:pt x="742199" y="493640"/>
                  </a:lnTo>
                  <a:lnTo>
                    <a:pt x="740614" y="489411"/>
                  </a:lnTo>
                  <a:lnTo>
                    <a:pt x="739294" y="485182"/>
                  </a:lnTo>
                  <a:lnTo>
                    <a:pt x="737974" y="480954"/>
                  </a:lnTo>
                  <a:lnTo>
                    <a:pt x="737181" y="476461"/>
                  </a:lnTo>
                  <a:lnTo>
                    <a:pt x="736389" y="471968"/>
                  </a:lnTo>
                  <a:lnTo>
                    <a:pt x="735861" y="467475"/>
                  </a:lnTo>
                  <a:lnTo>
                    <a:pt x="735333" y="462982"/>
                  </a:lnTo>
                  <a:lnTo>
                    <a:pt x="735069" y="458753"/>
                  </a:lnTo>
                  <a:lnTo>
                    <a:pt x="735069" y="453996"/>
                  </a:lnTo>
                  <a:lnTo>
                    <a:pt x="735069" y="448182"/>
                  </a:lnTo>
                  <a:lnTo>
                    <a:pt x="735597" y="442367"/>
                  </a:lnTo>
                  <a:lnTo>
                    <a:pt x="736389" y="436817"/>
                  </a:lnTo>
                  <a:lnTo>
                    <a:pt x="737445" y="430738"/>
                  </a:lnTo>
                  <a:lnTo>
                    <a:pt x="731107" y="429945"/>
                  </a:lnTo>
                  <a:lnTo>
                    <a:pt x="725562" y="428888"/>
                  </a:lnTo>
                  <a:lnTo>
                    <a:pt x="719752" y="427567"/>
                  </a:lnTo>
                  <a:lnTo>
                    <a:pt x="714206" y="426245"/>
                  </a:lnTo>
                  <a:lnTo>
                    <a:pt x="708660" y="424395"/>
                  </a:lnTo>
                  <a:lnTo>
                    <a:pt x="703379" y="422545"/>
                  </a:lnTo>
                  <a:lnTo>
                    <a:pt x="698097" y="420431"/>
                  </a:lnTo>
                  <a:lnTo>
                    <a:pt x="693344" y="418052"/>
                  </a:lnTo>
                  <a:lnTo>
                    <a:pt x="688590" y="415674"/>
                  </a:lnTo>
                  <a:lnTo>
                    <a:pt x="683837" y="413031"/>
                  </a:lnTo>
                  <a:lnTo>
                    <a:pt x="679347" y="410124"/>
                  </a:lnTo>
                  <a:lnTo>
                    <a:pt x="675122" y="406952"/>
                  </a:lnTo>
                  <a:lnTo>
                    <a:pt x="670897" y="403781"/>
                  </a:lnTo>
                  <a:lnTo>
                    <a:pt x="666936" y="400873"/>
                  </a:lnTo>
                  <a:lnTo>
                    <a:pt x="663238" y="397438"/>
                  </a:lnTo>
                  <a:lnTo>
                    <a:pt x="659541" y="393738"/>
                  </a:lnTo>
                  <a:lnTo>
                    <a:pt x="655316" y="389245"/>
                  </a:lnTo>
                  <a:lnTo>
                    <a:pt x="651355" y="384752"/>
                  </a:lnTo>
                  <a:lnTo>
                    <a:pt x="647922" y="379994"/>
                  </a:lnTo>
                  <a:lnTo>
                    <a:pt x="644489" y="374973"/>
                  </a:lnTo>
                  <a:lnTo>
                    <a:pt x="641584" y="370216"/>
                  </a:lnTo>
                  <a:lnTo>
                    <a:pt x="638943" y="365194"/>
                  </a:lnTo>
                  <a:lnTo>
                    <a:pt x="636302" y="359908"/>
                  </a:lnTo>
                  <a:lnTo>
                    <a:pt x="633925" y="354887"/>
                  </a:lnTo>
                  <a:lnTo>
                    <a:pt x="632077" y="349337"/>
                  </a:lnTo>
                  <a:lnTo>
                    <a:pt x="630228" y="344051"/>
                  </a:lnTo>
                  <a:lnTo>
                    <a:pt x="628908" y="338501"/>
                  </a:lnTo>
                  <a:lnTo>
                    <a:pt x="627587" y="333215"/>
                  </a:lnTo>
                  <a:lnTo>
                    <a:pt x="626531" y="327401"/>
                  </a:lnTo>
                  <a:lnTo>
                    <a:pt x="626003" y="322115"/>
                  </a:lnTo>
                  <a:lnTo>
                    <a:pt x="625475" y="316300"/>
                  </a:lnTo>
                  <a:lnTo>
                    <a:pt x="625475" y="311015"/>
                  </a:lnTo>
                  <a:lnTo>
                    <a:pt x="625475" y="303614"/>
                  </a:lnTo>
                  <a:lnTo>
                    <a:pt x="626003" y="295950"/>
                  </a:lnTo>
                  <a:lnTo>
                    <a:pt x="627323" y="288286"/>
                  </a:lnTo>
                  <a:lnTo>
                    <a:pt x="628644" y="280885"/>
                  </a:lnTo>
                  <a:lnTo>
                    <a:pt x="630228" y="273221"/>
                  </a:lnTo>
                  <a:lnTo>
                    <a:pt x="632605" y="265556"/>
                  </a:lnTo>
                  <a:lnTo>
                    <a:pt x="635510" y="257892"/>
                  </a:lnTo>
                  <a:lnTo>
                    <a:pt x="638679" y="250492"/>
                  </a:lnTo>
                  <a:lnTo>
                    <a:pt x="642640" y="243092"/>
                  </a:lnTo>
                  <a:lnTo>
                    <a:pt x="646865" y="235956"/>
                  </a:lnTo>
                  <a:lnTo>
                    <a:pt x="651883" y="229084"/>
                  </a:lnTo>
                  <a:lnTo>
                    <a:pt x="654524" y="225648"/>
                  </a:lnTo>
                  <a:lnTo>
                    <a:pt x="657693" y="222213"/>
                  </a:lnTo>
                  <a:lnTo>
                    <a:pt x="660598" y="219041"/>
                  </a:lnTo>
                  <a:lnTo>
                    <a:pt x="664031" y="216134"/>
                  </a:lnTo>
                  <a:lnTo>
                    <a:pt x="667464" y="212962"/>
                  </a:lnTo>
                  <a:lnTo>
                    <a:pt x="670897" y="210319"/>
                  </a:lnTo>
                  <a:lnTo>
                    <a:pt x="674594" y="207677"/>
                  </a:lnTo>
                  <a:lnTo>
                    <a:pt x="678555" y="205034"/>
                  </a:lnTo>
                  <a:lnTo>
                    <a:pt x="682516" y="202919"/>
                  </a:lnTo>
                  <a:lnTo>
                    <a:pt x="686742" y="200541"/>
                  </a:lnTo>
                  <a:lnTo>
                    <a:pt x="692551" y="197898"/>
                  </a:lnTo>
                  <a:lnTo>
                    <a:pt x="698625" y="195255"/>
                  </a:lnTo>
                  <a:lnTo>
                    <a:pt x="704963" y="193405"/>
                  </a:lnTo>
                  <a:lnTo>
                    <a:pt x="711565" y="191555"/>
                  </a:lnTo>
                  <a:lnTo>
                    <a:pt x="718431" y="190498"/>
                  </a:lnTo>
                  <a:lnTo>
                    <a:pt x="725562" y="189440"/>
                  </a:lnTo>
                  <a:lnTo>
                    <a:pt x="732956" y="188912"/>
                  </a:lnTo>
                  <a:close/>
                  <a:moveTo>
                    <a:pt x="660135" y="149754"/>
                  </a:moveTo>
                  <a:lnTo>
                    <a:pt x="649288" y="150283"/>
                  </a:lnTo>
                  <a:lnTo>
                    <a:pt x="638440" y="150548"/>
                  </a:lnTo>
                  <a:lnTo>
                    <a:pt x="627856" y="151342"/>
                  </a:lnTo>
                  <a:lnTo>
                    <a:pt x="617273" y="152400"/>
                  </a:lnTo>
                  <a:lnTo>
                    <a:pt x="606690" y="153723"/>
                  </a:lnTo>
                  <a:lnTo>
                    <a:pt x="596106" y="155046"/>
                  </a:lnTo>
                  <a:lnTo>
                    <a:pt x="585787" y="156633"/>
                  </a:lnTo>
                  <a:lnTo>
                    <a:pt x="575204" y="158485"/>
                  </a:lnTo>
                  <a:lnTo>
                    <a:pt x="565150" y="160602"/>
                  </a:lnTo>
                  <a:lnTo>
                    <a:pt x="555096" y="162454"/>
                  </a:lnTo>
                  <a:lnTo>
                    <a:pt x="544777" y="165100"/>
                  </a:lnTo>
                  <a:lnTo>
                    <a:pt x="534723" y="167746"/>
                  </a:lnTo>
                  <a:lnTo>
                    <a:pt x="524669" y="170392"/>
                  </a:lnTo>
                  <a:lnTo>
                    <a:pt x="514879" y="173302"/>
                  </a:lnTo>
                  <a:lnTo>
                    <a:pt x="505354" y="176477"/>
                  </a:lnTo>
                  <a:lnTo>
                    <a:pt x="495565" y="179917"/>
                  </a:lnTo>
                  <a:lnTo>
                    <a:pt x="485775" y="183356"/>
                  </a:lnTo>
                  <a:lnTo>
                    <a:pt x="476515" y="187060"/>
                  </a:lnTo>
                  <a:lnTo>
                    <a:pt x="466725" y="191029"/>
                  </a:lnTo>
                  <a:lnTo>
                    <a:pt x="457729" y="194998"/>
                  </a:lnTo>
                  <a:lnTo>
                    <a:pt x="448204" y="199231"/>
                  </a:lnTo>
                  <a:lnTo>
                    <a:pt x="438944" y="203994"/>
                  </a:lnTo>
                  <a:lnTo>
                    <a:pt x="430212" y="208492"/>
                  </a:lnTo>
                  <a:lnTo>
                    <a:pt x="420952" y="213254"/>
                  </a:lnTo>
                  <a:lnTo>
                    <a:pt x="412221" y="218281"/>
                  </a:lnTo>
                  <a:lnTo>
                    <a:pt x="403754" y="223308"/>
                  </a:lnTo>
                  <a:lnTo>
                    <a:pt x="395023" y="228600"/>
                  </a:lnTo>
                  <a:lnTo>
                    <a:pt x="386556" y="234156"/>
                  </a:lnTo>
                  <a:lnTo>
                    <a:pt x="377825" y="239713"/>
                  </a:lnTo>
                  <a:lnTo>
                    <a:pt x="369623" y="245269"/>
                  </a:lnTo>
                  <a:lnTo>
                    <a:pt x="361685" y="251354"/>
                  </a:lnTo>
                  <a:lnTo>
                    <a:pt x="1090349" y="979753"/>
                  </a:lnTo>
                  <a:lnTo>
                    <a:pt x="1096169" y="971815"/>
                  </a:lnTo>
                  <a:lnTo>
                    <a:pt x="1101726" y="963613"/>
                  </a:lnTo>
                  <a:lnTo>
                    <a:pt x="1107546" y="954882"/>
                  </a:lnTo>
                  <a:lnTo>
                    <a:pt x="1113103" y="946680"/>
                  </a:lnTo>
                  <a:lnTo>
                    <a:pt x="1118394" y="937948"/>
                  </a:lnTo>
                  <a:lnTo>
                    <a:pt x="1123421" y="929217"/>
                  </a:lnTo>
                  <a:lnTo>
                    <a:pt x="1128449" y="920486"/>
                  </a:lnTo>
                  <a:lnTo>
                    <a:pt x="1133211" y="911490"/>
                  </a:lnTo>
                  <a:lnTo>
                    <a:pt x="1137709" y="902494"/>
                  </a:lnTo>
                  <a:lnTo>
                    <a:pt x="1142207" y="893234"/>
                  </a:lnTo>
                  <a:lnTo>
                    <a:pt x="1146440" y="884238"/>
                  </a:lnTo>
                  <a:lnTo>
                    <a:pt x="1150409" y="874713"/>
                  </a:lnTo>
                  <a:lnTo>
                    <a:pt x="1154378" y="865188"/>
                  </a:lnTo>
                  <a:lnTo>
                    <a:pt x="1158082" y="855928"/>
                  </a:lnTo>
                  <a:lnTo>
                    <a:pt x="1161786" y="846138"/>
                  </a:lnTo>
                  <a:lnTo>
                    <a:pt x="1164961" y="836348"/>
                  </a:lnTo>
                  <a:lnTo>
                    <a:pt x="1168136" y="826823"/>
                  </a:lnTo>
                  <a:lnTo>
                    <a:pt x="1171311" y="816769"/>
                  </a:lnTo>
                  <a:lnTo>
                    <a:pt x="1173957" y="806715"/>
                  </a:lnTo>
                  <a:lnTo>
                    <a:pt x="1176603" y="796661"/>
                  </a:lnTo>
                  <a:lnTo>
                    <a:pt x="1178984" y="786871"/>
                  </a:lnTo>
                  <a:lnTo>
                    <a:pt x="1181101" y="776553"/>
                  </a:lnTo>
                  <a:lnTo>
                    <a:pt x="1183217" y="766234"/>
                  </a:lnTo>
                  <a:lnTo>
                    <a:pt x="1184805" y="755915"/>
                  </a:lnTo>
                  <a:lnTo>
                    <a:pt x="1186657" y="745332"/>
                  </a:lnTo>
                  <a:lnTo>
                    <a:pt x="1187980" y="735013"/>
                  </a:lnTo>
                  <a:lnTo>
                    <a:pt x="1189303" y="724430"/>
                  </a:lnTo>
                  <a:lnTo>
                    <a:pt x="1190096" y="713846"/>
                  </a:lnTo>
                  <a:lnTo>
                    <a:pt x="1190890" y="702998"/>
                  </a:lnTo>
                  <a:lnTo>
                    <a:pt x="1191419" y="692415"/>
                  </a:lnTo>
                  <a:lnTo>
                    <a:pt x="1191684" y="681567"/>
                  </a:lnTo>
                  <a:lnTo>
                    <a:pt x="1191949" y="670719"/>
                  </a:lnTo>
                  <a:lnTo>
                    <a:pt x="1191684" y="657490"/>
                  </a:lnTo>
                  <a:lnTo>
                    <a:pt x="1191155" y="643996"/>
                  </a:lnTo>
                  <a:lnTo>
                    <a:pt x="1190361" y="630502"/>
                  </a:lnTo>
                  <a:lnTo>
                    <a:pt x="1189303" y="617538"/>
                  </a:lnTo>
                  <a:lnTo>
                    <a:pt x="1187715" y="604309"/>
                  </a:lnTo>
                  <a:lnTo>
                    <a:pt x="1185863" y="591344"/>
                  </a:lnTo>
                  <a:lnTo>
                    <a:pt x="1183746" y="578644"/>
                  </a:lnTo>
                  <a:lnTo>
                    <a:pt x="1181101" y="565680"/>
                  </a:lnTo>
                  <a:lnTo>
                    <a:pt x="1178719" y="553244"/>
                  </a:lnTo>
                  <a:lnTo>
                    <a:pt x="1175544" y="540544"/>
                  </a:lnTo>
                  <a:lnTo>
                    <a:pt x="1172105" y="528109"/>
                  </a:lnTo>
                  <a:lnTo>
                    <a:pt x="1168401" y="515673"/>
                  </a:lnTo>
                  <a:lnTo>
                    <a:pt x="1164696" y="503767"/>
                  </a:lnTo>
                  <a:lnTo>
                    <a:pt x="1160463" y="491596"/>
                  </a:lnTo>
                  <a:lnTo>
                    <a:pt x="1155701" y="479690"/>
                  </a:lnTo>
                  <a:lnTo>
                    <a:pt x="1150938" y="468048"/>
                  </a:lnTo>
                  <a:lnTo>
                    <a:pt x="1145911" y="456407"/>
                  </a:lnTo>
                  <a:lnTo>
                    <a:pt x="1140619" y="445029"/>
                  </a:lnTo>
                  <a:lnTo>
                    <a:pt x="1135063" y="433388"/>
                  </a:lnTo>
                  <a:lnTo>
                    <a:pt x="1128978" y="422275"/>
                  </a:lnTo>
                  <a:lnTo>
                    <a:pt x="1122892" y="411427"/>
                  </a:lnTo>
                  <a:lnTo>
                    <a:pt x="1116278" y="400579"/>
                  </a:lnTo>
                  <a:lnTo>
                    <a:pt x="1109928" y="389996"/>
                  </a:lnTo>
                  <a:lnTo>
                    <a:pt x="1103049" y="379413"/>
                  </a:lnTo>
                  <a:lnTo>
                    <a:pt x="1095905" y="369359"/>
                  </a:lnTo>
                  <a:lnTo>
                    <a:pt x="1088496" y="359040"/>
                  </a:lnTo>
                  <a:lnTo>
                    <a:pt x="1080824" y="348986"/>
                  </a:lnTo>
                  <a:lnTo>
                    <a:pt x="1072886" y="339196"/>
                  </a:lnTo>
                  <a:lnTo>
                    <a:pt x="1064684" y="329936"/>
                  </a:lnTo>
                  <a:lnTo>
                    <a:pt x="1056482" y="320411"/>
                  </a:lnTo>
                  <a:lnTo>
                    <a:pt x="1047751" y="311415"/>
                  </a:lnTo>
                  <a:lnTo>
                    <a:pt x="1039284" y="302154"/>
                  </a:lnTo>
                  <a:lnTo>
                    <a:pt x="1030288" y="293688"/>
                  </a:lnTo>
                  <a:lnTo>
                    <a:pt x="1021028" y="284956"/>
                  </a:lnTo>
                  <a:lnTo>
                    <a:pt x="1011503" y="276754"/>
                  </a:lnTo>
                  <a:lnTo>
                    <a:pt x="1002242" y="268817"/>
                  </a:lnTo>
                  <a:lnTo>
                    <a:pt x="992453" y="260615"/>
                  </a:lnTo>
                  <a:lnTo>
                    <a:pt x="982399" y="252942"/>
                  </a:lnTo>
                  <a:lnTo>
                    <a:pt x="972344" y="245798"/>
                  </a:lnTo>
                  <a:lnTo>
                    <a:pt x="962290" y="238654"/>
                  </a:lnTo>
                  <a:lnTo>
                    <a:pt x="951707" y="231511"/>
                  </a:lnTo>
                  <a:lnTo>
                    <a:pt x="941123" y="225160"/>
                  </a:lnTo>
                  <a:lnTo>
                    <a:pt x="930276" y="218810"/>
                  </a:lnTo>
                  <a:lnTo>
                    <a:pt x="919163" y="212460"/>
                  </a:lnTo>
                  <a:lnTo>
                    <a:pt x="908051" y="206640"/>
                  </a:lnTo>
                  <a:lnTo>
                    <a:pt x="896673" y="201083"/>
                  </a:lnTo>
                  <a:lnTo>
                    <a:pt x="885296" y="195527"/>
                  </a:lnTo>
                  <a:lnTo>
                    <a:pt x="873655" y="190500"/>
                  </a:lnTo>
                  <a:lnTo>
                    <a:pt x="862013" y="185737"/>
                  </a:lnTo>
                  <a:lnTo>
                    <a:pt x="849842" y="181240"/>
                  </a:lnTo>
                  <a:lnTo>
                    <a:pt x="837936" y="177006"/>
                  </a:lnTo>
                  <a:lnTo>
                    <a:pt x="825765" y="173037"/>
                  </a:lnTo>
                  <a:lnTo>
                    <a:pt x="813330" y="169333"/>
                  </a:lnTo>
                  <a:lnTo>
                    <a:pt x="801159" y="165894"/>
                  </a:lnTo>
                  <a:lnTo>
                    <a:pt x="788459" y="162983"/>
                  </a:lnTo>
                  <a:lnTo>
                    <a:pt x="776023" y="160337"/>
                  </a:lnTo>
                  <a:lnTo>
                    <a:pt x="763058" y="157956"/>
                  </a:lnTo>
                  <a:lnTo>
                    <a:pt x="750358" y="155575"/>
                  </a:lnTo>
                  <a:lnTo>
                    <a:pt x="737129" y="153987"/>
                  </a:lnTo>
                  <a:lnTo>
                    <a:pt x="724165" y="152135"/>
                  </a:lnTo>
                  <a:lnTo>
                    <a:pt x="710935" y="151077"/>
                  </a:lnTo>
                  <a:lnTo>
                    <a:pt x="697706" y="150283"/>
                  </a:lnTo>
                  <a:lnTo>
                    <a:pt x="684213" y="150019"/>
                  </a:lnTo>
                  <a:lnTo>
                    <a:pt x="670983" y="149754"/>
                  </a:lnTo>
                  <a:lnTo>
                    <a:pt x="660135" y="149754"/>
                  </a:lnTo>
                  <a:close/>
                  <a:moveTo>
                    <a:pt x="670719" y="0"/>
                  </a:moveTo>
                  <a:lnTo>
                    <a:pt x="688181" y="264"/>
                  </a:lnTo>
                  <a:lnTo>
                    <a:pt x="705115" y="794"/>
                  </a:lnTo>
                  <a:lnTo>
                    <a:pt x="722313" y="2117"/>
                  </a:lnTo>
                  <a:lnTo>
                    <a:pt x="739246" y="3439"/>
                  </a:lnTo>
                  <a:lnTo>
                    <a:pt x="755915" y="5556"/>
                  </a:lnTo>
                  <a:lnTo>
                    <a:pt x="772848" y="7673"/>
                  </a:lnTo>
                  <a:lnTo>
                    <a:pt x="789517" y="10583"/>
                  </a:lnTo>
                  <a:lnTo>
                    <a:pt x="805921" y="13758"/>
                  </a:lnTo>
                  <a:lnTo>
                    <a:pt x="822326" y="17462"/>
                  </a:lnTo>
                  <a:lnTo>
                    <a:pt x="838201" y="21167"/>
                  </a:lnTo>
                  <a:lnTo>
                    <a:pt x="854340" y="25664"/>
                  </a:lnTo>
                  <a:lnTo>
                    <a:pt x="870215" y="30162"/>
                  </a:lnTo>
                  <a:lnTo>
                    <a:pt x="885826" y="35454"/>
                  </a:lnTo>
                  <a:lnTo>
                    <a:pt x="901436" y="40746"/>
                  </a:lnTo>
                  <a:lnTo>
                    <a:pt x="916782" y="46567"/>
                  </a:lnTo>
                  <a:lnTo>
                    <a:pt x="931863" y="52917"/>
                  </a:lnTo>
                  <a:lnTo>
                    <a:pt x="946680" y="59531"/>
                  </a:lnTo>
                  <a:lnTo>
                    <a:pt x="961496" y="66146"/>
                  </a:lnTo>
                  <a:lnTo>
                    <a:pt x="976313" y="73819"/>
                  </a:lnTo>
                  <a:lnTo>
                    <a:pt x="990336" y="81227"/>
                  </a:lnTo>
                  <a:lnTo>
                    <a:pt x="1004624" y="89164"/>
                  </a:lnTo>
                  <a:lnTo>
                    <a:pt x="1018382" y="97367"/>
                  </a:lnTo>
                  <a:lnTo>
                    <a:pt x="1032405" y="105833"/>
                  </a:lnTo>
                  <a:lnTo>
                    <a:pt x="1045899" y="114829"/>
                  </a:lnTo>
                  <a:lnTo>
                    <a:pt x="1059128" y="123825"/>
                  </a:lnTo>
                  <a:lnTo>
                    <a:pt x="1072092" y="133350"/>
                  </a:lnTo>
                  <a:lnTo>
                    <a:pt x="1085057" y="143404"/>
                  </a:lnTo>
                  <a:lnTo>
                    <a:pt x="1097492" y="153458"/>
                  </a:lnTo>
                  <a:lnTo>
                    <a:pt x="1109928" y="163512"/>
                  </a:lnTo>
                  <a:lnTo>
                    <a:pt x="1121834" y="174625"/>
                  </a:lnTo>
                  <a:lnTo>
                    <a:pt x="1133476" y="185473"/>
                  </a:lnTo>
                  <a:lnTo>
                    <a:pt x="1144853" y="196585"/>
                  </a:lnTo>
                  <a:lnTo>
                    <a:pt x="1155965" y="208227"/>
                  </a:lnTo>
                  <a:lnTo>
                    <a:pt x="1167342" y="219869"/>
                  </a:lnTo>
                  <a:lnTo>
                    <a:pt x="1177926" y="231775"/>
                  </a:lnTo>
                  <a:lnTo>
                    <a:pt x="1188244" y="244211"/>
                  </a:lnTo>
                  <a:lnTo>
                    <a:pt x="1198299" y="256646"/>
                  </a:lnTo>
                  <a:lnTo>
                    <a:pt x="1208088" y="269611"/>
                  </a:lnTo>
                  <a:lnTo>
                    <a:pt x="1217878" y="282311"/>
                  </a:lnTo>
                  <a:lnTo>
                    <a:pt x="1226874" y="295804"/>
                  </a:lnTo>
                  <a:lnTo>
                    <a:pt x="1235869" y="309298"/>
                  </a:lnTo>
                  <a:lnTo>
                    <a:pt x="1244336" y="323057"/>
                  </a:lnTo>
                  <a:lnTo>
                    <a:pt x="1252538" y="337079"/>
                  </a:lnTo>
                  <a:lnTo>
                    <a:pt x="1260211" y="351102"/>
                  </a:lnTo>
                  <a:lnTo>
                    <a:pt x="1268149" y="365654"/>
                  </a:lnTo>
                  <a:lnTo>
                    <a:pt x="1275292" y="380207"/>
                  </a:lnTo>
                  <a:lnTo>
                    <a:pt x="1281907" y="394759"/>
                  </a:lnTo>
                  <a:lnTo>
                    <a:pt x="1288522" y="409840"/>
                  </a:lnTo>
                  <a:lnTo>
                    <a:pt x="1294872" y="424921"/>
                  </a:lnTo>
                  <a:lnTo>
                    <a:pt x="1300692" y="440267"/>
                  </a:lnTo>
                  <a:lnTo>
                    <a:pt x="1306249" y="455877"/>
                  </a:lnTo>
                  <a:lnTo>
                    <a:pt x="1311276" y="471488"/>
                  </a:lnTo>
                  <a:lnTo>
                    <a:pt x="1316038" y="487098"/>
                  </a:lnTo>
                  <a:lnTo>
                    <a:pt x="1320272" y="503238"/>
                  </a:lnTo>
                  <a:lnTo>
                    <a:pt x="1324240" y="519377"/>
                  </a:lnTo>
                  <a:lnTo>
                    <a:pt x="1327680" y="535782"/>
                  </a:lnTo>
                  <a:lnTo>
                    <a:pt x="1330855" y="551921"/>
                  </a:lnTo>
                  <a:lnTo>
                    <a:pt x="1333765" y="568590"/>
                  </a:lnTo>
                  <a:lnTo>
                    <a:pt x="1335882" y="585523"/>
                  </a:lnTo>
                  <a:lnTo>
                    <a:pt x="1337999" y="602192"/>
                  </a:lnTo>
                  <a:lnTo>
                    <a:pt x="1339322" y="619125"/>
                  </a:lnTo>
                  <a:lnTo>
                    <a:pt x="1340644" y="636323"/>
                  </a:lnTo>
                  <a:lnTo>
                    <a:pt x="1341174" y="653521"/>
                  </a:lnTo>
                  <a:lnTo>
                    <a:pt x="1341438" y="670719"/>
                  </a:lnTo>
                  <a:lnTo>
                    <a:pt x="1341174" y="687917"/>
                  </a:lnTo>
                  <a:lnTo>
                    <a:pt x="1340644" y="705380"/>
                  </a:lnTo>
                  <a:lnTo>
                    <a:pt x="1339322" y="722313"/>
                  </a:lnTo>
                  <a:lnTo>
                    <a:pt x="1337999" y="739246"/>
                  </a:lnTo>
                  <a:lnTo>
                    <a:pt x="1335882" y="756180"/>
                  </a:lnTo>
                  <a:lnTo>
                    <a:pt x="1333765" y="772848"/>
                  </a:lnTo>
                  <a:lnTo>
                    <a:pt x="1330855" y="789253"/>
                  </a:lnTo>
                  <a:lnTo>
                    <a:pt x="1327680" y="805921"/>
                  </a:lnTo>
                  <a:lnTo>
                    <a:pt x="1324240" y="822061"/>
                  </a:lnTo>
                  <a:lnTo>
                    <a:pt x="1320272" y="838465"/>
                  </a:lnTo>
                  <a:lnTo>
                    <a:pt x="1316038" y="854340"/>
                  </a:lnTo>
                  <a:lnTo>
                    <a:pt x="1311540" y="870215"/>
                  </a:lnTo>
                  <a:lnTo>
                    <a:pt x="1306249" y="885825"/>
                  </a:lnTo>
                  <a:lnTo>
                    <a:pt x="1300957" y="901171"/>
                  </a:lnTo>
                  <a:lnTo>
                    <a:pt x="1294872" y="916782"/>
                  </a:lnTo>
                  <a:lnTo>
                    <a:pt x="1288522" y="931863"/>
                  </a:lnTo>
                  <a:lnTo>
                    <a:pt x="1282436" y="946680"/>
                  </a:lnTo>
                  <a:lnTo>
                    <a:pt x="1275292" y="961496"/>
                  </a:lnTo>
                  <a:lnTo>
                    <a:pt x="1268149" y="976048"/>
                  </a:lnTo>
                  <a:lnTo>
                    <a:pt x="1260740" y="990336"/>
                  </a:lnTo>
                  <a:lnTo>
                    <a:pt x="1252538" y="1004623"/>
                  </a:lnTo>
                  <a:lnTo>
                    <a:pt x="1244336" y="1018646"/>
                  </a:lnTo>
                  <a:lnTo>
                    <a:pt x="1235869" y="1032405"/>
                  </a:lnTo>
                  <a:lnTo>
                    <a:pt x="1226874" y="1045898"/>
                  </a:lnTo>
                  <a:lnTo>
                    <a:pt x="1217878" y="1058863"/>
                  </a:lnTo>
                  <a:lnTo>
                    <a:pt x="1208088" y="1072092"/>
                  </a:lnTo>
                  <a:lnTo>
                    <a:pt x="1198299" y="1084792"/>
                  </a:lnTo>
                  <a:lnTo>
                    <a:pt x="1188244" y="1097492"/>
                  </a:lnTo>
                  <a:lnTo>
                    <a:pt x="1177926" y="1109663"/>
                  </a:lnTo>
                  <a:lnTo>
                    <a:pt x="1167342" y="1121834"/>
                  </a:lnTo>
                  <a:lnTo>
                    <a:pt x="1156494" y="1133476"/>
                  </a:lnTo>
                  <a:lnTo>
                    <a:pt x="1144853" y="1144853"/>
                  </a:lnTo>
                  <a:lnTo>
                    <a:pt x="1133476" y="1156230"/>
                  </a:lnTo>
                  <a:lnTo>
                    <a:pt x="1121834" y="1167078"/>
                  </a:lnTo>
                  <a:lnTo>
                    <a:pt x="1109928" y="1177661"/>
                  </a:lnTo>
                  <a:lnTo>
                    <a:pt x="1097492" y="1188244"/>
                  </a:lnTo>
                  <a:lnTo>
                    <a:pt x="1085057" y="1198299"/>
                  </a:lnTo>
                  <a:lnTo>
                    <a:pt x="1072092" y="1208088"/>
                  </a:lnTo>
                  <a:lnTo>
                    <a:pt x="1059128" y="1217613"/>
                  </a:lnTo>
                  <a:lnTo>
                    <a:pt x="1045899" y="1226874"/>
                  </a:lnTo>
                  <a:lnTo>
                    <a:pt x="1032405" y="1235605"/>
                  </a:lnTo>
                  <a:lnTo>
                    <a:pt x="1018646" y="1244336"/>
                  </a:lnTo>
                  <a:lnTo>
                    <a:pt x="1004624" y="1252538"/>
                  </a:lnTo>
                  <a:lnTo>
                    <a:pt x="990336" y="1260476"/>
                  </a:lnTo>
                  <a:lnTo>
                    <a:pt x="976313" y="1267884"/>
                  </a:lnTo>
                  <a:lnTo>
                    <a:pt x="961496" y="1275028"/>
                  </a:lnTo>
                  <a:lnTo>
                    <a:pt x="946680" y="1282171"/>
                  </a:lnTo>
                  <a:lnTo>
                    <a:pt x="931863" y="1288786"/>
                  </a:lnTo>
                  <a:lnTo>
                    <a:pt x="916782" y="1294872"/>
                  </a:lnTo>
                  <a:lnTo>
                    <a:pt x="901436" y="1300692"/>
                  </a:lnTo>
                  <a:lnTo>
                    <a:pt x="885826" y="1306249"/>
                  </a:lnTo>
                  <a:lnTo>
                    <a:pt x="870215" y="1311276"/>
                  </a:lnTo>
                  <a:lnTo>
                    <a:pt x="854605" y="1316038"/>
                  </a:lnTo>
                  <a:lnTo>
                    <a:pt x="838465" y="1320272"/>
                  </a:lnTo>
                  <a:lnTo>
                    <a:pt x="822326" y="1324240"/>
                  </a:lnTo>
                  <a:lnTo>
                    <a:pt x="805921" y="1327680"/>
                  </a:lnTo>
                  <a:lnTo>
                    <a:pt x="789782" y="1331119"/>
                  </a:lnTo>
                  <a:lnTo>
                    <a:pt x="772848" y="1333501"/>
                  </a:lnTo>
                  <a:lnTo>
                    <a:pt x="756179" y="1335882"/>
                  </a:lnTo>
                  <a:lnTo>
                    <a:pt x="739510" y="1337999"/>
                  </a:lnTo>
                  <a:lnTo>
                    <a:pt x="722577" y="1339322"/>
                  </a:lnTo>
                  <a:lnTo>
                    <a:pt x="705379" y="1340380"/>
                  </a:lnTo>
                  <a:lnTo>
                    <a:pt x="688446" y="1341174"/>
                  </a:lnTo>
                  <a:lnTo>
                    <a:pt x="670983" y="1341438"/>
                  </a:lnTo>
                  <a:lnTo>
                    <a:pt x="670719" y="1341438"/>
                  </a:lnTo>
                  <a:lnTo>
                    <a:pt x="653521" y="1341438"/>
                  </a:lnTo>
                  <a:lnTo>
                    <a:pt x="636323" y="1340380"/>
                  </a:lnTo>
                  <a:lnTo>
                    <a:pt x="619125" y="1339322"/>
                  </a:lnTo>
                  <a:lnTo>
                    <a:pt x="602456" y="1337999"/>
                  </a:lnTo>
                  <a:lnTo>
                    <a:pt x="585523" y="1335882"/>
                  </a:lnTo>
                  <a:lnTo>
                    <a:pt x="568590" y="1333501"/>
                  </a:lnTo>
                  <a:lnTo>
                    <a:pt x="552185" y="1331119"/>
                  </a:lnTo>
                  <a:lnTo>
                    <a:pt x="535781" y="1327944"/>
                  </a:lnTo>
                  <a:lnTo>
                    <a:pt x="519377" y="1324240"/>
                  </a:lnTo>
                  <a:lnTo>
                    <a:pt x="503237" y="1320272"/>
                  </a:lnTo>
                  <a:lnTo>
                    <a:pt x="487362" y="1316038"/>
                  </a:lnTo>
                  <a:lnTo>
                    <a:pt x="471223" y="1311276"/>
                  </a:lnTo>
                  <a:lnTo>
                    <a:pt x="455877" y="1306249"/>
                  </a:lnTo>
                  <a:lnTo>
                    <a:pt x="440267" y="1300692"/>
                  </a:lnTo>
                  <a:lnTo>
                    <a:pt x="424921" y="1294872"/>
                  </a:lnTo>
                  <a:lnTo>
                    <a:pt x="409840" y="1288786"/>
                  </a:lnTo>
                  <a:lnTo>
                    <a:pt x="394758" y="1282171"/>
                  </a:lnTo>
                  <a:lnTo>
                    <a:pt x="379942" y="1275292"/>
                  </a:lnTo>
                  <a:lnTo>
                    <a:pt x="365389" y="1267884"/>
                  </a:lnTo>
                  <a:lnTo>
                    <a:pt x="351102" y="1260476"/>
                  </a:lnTo>
                  <a:lnTo>
                    <a:pt x="337079" y="1252538"/>
                  </a:lnTo>
                  <a:lnTo>
                    <a:pt x="323056" y="1244336"/>
                  </a:lnTo>
                  <a:lnTo>
                    <a:pt x="309298" y="1235605"/>
                  </a:lnTo>
                  <a:lnTo>
                    <a:pt x="295804" y="1226874"/>
                  </a:lnTo>
                  <a:lnTo>
                    <a:pt x="282575" y="1217613"/>
                  </a:lnTo>
                  <a:lnTo>
                    <a:pt x="269346" y="1208088"/>
                  </a:lnTo>
                  <a:lnTo>
                    <a:pt x="256910" y="1198299"/>
                  </a:lnTo>
                  <a:lnTo>
                    <a:pt x="244210" y="1188244"/>
                  </a:lnTo>
                  <a:lnTo>
                    <a:pt x="232039" y="1177661"/>
                  </a:lnTo>
                  <a:lnTo>
                    <a:pt x="220133" y="1167078"/>
                  </a:lnTo>
                  <a:lnTo>
                    <a:pt x="207962" y="1156230"/>
                  </a:lnTo>
                  <a:lnTo>
                    <a:pt x="196585" y="1144853"/>
                  </a:lnTo>
                  <a:lnTo>
                    <a:pt x="185473" y="1133476"/>
                  </a:lnTo>
                  <a:lnTo>
                    <a:pt x="174625" y="1121834"/>
                  </a:lnTo>
                  <a:lnTo>
                    <a:pt x="163777" y="1109663"/>
                  </a:lnTo>
                  <a:lnTo>
                    <a:pt x="153458" y="1097492"/>
                  </a:lnTo>
                  <a:lnTo>
                    <a:pt x="143139" y="1084792"/>
                  </a:lnTo>
                  <a:lnTo>
                    <a:pt x="133614" y="1072092"/>
                  </a:lnTo>
                  <a:lnTo>
                    <a:pt x="124089" y="1058863"/>
                  </a:lnTo>
                  <a:lnTo>
                    <a:pt x="114829" y="1045898"/>
                  </a:lnTo>
                  <a:lnTo>
                    <a:pt x="105833" y="1032405"/>
                  </a:lnTo>
                  <a:lnTo>
                    <a:pt x="97102" y="1018646"/>
                  </a:lnTo>
                  <a:lnTo>
                    <a:pt x="89164" y="1004623"/>
                  </a:lnTo>
                  <a:lnTo>
                    <a:pt x="81227" y="990336"/>
                  </a:lnTo>
                  <a:lnTo>
                    <a:pt x="73554" y="976048"/>
                  </a:lnTo>
                  <a:lnTo>
                    <a:pt x="66410" y="961496"/>
                  </a:lnTo>
                  <a:lnTo>
                    <a:pt x="59531" y="946680"/>
                  </a:lnTo>
                  <a:lnTo>
                    <a:pt x="52916" y="931863"/>
                  </a:lnTo>
                  <a:lnTo>
                    <a:pt x="46566" y="916782"/>
                  </a:lnTo>
                  <a:lnTo>
                    <a:pt x="41010" y="901171"/>
                  </a:lnTo>
                  <a:lnTo>
                    <a:pt x="35454" y="885825"/>
                  </a:lnTo>
                  <a:lnTo>
                    <a:pt x="30427" y="870215"/>
                  </a:lnTo>
                  <a:lnTo>
                    <a:pt x="25664" y="854340"/>
                  </a:lnTo>
                  <a:lnTo>
                    <a:pt x="21166" y="838465"/>
                  </a:lnTo>
                  <a:lnTo>
                    <a:pt x="17198" y="822061"/>
                  </a:lnTo>
                  <a:lnTo>
                    <a:pt x="13758" y="805921"/>
                  </a:lnTo>
                  <a:lnTo>
                    <a:pt x="10583" y="789253"/>
                  </a:lnTo>
                  <a:lnTo>
                    <a:pt x="7937" y="772848"/>
                  </a:lnTo>
                  <a:lnTo>
                    <a:pt x="5556" y="756180"/>
                  </a:lnTo>
                  <a:lnTo>
                    <a:pt x="3439" y="739246"/>
                  </a:lnTo>
                  <a:lnTo>
                    <a:pt x="2116" y="722313"/>
                  </a:lnTo>
                  <a:lnTo>
                    <a:pt x="1058" y="705380"/>
                  </a:lnTo>
                  <a:lnTo>
                    <a:pt x="529" y="687917"/>
                  </a:lnTo>
                  <a:lnTo>
                    <a:pt x="0" y="670719"/>
                  </a:lnTo>
                  <a:lnTo>
                    <a:pt x="529" y="653521"/>
                  </a:lnTo>
                  <a:lnTo>
                    <a:pt x="1058" y="636323"/>
                  </a:lnTo>
                  <a:lnTo>
                    <a:pt x="2116" y="619125"/>
                  </a:lnTo>
                  <a:lnTo>
                    <a:pt x="3439" y="602192"/>
                  </a:lnTo>
                  <a:lnTo>
                    <a:pt x="5556" y="585523"/>
                  </a:lnTo>
                  <a:lnTo>
                    <a:pt x="7937" y="568855"/>
                  </a:lnTo>
                  <a:lnTo>
                    <a:pt x="10583" y="551921"/>
                  </a:lnTo>
                  <a:lnTo>
                    <a:pt x="13758" y="535782"/>
                  </a:lnTo>
                  <a:lnTo>
                    <a:pt x="17198" y="519377"/>
                  </a:lnTo>
                  <a:lnTo>
                    <a:pt x="21166" y="503238"/>
                  </a:lnTo>
                  <a:lnTo>
                    <a:pt x="25664" y="487098"/>
                  </a:lnTo>
                  <a:lnTo>
                    <a:pt x="30427" y="471488"/>
                  </a:lnTo>
                  <a:lnTo>
                    <a:pt x="35454" y="455877"/>
                  </a:lnTo>
                  <a:lnTo>
                    <a:pt x="41010" y="440267"/>
                  </a:lnTo>
                  <a:lnTo>
                    <a:pt x="46566" y="424921"/>
                  </a:lnTo>
                  <a:lnTo>
                    <a:pt x="52916" y="409840"/>
                  </a:lnTo>
                  <a:lnTo>
                    <a:pt x="59531" y="394759"/>
                  </a:lnTo>
                  <a:lnTo>
                    <a:pt x="66410" y="380207"/>
                  </a:lnTo>
                  <a:lnTo>
                    <a:pt x="73554" y="365654"/>
                  </a:lnTo>
                  <a:lnTo>
                    <a:pt x="81227" y="351102"/>
                  </a:lnTo>
                  <a:lnTo>
                    <a:pt x="89164" y="337079"/>
                  </a:lnTo>
                  <a:lnTo>
                    <a:pt x="97102" y="323057"/>
                  </a:lnTo>
                  <a:lnTo>
                    <a:pt x="105833" y="309298"/>
                  </a:lnTo>
                  <a:lnTo>
                    <a:pt x="114564" y="295804"/>
                  </a:lnTo>
                  <a:lnTo>
                    <a:pt x="124089" y="282311"/>
                  </a:lnTo>
                  <a:lnTo>
                    <a:pt x="133614" y="269611"/>
                  </a:lnTo>
                  <a:lnTo>
                    <a:pt x="143139" y="256646"/>
                  </a:lnTo>
                  <a:lnTo>
                    <a:pt x="153458" y="244211"/>
                  </a:lnTo>
                  <a:lnTo>
                    <a:pt x="163777" y="231775"/>
                  </a:lnTo>
                  <a:lnTo>
                    <a:pt x="174625" y="219869"/>
                  </a:lnTo>
                  <a:lnTo>
                    <a:pt x="185473" y="208227"/>
                  </a:lnTo>
                  <a:lnTo>
                    <a:pt x="196585" y="196585"/>
                  </a:lnTo>
                  <a:lnTo>
                    <a:pt x="207962" y="185473"/>
                  </a:lnTo>
                  <a:lnTo>
                    <a:pt x="220133" y="174625"/>
                  </a:lnTo>
                  <a:lnTo>
                    <a:pt x="232039" y="163512"/>
                  </a:lnTo>
                  <a:lnTo>
                    <a:pt x="244210" y="153458"/>
                  </a:lnTo>
                  <a:lnTo>
                    <a:pt x="256910" y="143404"/>
                  </a:lnTo>
                  <a:lnTo>
                    <a:pt x="269346" y="133350"/>
                  </a:lnTo>
                  <a:lnTo>
                    <a:pt x="282575" y="123825"/>
                  </a:lnTo>
                  <a:lnTo>
                    <a:pt x="295804" y="114829"/>
                  </a:lnTo>
                  <a:lnTo>
                    <a:pt x="309298" y="105833"/>
                  </a:lnTo>
                  <a:lnTo>
                    <a:pt x="323056" y="97367"/>
                  </a:lnTo>
                  <a:lnTo>
                    <a:pt x="337079" y="89164"/>
                  </a:lnTo>
                  <a:lnTo>
                    <a:pt x="351102" y="81227"/>
                  </a:lnTo>
                  <a:lnTo>
                    <a:pt x="365389" y="73819"/>
                  </a:lnTo>
                  <a:lnTo>
                    <a:pt x="379942" y="66146"/>
                  </a:lnTo>
                  <a:lnTo>
                    <a:pt x="394758" y="59531"/>
                  </a:lnTo>
                  <a:lnTo>
                    <a:pt x="409575" y="52917"/>
                  </a:lnTo>
                  <a:lnTo>
                    <a:pt x="424921" y="46567"/>
                  </a:lnTo>
                  <a:lnTo>
                    <a:pt x="440267" y="40746"/>
                  </a:lnTo>
                  <a:lnTo>
                    <a:pt x="455612" y="35454"/>
                  </a:lnTo>
                  <a:lnTo>
                    <a:pt x="471223" y="30162"/>
                  </a:lnTo>
                  <a:lnTo>
                    <a:pt x="487362" y="25664"/>
                  </a:lnTo>
                  <a:lnTo>
                    <a:pt x="503237" y="21167"/>
                  </a:lnTo>
                  <a:lnTo>
                    <a:pt x="519377" y="17462"/>
                  </a:lnTo>
                  <a:lnTo>
                    <a:pt x="535781" y="13758"/>
                  </a:lnTo>
                  <a:lnTo>
                    <a:pt x="552185" y="10583"/>
                  </a:lnTo>
                  <a:lnTo>
                    <a:pt x="568590" y="7673"/>
                  </a:lnTo>
                  <a:lnTo>
                    <a:pt x="585523" y="5556"/>
                  </a:lnTo>
                  <a:lnTo>
                    <a:pt x="602456" y="3439"/>
                  </a:lnTo>
                  <a:lnTo>
                    <a:pt x="619125" y="2117"/>
                  </a:lnTo>
                  <a:lnTo>
                    <a:pt x="636323" y="794"/>
                  </a:lnTo>
                  <a:lnTo>
                    <a:pt x="653521" y="264"/>
                  </a:lnTo>
                  <a:lnTo>
                    <a:pt x="6707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: Shape 21">
              <a:extLst>
                <a:ext uri="{FF2B5EF4-FFF2-40B4-BE49-F238E27FC236}">
                  <a16:creationId xmlns:a16="http://schemas.microsoft.com/office/drawing/2014/main" id="{F7995E66-CA9C-FF3E-B308-450B45F93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446" y="2029117"/>
              <a:ext cx="665992" cy="563874"/>
            </a:xfrm>
            <a:custGeom>
              <a:avLst/>
              <a:gdLst>
                <a:gd name="T0" fmla="*/ 294416 w 1263650"/>
                <a:gd name="T1" fmla="*/ 1098599 h 1069975"/>
                <a:gd name="T2" fmla="*/ 1320142 w 1263650"/>
                <a:gd name="T3" fmla="*/ 878240 h 1069975"/>
                <a:gd name="T4" fmla="*/ 1613379 w 1263650"/>
                <a:gd name="T5" fmla="*/ 878240 h 1069975"/>
                <a:gd name="T6" fmla="*/ 74190 w 1263650"/>
                <a:gd name="T7" fmla="*/ 1612900 h 1069975"/>
                <a:gd name="T8" fmla="*/ 1538839 w 1263650"/>
                <a:gd name="T9" fmla="*/ 732266 h 1069975"/>
                <a:gd name="T10" fmla="*/ 1392852 w 1263650"/>
                <a:gd name="T11" fmla="*/ 732266 h 1069975"/>
                <a:gd name="T12" fmla="*/ 514542 w 1263650"/>
                <a:gd name="T13" fmla="*/ 1026609 h 1069975"/>
                <a:gd name="T14" fmla="*/ 725543 w 1263650"/>
                <a:gd name="T15" fmla="*/ 146518 h 1069975"/>
                <a:gd name="T16" fmla="*/ 708392 w 1263650"/>
                <a:gd name="T17" fmla="*/ 149712 h 1069975"/>
                <a:gd name="T18" fmla="*/ 694033 w 1263650"/>
                <a:gd name="T19" fmla="*/ 155302 h 1069975"/>
                <a:gd name="T20" fmla="*/ 683263 w 1263650"/>
                <a:gd name="T21" fmla="*/ 163287 h 1069975"/>
                <a:gd name="T22" fmla="*/ 674487 w 1263650"/>
                <a:gd name="T23" fmla="*/ 172868 h 1069975"/>
                <a:gd name="T24" fmla="*/ 665314 w 1263650"/>
                <a:gd name="T25" fmla="*/ 189636 h 1069975"/>
                <a:gd name="T26" fmla="*/ 660528 w 1263650"/>
                <a:gd name="T27" fmla="*/ 208399 h 1069975"/>
                <a:gd name="T28" fmla="*/ 659331 w 1263650"/>
                <a:gd name="T29" fmla="*/ 293036 h 1069975"/>
                <a:gd name="T30" fmla="*/ 1245270 w 1263650"/>
                <a:gd name="T31" fmla="*/ 213190 h 1069975"/>
                <a:gd name="T32" fmla="*/ 1242078 w 1263650"/>
                <a:gd name="T33" fmla="*/ 195624 h 1069975"/>
                <a:gd name="T34" fmla="*/ 1236494 w 1263650"/>
                <a:gd name="T35" fmla="*/ 181252 h 1069975"/>
                <a:gd name="T36" fmla="*/ 1228517 w 1263650"/>
                <a:gd name="T37" fmla="*/ 170472 h 1069975"/>
                <a:gd name="T38" fmla="*/ 1219343 w 1263650"/>
                <a:gd name="T39" fmla="*/ 161689 h 1069975"/>
                <a:gd name="T40" fmla="*/ 1201792 w 1263650"/>
                <a:gd name="T41" fmla="*/ 152507 h 1069975"/>
                <a:gd name="T42" fmla="*/ 1183446 w 1263650"/>
                <a:gd name="T43" fmla="*/ 147716 h 1069975"/>
                <a:gd name="T44" fmla="*/ 732324 w 1263650"/>
                <a:gd name="T45" fmla="*/ 146518 h 1069975"/>
                <a:gd name="T46" fmla="*/ 1172276 w 1263650"/>
                <a:gd name="T47" fmla="*/ 0 h 1069975"/>
                <a:gd name="T48" fmla="*/ 1202192 w 1263650"/>
                <a:gd name="T49" fmla="*/ 1996 h 1069975"/>
                <a:gd name="T50" fmla="*/ 1232108 w 1263650"/>
                <a:gd name="T51" fmla="*/ 7985 h 1069975"/>
                <a:gd name="T52" fmla="*/ 1260826 w 1263650"/>
                <a:gd name="T53" fmla="*/ 17566 h 1069975"/>
                <a:gd name="T54" fmla="*/ 1288348 w 1263650"/>
                <a:gd name="T55" fmla="*/ 31939 h 1069975"/>
                <a:gd name="T56" fmla="*/ 1313875 w 1263650"/>
                <a:gd name="T57" fmla="*/ 49106 h 1069975"/>
                <a:gd name="T58" fmla="*/ 1337010 w 1263650"/>
                <a:gd name="T59" fmla="*/ 70665 h 1069975"/>
                <a:gd name="T60" fmla="*/ 1356953 w 1263650"/>
                <a:gd name="T61" fmla="*/ 96216 h 1069975"/>
                <a:gd name="T62" fmla="*/ 1372509 w 1263650"/>
                <a:gd name="T63" fmla="*/ 124960 h 1069975"/>
                <a:gd name="T64" fmla="*/ 1384076 w 1263650"/>
                <a:gd name="T65" fmla="*/ 157697 h 1069975"/>
                <a:gd name="T66" fmla="*/ 1390857 w 1263650"/>
                <a:gd name="T67" fmla="*/ 194027 h 1069975"/>
                <a:gd name="T68" fmla="*/ 1392054 w 1263650"/>
                <a:gd name="T69" fmla="*/ 283854 h 1069975"/>
                <a:gd name="T70" fmla="*/ 1905000 w 1263650"/>
                <a:gd name="T71" fmla="*/ 806451 h 1069975"/>
                <a:gd name="T72" fmla="*/ 1318661 w 1263650"/>
                <a:gd name="T73" fmla="*/ 659931 h 1069975"/>
                <a:gd name="T74" fmla="*/ 585939 w 1263650"/>
                <a:gd name="T75" fmla="*/ 659931 h 1069975"/>
                <a:gd name="T76" fmla="*/ 0 w 1263650"/>
                <a:gd name="T77" fmla="*/ 806451 h 1069975"/>
                <a:gd name="T78" fmla="*/ 512946 w 1263650"/>
                <a:gd name="T79" fmla="*/ 219578 h 1069975"/>
                <a:gd name="T80" fmla="*/ 514940 w 1263650"/>
                <a:gd name="T81" fmla="*/ 189636 h 1069975"/>
                <a:gd name="T82" fmla="*/ 520924 w 1263650"/>
                <a:gd name="T83" fmla="*/ 159693 h 1069975"/>
                <a:gd name="T84" fmla="*/ 530496 w 1263650"/>
                <a:gd name="T85" fmla="*/ 130548 h 1069975"/>
                <a:gd name="T86" fmla="*/ 544856 w 1263650"/>
                <a:gd name="T87" fmla="*/ 103002 h 1069975"/>
                <a:gd name="T88" fmla="*/ 562007 w 1263650"/>
                <a:gd name="T89" fmla="*/ 77451 h 1069975"/>
                <a:gd name="T90" fmla="*/ 583545 w 1263650"/>
                <a:gd name="T91" fmla="*/ 55095 h 1069975"/>
                <a:gd name="T92" fmla="*/ 609074 w 1263650"/>
                <a:gd name="T93" fmla="*/ 35132 h 1069975"/>
                <a:gd name="T94" fmla="*/ 637792 w 1263650"/>
                <a:gd name="T95" fmla="*/ 19162 h 1069975"/>
                <a:gd name="T96" fmla="*/ 670498 w 1263650"/>
                <a:gd name="T97" fmla="*/ 7585 h 1069975"/>
                <a:gd name="T98" fmla="*/ 706795 w 1263650"/>
                <a:gd name="T99" fmla="*/ 1197 h 1069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63650" h="1069975">
                  <a:moveTo>
                    <a:pt x="49213" y="582612"/>
                  </a:moveTo>
                  <a:lnTo>
                    <a:pt x="195296" y="582612"/>
                  </a:lnTo>
                  <a:lnTo>
                    <a:pt x="195296" y="728795"/>
                  </a:lnTo>
                  <a:lnTo>
                    <a:pt x="389544" y="728795"/>
                  </a:lnTo>
                  <a:lnTo>
                    <a:pt x="389544" y="582612"/>
                  </a:lnTo>
                  <a:lnTo>
                    <a:pt x="875694" y="582612"/>
                  </a:lnTo>
                  <a:lnTo>
                    <a:pt x="875694" y="728795"/>
                  </a:lnTo>
                  <a:lnTo>
                    <a:pt x="1070208" y="728795"/>
                  </a:lnTo>
                  <a:lnTo>
                    <a:pt x="1070208" y="582612"/>
                  </a:lnTo>
                  <a:lnTo>
                    <a:pt x="1216026" y="582612"/>
                  </a:lnTo>
                  <a:lnTo>
                    <a:pt x="1216026" y="1069975"/>
                  </a:lnTo>
                  <a:lnTo>
                    <a:pt x="49213" y="1069975"/>
                  </a:lnTo>
                  <a:lnTo>
                    <a:pt x="49213" y="582612"/>
                  </a:lnTo>
                  <a:close/>
                  <a:moveTo>
                    <a:pt x="923925" y="485775"/>
                  </a:moveTo>
                  <a:lnTo>
                    <a:pt x="1020763" y="485775"/>
                  </a:lnTo>
                  <a:lnTo>
                    <a:pt x="1020763" y="681038"/>
                  </a:lnTo>
                  <a:lnTo>
                    <a:pt x="923925" y="681038"/>
                  </a:lnTo>
                  <a:lnTo>
                    <a:pt x="923925" y="485775"/>
                  </a:lnTo>
                  <a:close/>
                  <a:moveTo>
                    <a:pt x="244475" y="485775"/>
                  </a:moveTo>
                  <a:lnTo>
                    <a:pt x="341313" y="485775"/>
                  </a:lnTo>
                  <a:lnTo>
                    <a:pt x="341313" y="681038"/>
                  </a:lnTo>
                  <a:lnTo>
                    <a:pt x="244475" y="681038"/>
                  </a:lnTo>
                  <a:lnTo>
                    <a:pt x="244475" y="485775"/>
                  </a:lnTo>
                  <a:close/>
                  <a:moveTo>
                    <a:pt x="481277" y="97198"/>
                  </a:moveTo>
                  <a:lnTo>
                    <a:pt x="477308" y="97728"/>
                  </a:lnTo>
                  <a:lnTo>
                    <a:pt x="473604" y="98258"/>
                  </a:lnTo>
                  <a:lnTo>
                    <a:pt x="469900" y="99317"/>
                  </a:lnTo>
                  <a:lnTo>
                    <a:pt x="466460" y="100376"/>
                  </a:lnTo>
                  <a:lnTo>
                    <a:pt x="463285" y="101701"/>
                  </a:lnTo>
                  <a:lnTo>
                    <a:pt x="460375" y="103025"/>
                  </a:lnTo>
                  <a:lnTo>
                    <a:pt x="457729" y="104614"/>
                  </a:lnTo>
                  <a:lnTo>
                    <a:pt x="455348" y="106468"/>
                  </a:lnTo>
                  <a:lnTo>
                    <a:pt x="453231" y="108322"/>
                  </a:lnTo>
                  <a:lnTo>
                    <a:pt x="451114" y="110440"/>
                  </a:lnTo>
                  <a:lnTo>
                    <a:pt x="448998" y="112559"/>
                  </a:lnTo>
                  <a:lnTo>
                    <a:pt x="447410" y="114678"/>
                  </a:lnTo>
                  <a:lnTo>
                    <a:pt x="445823" y="117062"/>
                  </a:lnTo>
                  <a:lnTo>
                    <a:pt x="443441" y="121299"/>
                  </a:lnTo>
                  <a:lnTo>
                    <a:pt x="441325" y="125802"/>
                  </a:lnTo>
                  <a:lnTo>
                    <a:pt x="439737" y="130569"/>
                  </a:lnTo>
                  <a:lnTo>
                    <a:pt x="438679" y="134541"/>
                  </a:lnTo>
                  <a:lnTo>
                    <a:pt x="438150" y="138249"/>
                  </a:lnTo>
                  <a:lnTo>
                    <a:pt x="437356" y="143546"/>
                  </a:lnTo>
                  <a:lnTo>
                    <a:pt x="437356" y="145665"/>
                  </a:lnTo>
                  <a:lnTo>
                    <a:pt x="437356" y="194396"/>
                  </a:lnTo>
                  <a:lnTo>
                    <a:pt x="826294" y="194396"/>
                  </a:lnTo>
                  <a:lnTo>
                    <a:pt x="826294" y="145665"/>
                  </a:lnTo>
                  <a:lnTo>
                    <a:pt x="826029" y="141427"/>
                  </a:lnTo>
                  <a:lnTo>
                    <a:pt x="825764" y="137190"/>
                  </a:lnTo>
                  <a:lnTo>
                    <a:pt x="824706" y="133482"/>
                  </a:lnTo>
                  <a:lnTo>
                    <a:pt x="823912" y="129774"/>
                  </a:lnTo>
                  <a:lnTo>
                    <a:pt x="822854" y="126331"/>
                  </a:lnTo>
                  <a:lnTo>
                    <a:pt x="821531" y="123153"/>
                  </a:lnTo>
                  <a:lnTo>
                    <a:pt x="820208" y="120240"/>
                  </a:lnTo>
                  <a:lnTo>
                    <a:pt x="818621" y="117591"/>
                  </a:lnTo>
                  <a:lnTo>
                    <a:pt x="816769" y="115208"/>
                  </a:lnTo>
                  <a:lnTo>
                    <a:pt x="814916" y="113089"/>
                  </a:lnTo>
                  <a:lnTo>
                    <a:pt x="812800" y="110970"/>
                  </a:lnTo>
                  <a:lnTo>
                    <a:pt x="810948" y="108851"/>
                  </a:lnTo>
                  <a:lnTo>
                    <a:pt x="808831" y="107262"/>
                  </a:lnTo>
                  <a:lnTo>
                    <a:pt x="806450" y="105673"/>
                  </a:lnTo>
                  <a:lnTo>
                    <a:pt x="801687" y="103290"/>
                  </a:lnTo>
                  <a:lnTo>
                    <a:pt x="797189" y="101171"/>
                  </a:lnTo>
                  <a:lnTo>
                    <a:pt x="792956" y="99582"/>
                  </a:lnTo>
                  <a:lnTo>
                    <a:pt x="788987" y="98522"/>
                  </a:lnTo>
                  <a:lnTo>
                    <a:pt x="785019" y="97993"/>
                  </a:lnTo>
                  <a:lnTo>
                    <a:pt x="779727" y="97198"/>
                  </a:lnTo>
                  <a:lnTo>
                    <a:pt x="777610" y="97198"/>
                  </a:lnTo>
                  <a:lnTo>
                    <a:pt x="485775" y="97198"/>
                  </a:lnTo>
                  <a:lnTo>
                    <a:pt x="481277" y="97198"/>
                  </a:lnTo>
                  <a:close/>
                  <a:moveTo>
                    <a:pt x="485775" y="0"/>
                  </a:moveTo>
                  <a:lnTo>
                    <a:pt x="777610" y="0"/>
                  </a:lnTo>
                  <a:lnTo>
                    <a:pt x="784225" y="0"/>
                  </a:lnTo>
                  <a:lnTo>
                    <a:pt x="790839" y="530"/>
                  </a:lnTo>
                  <a:lnTo>
                    <a:pt x="797454" y="1324"/>
                  </a:lnTo>
                  <a:lnTo>
                    <a:pt x="804069" y="2383"/>
                  </a:lnTo>
                  <a:lnTo>
                    <a:pt x="810683" y="3708"/>
                  </a:lnTo>
                  <a:lnTo>
                    <a:pt x="817298" y="5297"/>
                  </a:lnTo>
                  <a:lnTo>
                    <a:pt x="823648" y="7151"/>
                  </a:lnTo>
                  <a:lnTo>
                    <a:pt x="830262" y="9269"/>
                  </a:lnTo>
                  <a:lnTo>
                    <a:pt x="836348" y="11653"/>
                  </a:lnTo>
                  <a:lnTo>
                    <a:pt x="842433" y="14566"/>
                  </a:lnTo>
                  <a:lnTo>
                    <a:pt x="848783" y="17745"/>
                  </a:lnTo>
                  <a:lnTo>
                    <a:pt x="854604" y="21188"/>
                  </a:lnTo>
                  <a:lnTo>
                    <a:pt x="860425" y="24631"/>
                  </a:lnTo>
                  <a:lnTo>
                    <a:pt x="866246" y="28603"/>
                  </a:lnTo>
                  <a:lnTo>
                    <a:pt x="871537" y="32576"/>
                  </a:lnTo>
                  <a:lnTo>
                    <a:pt x="876829" y="37343"/>
                  </a:lnTo>
                  <a:lnTo>
                    <a:pt x="882121" y="42110"/>
                  </a:lnTo>
                  <a:lnTo>
                    <a:pt x="886883" y="46878"/>
                  </a:lnTo>
                  <a:lnTo>
                    <a:pt x="891381" y="52174"/>
                  </a:lnTo>
                  <a:lnTo>
                    <a:pt x="895879" y="58001"/>
                  </a:lnTo>
                  <a:lnTo>
                    <a:pt x="900112" y="63828"/>
                  </a:lnTo>
                  <a:lnTo>
                    <a:pt x="903816" y="69919"/>
                  </a:lnTo>
                  <a:lnTo>
                    <a:pt x="907256" y="76275"/>
                  </a:lnTo>
                  <a:lnTo>
                    <a:pt x="910431" y="82897"/>
                  </a:lnTo>
                  <a:lnTo>
                    <a:pt x="913341" y="89783"/>
                  </a:lnTo>
                  <a:lnTo>
                    <a:pt x="915987" y="97198"/>
                  </a:lnTo>
                  <a:lnTo>
                    <a:pt x="918104" y="104614"/>
                  </a:lnTo>
                  <a:lnTo>
                    <a:pt x="920221" y="112294"/>
                  </a:lnTo>
                  <a:lnTo>
                    <a:pt x="921544" y="120240"/>
                  </a:lnTo>
                  <a:lnTo>
                    <a:pt x="922602" y="128715"/>
                  </a:lnTo>
                  <a:lnTo>
                    <a:pt x="923131" y="136925"/>
                  </a:lnTo>
                  <a:lnTo>
                    <a:pt x="923396" y="145665"/>
                  </a:lnTo>
                  <a:lnTo>
                    <a:pt x="923396" y="188305"/>
                  </a:lnTo>
                  <a:lnTo>
                    <a:pt x="923396" y="194396"/>
                  </a:lnTo>
                  <a:lnTo>
                    <a:pt x="1263650" y="194396"/>
                  </a:lnTo>
                  <a:lnTo>
                    <a:pt x="1263650" y="534988"/>
                  </a:lnTo>
                  <a:lnTo>
                    <a:pt x="1069181" y="534988"/>
                  </a:lnTo>
                  <a:lnTo>
                    <a:pt x="1069181" y="437789"/>
                  </a:lnTo>
                  <a:lnTo>
                    <a:pt x="874712" y="437789"/>
                  </a:lnTo>
                  <a:lnTo>
                    <a:pt x="874712" y="534988"/>
                  </a:lnTo>
                  <a:lnTo>
                    <a:pt x="388673" y="534988"/>
                  </a:lnTo>
                  <a:lnTo>
                    <a:pt x="388673" y="437789"/>
                  </a:lnTo>
                  <a:lnTo>
                    <a:pt x="194469" y="437789"/>
                  </a:lnTo>
                  <a:lnTo>
                    <a:pt x="194469" y="534988"/>
                  </a:lnTo>
                  <a:lnTo>
                    <a:pt x="0" y="534988"/>
                  </a:lnTo>
                  <a:lnTo>
                    <a:pt x="0" y="194396"/>
                  </a:lnTo>
                  <a:lnTo>
                    <a:pt x="340254" y="194396"/>
                  </a:lnTo>
                  <a:lnTo>
                    <a:pt x="340254" y="145665"/>
                  </a:lnTo>
                  <a:lnTo>
                    <a:pt x="340254" y="139044"/>
                  </a:lnTo>
                  <a:lnTo>
                    <a:pt x="340783" y="132687"/>
                  </a:lnTo>
                  <a:lnTo>
                    <a:pt x="341577" y="125802"/>
                  </a:lnTo>
                  <a:lnTo>
                    <a:pt x="342635" y="119180"/>
                  </a:lnTo>
                  <a:lnTo>
                    <a:pt x="343958" y="112559"/>
                  </a:lnTo>
                  <a:lnTo>
                    <a:pt x="345546" y="105938"/>
                  </a:lnTo>
                  <a:lnTo>
                    <a:pt x="347398" y="99582"/>
                  </a:lnTo>
                  <a:lnTo>
                    <a:pt x="349514" y="93226"/>
                  </a:lnTo>
                  <a:lnTo>
                    <a:pt x="351896" y="86604"/>
                  </a:lnTo>
                  <a:lnTo>
                    <a:pt x="354806" y="80513"/>
                  </a:lnTo>
                  <a:lnTo>
                    <a:pt x="357981" y="74686"/>
                  </a:lnTo>
                  <a:lnTo>
                    <a:pt x="361421" y="68330"/>
                  </a:lnTo>
                  <a:lnTo>
                    <a:pt x="364860" y="62768"/>
                  </a:lnTo>
                  <a:lnTo>
                    <a:pt x="368829" y="57207"/>
                  </a:lnTo>
                  <a:lnTo>
                    <a:pt x="372798" y="51380"/>
                  </a:lnTo>
                  <a:lnTo>
                    <a:pt x="377560" y="46348"/>
                  </a:lnTo>
                  <a:lnTo>
                    <a:pt x="382323" y="41316"/>
                  </a:lnTo>
                  <a:lnTo>
                    <a:pt x="387085" y="36549"/>
                  </a:lnTo>
                  <a:lnTo>
                    <a:pt x="392377" y="31516"/>
                  </a:lnTo>
                  <a:lnTo>
                    <a:pt x="398198" y="27279"/>
                  </a:lnTo>
                  <a:lnTo>
                    <a:pt x="404019" y="23306"/>
                  </a:lnTo>
                  <a:lnTo>
                    <a:pt x="410104" y="19598"/>
                  </a:lnTo>
                  <a:lnTo>
                    <a:pt x="416454" y="16155"/>
                  </a:lnTo>
                  <a:lnTo>
                    <a:pt x="423069" y="12712"/>
                  </a:lnTo>
                  <a:lnTo>
                    <a:pt x="429948" y="9799"/>
                  </a:lnTo>
                  <a:lnTo>
                    <a:pt x="437356" y="7151"/>
                  </a:lnTo>
                  <a:lnTo>
                    <a:pt x="444764" y="5032"/>
                  </a:lnTo>
                  <a:lnTo>
                    <a:pt x="452437" y="3178"/>
                  </a:lnTo>
                  <a:lnTo>
                    <a:pt x="460375" y="1854"/>
                  </a:lnTo>
                  <a:lnTo>
                    <a:pt x="468841" y="794"/>
                  </a:lnTo>
                  <a:lnTo>
                    <a:pt x="477044" y="265"/>
                  </a:lnTo>
                  <a:lnTo>
                    <a:pt x="4857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5EEADC8-C96D-41FA-9983-CA3B6DC0B125}"/>
                </a:ext>
              </a:extLst>
            </p:cNvPr>
            <p:cNvSpPr txBox="1"/>
            <p:nvPr/>
          </p:nvSpPr>
          <p:spPr>
            <a:xfrm>
              <a:off x="2729456" y="4889370"/>
              <a:ext cx="5741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9C0E2F7-3616-804E-0007-F2F0444B5160}"/>
                </a:ext>
              </a:extLst>
            </p:cNvPr>
            <p:cNvSpPr txBox="1"/>
            <p:nvPr/>
          </p:nvSpPr>
          <p:spPr>
            <a:xfrm>
              <a:off x="5072638" y="283883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E16B0AF-0869-0949-B65D-FA40846CC32F}"/>
                </a:ext>
              </a:extLst>
            </p:cNvPr>
            <p:cNvSpPr txBox="1"/>
            <p:nvPr/>
          </p:nvSpPr>
          <p:spPr>
            <a:xfrm>
              <a:off x="7408319" y="4889370"/>
              <a:ext cx="6351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E716BAE-2833-2435-B3BF-C9A97037D543}"/>
              </a:ext>
            </a:extLst>
          </p:cNvPr>
          <p:cNvGrpSpPr/>
          <p:nvPr/>
        </p:nvGrpSpPr>
        <p:grpSpPr>
          <a:xfrm>
            <a:off x="8386614" y="1302588"/>
            <a:ext cx="2814786" cy="1351842"/>
            <a:chOff x="8386614" y="1353258"/>
            <a:chExt cx="2814786" cy="135184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4A99C41-26E9-C845-A14E-07B4B999C7EE}"/>
                </a:ext>
              </a:extLst>
            </p:cNvPr>
            <p:cNvSpPr txBox="1"/>
            <p:nvPr/>
          </p:nvSpPr>
          <p:spPr>
            <a:xfrm>
              <a:off x="8386614" y="1353258"/>
              <a:ext cx="5741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rgbClr val="407BFF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7B7596F-4304-A9D5-4679-8700BD7FCCDB}"/>
                </a:ext>
              </a:extLst>
            </p:cNvPr>
            <p:cNvGrpSpPr/>
            <p:nvPr/>
          </p:nvGrpSpPr>
          <p:grpSpPr>
            <a:xfrm>
              <a:off x="8386614" y="1776469"/>
              <a:ext cx="2814786" cy="816522"/>
              <a:chOff x="283598" y="1906534"/>
              <a:chExt cx="2814786" cy="816522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7FB2E8B0-006E-0A50-2E30-B571C6E5ABF2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81478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6B71E87F-EE3D-B249-7673-7669167F381A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26429048-09F6-CB67-A951-47C186B85654}"/>
                </a:ext>
              </a:extLst>
            </p:cNvPr>
            <p:cNvCxnSpPr>
              <a:cxnSpLocks/>
            </p:cNvCxnSpPr>
            <p:nvPr/>
          </p:nvCxnSpPr>
          <p:spPr>
            <a:xfrm>
              <a:off x="8470900" y="2705100"/>
              <a:ext cx="2628900" cy="0"/>
            </a:xfrm>
            <a:prstGeom prst="line">
              <a:avLst/>
            </a:prstGeom>
            <a:ln>
              <a:solidFill>
                <a:srgbClr val="515B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4189D61-F9E4-B760-64B5-4E4D5D0E1663}"/>
              </a:ext>
            </a:extLst>
          </p:cNvPr>
          <p:cNvGrpSpPr/>
          <p:nvPr/>
        </p:nvGrpSpPr>
        <p:grpSpPr>
          <a:xfrm>
            <a:off x="8386614" y="2788167"/>
            <a:ext cx="2814786" cy="1351842"/>
            <a:chOff x="8386614" y="1353258"/>
            <a:chExt cx="2814786" cy="135184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2377F61-943E-183A-0F3A-D84CBF77785B}"/>
                </a:ext>
              </a:extLst>
            </p:cNvPr>
            <p:cNvSpPr txBox="1"/>
            <p:nvPr/>
          </p:nvSpPr>
          <p:spPr>
            <a:xfrm>
              <a:off x="8386614" y="1353258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rgbClr val="407BFF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1E4F1AD8-6202-EE5E-FB79-9509A0FCC62C}"/>
                </a:ext>
              </a:extLst>
            </p:cNvPr>
            <p:cNvGrpSpPr/>
            <p:nvPr/>
          </p:nvGrpSpPr>
          <p:grpSpPr>
            <a:xfrm>
              <a:off x="8386614" y="1776469"/>
              <a:ext cx="2814786" cy="816522"/>
              <a:chOff x="283598" y="1906534"/>
              <a:chExt cx="2814786" cy="816522"/>
            </a:xfrm>
          </p:grpSpPr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1126935A-195E-C396-9CE0-EDDF2E915076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81478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5685193A-A531-76F7-DA1B-0B96CEA44B58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93667790-E652-47E0-DDB5-06AE5CFF93CD}"/>
                </a:ext>
              </a:extLst>
            </p:cNvPr>
            <p:cNvCxnSpPr>
              <a:cxnSpLocks/>
            </p:cNvCxnSpPr>
            <p:nvPr/>
          </p:nvCxnSpPr>
          <p:spPr>
            <a:xfrm>
              <a:off x="8470900" y="2705100"/>
              <a:ext cx="2628900" cy="0"/>
            </a:xfrm>
            <a:prstGeom prst="line">
              <a:avLst/>
            </a:prstGeom>
            <a:ln>
              <a:solidFill>
                <a:srgbClr val="515B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B459229-ABE5-E776-A4D5-073C560756B5}"/>
              </a:ext>
            </a:extLst>
          </p:cNvPr>
          <p:cNvGrpSpPr/>
          <p:nvPr/>
        </p:nvGrpSpPr>
        <p:grpSpPr>
          <a:xfrm>
            <a:off x="8386614" y="4273746"/>
            <a:ext cx="2814786" cy="1239733"/>
            <a:chOff x="8386614" y="1353258"/>
            <a:chExt cx="2814786" cy="123973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95030B9-7941-DCF2-6304-678B699DEE16}"/>
                </a:ext>
              </a:extLst>
            </p:cNvPr>
            <p:cNvSpPr txBox="1"/>
            <p:nvPr/>
          </p:nvSpPr>
          <p:spPr>
            <a:xfrm>
              <a:off x="8386614" y="1353258"/>
              <a:ext cx="6351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07BFF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2800" dirty="0">
                <a:solidFill>
                  <a:srgbClr val="407BFF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0721072-C1AA-5693-D0F6-EF36B5671DAF}"/>
                </a:ext>
              </a:extLst>
            </p:cNvPr>
            <p:cNvGrpSpPr/>
            <p:nvPr/>
          </p:nvGrpSpPr>
          <p:grpSpPr>
            <a:xfrm>
              <a:off x="8386614" y="1776469"/>
              <a:ext cx="2814786" cy="816522"/>
              <a:chOff x="283598" y="1906534"/>
              <a:chExt cx="2814786" cy="816522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B75BAA6E-D315-6F03-3987-60F619ED09DB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81478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3EDD5D82-D5F7-5D0D-AFE5-EA9B2B006B57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78" name="Freeform: Shape 18" descr="D:\51PPT模板网\51pptmoban.com\图片.jpg">
            <a:extLst>
              <a:ext uri="{FF2B5EF4-FFF2-40B4-BE49-F238E27FC236}">
                <a16:creationId xmlns:a16="http://schemas.microsoft.com/office/drawing/2014/main" id="{5B7B3323-79FA-1B64-0E43-A0645CB4E00C}"/>
              </a:ext>
            </a:extLst>
          </p:cNvPr>
          <p:cNvSpPr>
            <a:spLocks/>
          </p:cNvSpPr>
          <p:nvPr/>
        </p:nvSpPr>
        <p:spPr bwMode="auto">
          <a:xfrm>
            <a:off x="6617628" y="4119490"/>
            <a:ext cx="656393" cy="641343"/>
          </a:xfrm>
          <a:custGeom>
            <a:avLst/>
            <a:gdLst>
              <a:gd name="T0" fmla="*/ 0 w 3951"/>
              <a:gd name="T1" fmla="*/ 1583116 h 3950"/>
              <a:gd name="T2" fmla="*/ 108452 w 3951"/>
              <a:gd name="T3" fmla="*/ 1477575 h 3950"/>
              <a:gd name="T4" fmla="*/ 1692401 w 3951"/>
              <a:gd name="T5" fmla="*/ 1477575 h 3950"/>
              <a:gd name="T6" fmla="*/ 1800397 w 3951"/>
              <a:gd name="T7" fmla="*/ 1583116 h 3950"/>
              <a:gd name="T8" fmla="*/ 756431 w 3951"/>
              <a:gd name="T9" fmla="*/ 771741 h 3950"/>
              <a:gd name="T10" fmla="*/ 1044422 w 3951"/>
              <a:gd name="T11" fmla="*/ 771741 h 3950"/>
              <a:gd name="T12" fmla="*/ 1512406 w 3951"/>
              <a:gd name="T13" fmla="*/ 771741 h 3950"/>
              <a:gd name="T14" fmla="*/ 1512406 w 3951"/>
              <a:gd name="T15" fmla="*/ 1547936 h 3950"/>
              <a:gd name="T16" fmla="*/ 1044422 w 3951"/>
              <a:gd name="T17" fmla="*/ 1547936 h 3950"/>
              <a:gd name="T18" fmla="*/ 756431 w 3951"/>
              <a:gd name="T19" fmla="*/ 1547936 h 3950"/>
              <a:gd name="T20" fmla="*/ 288446 w 3951"/>
              <a:gd name="T21" fmla="*/ 1547936 h 3950"/>
              <a:gd name="T22" fmla="*/ 288446 w 3951"/>
              <a:gd name="T23" fmla="*/ 771741 h 3950"/>
              <a:gd name="T24" fmla="*/ 1296413 w 3951"/>
              <a:gd name="T25" fmla="*/ 1512755 h 3950"/>
              <a:gd name="T26" fmla="*/ 1296413 w 3951"/>
              <a:gd name="T27" fmla="*/ 1301673 h 3950"/>
              <a:gd name="T28" fmla="*/ 1512406 w 3951"/>
              <a:gd name="T29" fmla="*/ 1266493 h 3950"/>
              <a:gd name="T30" fmla="*/ 1296413 w 3951"/>
              <a:gd name="T31" fmla="*/ 1266493 h 3950"/>
              <a:gd name="T32" fmla="*/ 1512406 w 3951"/>
              <a:gd name="T33" fmla="*/ 806922 h 3950"/>
              <a:gd name="T34" fmla="*/ 1044422 w 3951"/>
              <a:gd name="T35" fmla="*/ 1512755 h 3950"/>
              <a:gd name="T36" fmla="*/ 1044422 w 3951"/>
              <a:gd name="T37" fmla="*/ 1301673 h 3950"/>
              <a:gd name="T38" fmla="*/ 1260415 w 3951"/>
              <a:gd name="T39" fmla="*/ 1266493 h 3950"/>
              <a:gd name="T40" fmla="*/ 1044422 w 3951"/>
              <a:gd name="T41" fmla="*/ 1266493 h 3950"/>
              <a:gd name="T42" fmla="*/ 1260415 w 3951"/>
              <a:gd name="T43" fmla="*/ 806922 h 3950"/>
              <a:gd name="T44" fmla="*/ 792430 w 3951"/>
              <a:gd name="T45" fmla="*/ 1512755 h 3950"/>
              <a:gd name="T46" fmla="*/ 792430 w 3951"/>
              <a:gd name="T47" fmla="*/ 1301673 h 3950"/>
              <a:gd name="T48" fmla="*/ 1008423 w 3951"/>
              <a:gd name="T49" fmla="*/ 1266493 h 3950"/>
              <a:gd name="T50" fmla="*/ 792430 w 3951"/>
              <a:gd name="T51" fmla="*/ 1266493 h 3950"/>
              <a:gd name="T52" fmla="*/ 1008423 w 3951"/>
              <a:gd name="T53" fmla="*/ 806922 h 3950"/>
              <a:gd name="T54" fmla="*/ 540438 w 3951"/>
              <a:gd name="T55" fmla="*/ 1512755 h 3950"/>
              <a:gd name="T56" fmla="*/ 540438 w 3951"/>
              <a:gd name="T57" fmla="*/ 1301673 h 3950"/>
              <a:gd name="T58" fmla="*/ 756431 w 3951"/>
              <a:gd name="T59" fmla="*/ 1266493 h 3950"/>
              <a:gd name="T60" fmla="*/ 540438 w 3951"/>
              <a:gd name="T61" fmla="*/ 1266493 h 3950"/>
              <a:gd name="T62" fmla="*/ 756431 w 3951"/>
              <a:gd name="T63" fmla="*/ 806922 h 3950"/>
              <a:gd name="T64" fmla="*/ 288446 w 3951"/>
              <a:gd name="T65" fmla="*/ 1512755 h 3950"/>
              <a:gd name="T66" fmla="*/ 288446 w 3951"/>
              <a:gd name="T67" fmla="*/ 1301673 h 3950"/>
              <a:gd name="T68" fmla="*/ 504439 w 3951"/>
              <a:gd name="T69" fmla="*/ 1266493 h 3950"/>
              <a:gd name="T70" fmla="*/ 288446 w 3951"/>
              <a:gd name="T71" fmla="*/ 1266493 h 3950"/>
              <a:gd name="T72" fmla="*/ 504439 w 3951"/>
              <a:gd name="T73" fmla="*/ 806922 h 3950"/>
              <a:gd name="T74" fmla="*/ 0 w 3951"/>
              <a:gd name="T75" fmla="*/ 316623 h 3950"/>
              <a:gd name="T76" fmla="*/ 252447 w 3951"/>
              <a:gd name="T77" fmla="*/ 492525 h 3950"/>
              <a:gd name="T78" fmla="*/ 1260415 w 3951"/>
              <a:gd name="T79" fmla="*/ 140721 h 3950"/>
              <a:gd name="T80" fmla="*/ 1548405 w 3951"/>
              <a:gd name="T81" fmla="*/ 140721 h 3950"/>
              <a:gd name="T82" fmla="*/ 1800397 w 3951"/>
              <a:gd name="T83" fmla="*/ 703607 h 3950"/>
              <a:gd name="T84" fmla="*/ 1296413 w 3951"/>
              <a:gd name="T85" fmla="*/ 105541 h 3950"/>
              <a:gd name="T86" fmla="*/ 1512406 w 3951"/>
              <a:gd name="T87" fmla="*/ 457345 h 3950"/>
              <a:gd name="T88" fmla="*/ 288446 w 3951"/>
              <a:gd name="T89" fmla="*/ 105541 h 3950"/>
              <a:gd name="T90" fmla="*/ 504439 w 3951"/>
              <a:gd name="T91" fmla="*/ 457345 h 39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396" y="3950"/>
                  <a:pt x="396" y="3950"/>
                  <a:pt x="396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1738"/>
                  <a:pt x="0" y="1738"/>
                  <a:pt x="0" y="1738"/>
                </a:cubicBezTo>
                <a:cubicBezTo>
                  <a:pt x="244" y="1738"/>
                  <a:pt x="244" y="1738"/>
                  <a:pt x="244" y="1738"/>
                </a:cubicBezTo>
                <a:cubicBezTo>
                  <a:pt x="243" y="2424"/>
                  <a:pt x="238" y="3318"/>
                  <a:pt x="238" y="3318"/>
                </a:cubicBezTo>
                <a:cubicBezTo>
                  <a:pt x="238" y="3536"/>
                  <a:pt x="494" y="3713"/>
                  <a:pt x="712" y="3713"/>
                </a:cubicBezTo>
                <a:cubicBezTo>
                  <a:pt x="3240" y="3713"/>
                  <a:pt x="3240" y="3713"/>
                  <a:pt x="3240" y="3713"/>
                </a:cubicBezTo>
                <a:cubicBezTo>
                  <a:pt x="3458" y="3713"/>
                  <a:pt x="3714" y="3536"/>
                  <a:pt x="3714" y="3318"/>
                </a:cubicBezTo>
                <a:cubicBezTo>
                  <a:pt x="3714" y="3318"/>
                  <a:pt x="3709" y="2404"/>
                  <a:pt x="3707" y="1738"/>
                </a:cubicBezTo>
                <a:cubicBezTo>
                  <a:pt x="3951" y="1738"/>
                  <a:pt x="3951" y="1738"/>
                  <a:pt x="3951" y="1738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  <a:moveTo>
                  <a:pt x="1186" y="1733"/>
                </a:moveTo>
                <a:cubicBezTo>
                  <a:pt x="1660" y="1733"/>
                  <a:pt x="1660" y="1733"/>
                  <a:pt x="1660" y="1733"/>
                </a:cubicBezTo>
                <a:cubicBezTo>
                  <a:pt x="1739" y="1733"/>
                  <a:pt x="1739" y="1733"/>
                  <a:pt x="1739" y="1733"/>
                </a:cubicBezTo>
                <a:cubicBezTo>
                  <a:pt x="2213" y="1733"/>
                  <a:pt x="2213" y="1733"/>
                  <a:pt x="2213" y="1733"/>
                </a:cubicBezTo>
                <a:cubicBezTo>
                  <a:pt x="2292" y="1733"/>
                  <a:pt x="2292" y="1733"/>
                  <a:pt x="2292" y="1733"/>
                </a:cubicBezTo>
                <a:cubicBezTo>
                  <a:pt x="2766" y="1733"/>
                  <a:pt x="2766" y="1733"/>
                  <a:pt x="2766" y="1733"/>
                </a:cubicBezTo>
                <a:cubicBezTo>
                  <a:pt x="2845" y="1733"/>
                  <a:pt x="2845" y="1733"/>
                  <a:pt x="2845" y="1733"/>
                </a:cubicBezTo>
                <a:cubicBezTo>
                  <a:pt x="3319" y="1733"/>
                  <a:pt x="3319" y="1733"/>
                  <a:pt x="3319" y="1733"/>
                </a:cubicBezTo>
                <a:cubicBezTo>
                  <a:pt x="3398" y="1733"/>
                  <a:pt x="3398" y="1733"/>
                  <a:pt x="3398" y="1733"/>
                </a:cubicBezTo>
                <a:cubicBezTo>
                  <a:pt x="3398" y="3476"/>
                  <a:pt x="3398" y="3476"/>
                  <a:pt x="3398" y="3476"/>
                </a:cubicBezTo>
                <a:cubicBezTo>
                  <a:pt x="3319" y="3476"/>
                  <a:pt x="3319" y="3476"/>
                  <a:pt x="3319" y="3476"/>
                </a:cubicBezTo>
                <a:cubicBezTo>
                  <a:pt x="2845" y="3476"/>
                  <a:pt x="2845" y="3476"/>
                  <a:pt x="2845" y="3476"/>
                </a:cubicBezTo>
                <a:cubicBezTo>
                  <a:pt x="2766" y="3476"/>
                  <a:pt x="2766" y="3476"/>
                  <a:pt x="2766" y="3476"/>
                </a:cubicBezTo>
                <a:cubicBezTo>
                  <a:pt x="2292" y="3476"/>
                  <a:pt x="2292" y="3476"/>
                  <a:pt x="2292" y="3476"/>
                </a:cubicBezTo>
                <a:cubicBezTo>
                  <a:pt x="2213" y="3476"/>
                  <a:pt x="2213" y="3476"/>
                  <a:pt x="2213" y="3476"/>
                </a:cubicBezTo>
                <a:cubicBezTo>
                  <a:pt x="1739" y="3476"/>
                  <a:pt x="1739" y="3476"/>
                  <a:pt x="1739" y="3476"/>
                </a:cubicBezTo>
                <a:cubicBezTo>
                  <a:pt x="1660" y="3476"/>
                  <a:pt x="1660" y="3476"/>
                  <a:pt x="1660" y="3476"/>
                </a:cubicBezTo>
                <a:cubicBezTo>
                  <a:pt x="1186" y="3476"/>
                  <a:pt x="1186" y="3476"/>
                  <a:pt x="1186" y="3476"/>
                </a:cubicBezTo>
                <a:cubicBezTo>
                  <a:pt x="1107" y="3476"/>
                  <a:pt x="1107" y="3476"/>
                  <a:pt x="1107" y="3476"/>
                </a:cubicBezTo>
                <a:cubicBezTo>
                  <a:pt x="633" y="3476"/>
                  <a:pt x="633" y="3476"/>
                  <a:pt x="633" y="3476"/>
                </a:cubicBezTo>
                <a:cubicBezTo>
                  <a:pt x="554" y="3476"/>
                  <a:pt x="554" y="3476"/>
                  <a:pt x="554" y="3476"/>
                </a:cubicBezTo>
                <a:cubicBezTo>
                  <a:pt x="554" y="1733"/>
                  <a:pt x="554" y="1733"/>
                  <a:pt x="554" y="1733"/>
                </a:cubicBezTo>
                <a:cubicBezTo>
                  <a:pt x="633" y="1733"/>
                  <a:pt x="633" y="1733"/>
                  <a:pt x="633" y="1733"/>
                </a:cubicBezTo>
                <a:cubicBezTo>
                  <a:pt x="1107" y="1733"/>
                  <a:pt x="1107" y="1733"/>
                  <a:pt x="1107" y="1733"/>
                </a:cubicBezTo>
                <a:lnTo>
                  <a:pt x="1186" y="1733"/>
                </a:lnTo>
                <a:close/>
                <a:moveTo>
                  <a:pt x="2845" y="3397"/>
                </a:moveTo>
                <a:cubicBezTo>
                  <a:pt x="3319" y="3397"/>
                  <a:pt x="3319" y="3397"/>
                  <a:pt x="3319" y="3397"/>
                </a:cubicBezTo>
                <a:cubicBezTo>
                  <a:pt x="3319" y="2923"/>
                  <a:pt x="3319" y="2923"/>
                  <a:pt x="3319" y="2923"/>
                </a:cubicBezTo>
                <a:cubicBezTo>
                  <a:pt x="2845" y="2923"/>
                  <a:pt x="2845" y="2923"/>
                  <a:pt x="2845" y="2923"/>
                </a:cubicBezTo>
                <a:lnTo>
                  <a:pt x="2845" y="3397"/>
                </a:lnTo>
                <a:close/>
                <a:moveTo>
                  <a:pt x="2845" y="2844"/>
                </a:moveTo>
                <a:cubicBezTo>
                  <a:pt x="3319" y="2844"/>
                  <a:pt x="3319" y="2844"/>
                  <a:pt x="3319" y="2844"/>
                </a:cubicBezTo>
                <a:cubicBezTo>
                  <a:pt x="3319" y="2370"/>
                  <a:pt x="3319" y="2370"/>
                  <a:pt x="3319" y="2370"/>
                </a:cubicBezTo>
                <a:cubicBezTo>
                  <a:pt x="2845" y="2370"/>
                  <a:pt x="2845" y="2370"/>
                  <a:pt x="2845" y="2370"/>
                </a:cubicBezTo>
                <a:lnTo>
                  <a:pt x="2845" y="2844"/>
                </a:lnTo>
                <a:close/>
                <a:moveTo>
                  <a:pt x="2845" y="2291"/>
                </a:moveTo>
                <a:cubicBezTo>
                  <a:pt x="3319" y="2291"/>
                  <a:pt x="3319" y="2291"/>
                  <a:pt x="3319" y="2291"/>
                </a:cubicBezTo>
                <a:cubicBezTo>
                  <a:pt x="3319" y="1812"/>
                  <a:pt x="3319" y="1812"/>
                  <a:pt x="3319" y="1812"/>
                </a:cubicBezTo>
                <a:cubicBezTo>
                  <a:pt x="2845" y="1812"/>
                  <a:pt x="2845" y="1812"/>
                  <a:pt x="2845" y="1812"/>
                </a:cubicBezTo>
                <a:lnTo>
                  <a:pt x="2845" y="2291"/>
                </a:lnTo>
                <a:close/>
                <a:moveTo>
                  <a:pt x="2292" y="3397"/>
                </a:moveTo>
                <a:cubicBezTo>
                  <a:pt x="2766" y="3397"/>
                  <a:pt x="2766" y="3397"/>
                  <a:pt x="2766" y="3397"/>
                </a:cubicBezTo>
                <a:cubicBezTo>
                  <a:pt x="2766" y="2923"/>
                  <a:pt x="2766" y="2923"/>
                  <a:pt x="2766" y="2923"/>
                </a:cubicBezTo>
                <a:cubicBezTo>
                  <a:pt x="2292" y="2923"/>
                  <a:pt x="2292" y="2923"/>
                  <a:pt x="2292" y="2923"/>
                </a:cubicBezTo>
                <a:lnTo>
                  <a:pt x="2292" y="3397"/>
                </a:lnTo>
                <a:close/>
                <a:moveTo>
                  <a:pt x="2292" y="2844"/>
                </a:moveTo>
                <a:cubicBezTo>
                  <a:pt x="2766" y="2844"/>
                  <a:pt x="2766" y="2844"/>
                  <a:pt x="2766" y="2844"/>
                </a:cubicBezTo>
                <a:cubicBezTo>
                  <a:pt x="2766" y="2370"/>
                  <a:pt x="2766" y="2370"/>
                  <a:pt x="2766" y="2370"/>
                </a:cubicBezTo>
                <a:cubicBezTo>
                  <a:pt x="2292" y="2370"/>
                  <a:pt x="2292" y="2370"/>
                  <a:pt x="2292" y="2370"/>
                </a:cubicBezTo>
                <a:lnTo>
                  <a:pt x="2292" y="2844"/>
                </a:lnTo>
                <a:close/>
                <a:moveTo>
                  <a:pt x="2292" y="2291"/>
                </a:moveTo>
                <a:cubicBezTo>
                  <a:pt x="2766" y="2291"/>
                  <a:pt x="2766" y="2291"/>
                  <a:pt x="2766" y="2291"/>
                </a:cubicBezTo>
                <a:cubicBezTo>
                  <a:pt x="2766" y="1812"/>
                  <a:pt x="2766" y="1812"/>
                  <a:pt x="2766" y="1812"/>
                </a:cubicBezTo>
                <a:cubicBezTo>
                  <a:pt x="2292" y="1812"/>
                  <a:pt x="2292" y="1812"/>
                  <a:pt x="2292" y="1812"/>
                </a:cubicBezTo>
                <a:lnTo>
                  <a:pt x="2292" y="2291"/>
                </a:lnTo>
                <a:close/>
                <a:moveTo>
                  <a:pt x="1739" y="3397"/>
                </a:moveTo>
                <a:cubicBezTo>
                  <a:pt x="2213" y="3397"/>
                  <a:pt x="2213" y="3397"/>
                  <a:pt x="2213" y="3397"/>
                </a:cubicBezTo>
                <a:cubicBezTo>
                  <a:pt x="2213" y="2923"/>
                  <a:pt x="2213" y="2923"/>
                  <a:pt x="2213" y="2923"/>
                </a:cubicBezTo>
                <a:cubicBezTo>
                  <a:pt x="1739" y="2923"/>
                  <a:pt x="1739" y="2923"/>
                  <a:pt x="1739" y="2923"/>
                </a:cubicBezTo>
                <a:lnTo>
                  <a:pt x="1739" y="3397"/>
                </a:lnTo>
                <a:close/>
                <a:moveTo>
                  <a:pt x="1739" y="2844"/>
                </a:moveTo>
                <a:cubicBezTo>
                  <a:pt x="2213" y="2844"/>
                  <a:pt x="2213" y="2844"/>
                  <a:pt x="2213" y="2844"/>
                </a:cubicBezTo>
                <a:cubicBezTo>
                  <a:pt x="2213" y="2370"/>
                  <a:pt x="2213" y="2370"/>
                  <a:pt x="2213" y="2370"/>
                </a:cubicBezTo>
                <a:cubicBezTo>
                  <a:pt x="1739" y="2370"/>
                  <a:pt x="1739" y="2370"/>
                  <a:pt x="1739" y="2370"/>
                </a:cubicBezTo>
                <a:lnTo>
                  <a:pt x="1739" y="2844"/>
                </a:lnTo>
                <a:close/>
                <a:moveTo>
                  <a:pt x="1739" y="2291"/>
                </a:moveTo>
                <a:cubicBezTo>
                  <a:pt x="2213" y="2291"/>
                  <a:pt x="2213" y="2291"/>
                  <a:pt x="2213" y="2291"/>
                </a:cubicBezTo>
                <a:cubicBezTo>
                  <a:pt x="2213" y="1812"/>
                  <a:pt x="2213" y="1812"/>
                  <a:pt x="2213" y="1812"/>
                </a:cubicBezTo>
                <a:cubicBezTo>
                  <a:pt x="1739" y="1812"/>
                  <a:pt x="1739" y="1812"/>
                  <a:pt x="1739" y="1812"/>
                </a:cubicBezTo>
                <a:lnTo>
                  <a:pt x="1739" y="2291"/>
                </a:lnTo>
                <a:close/>
                <a:moveTo>
                  <a:pt x="1186" y="3397"/>
                </a:moveTo>
                <a:cubicBezTo>
                  <a:pt x="1660" y="3397"/>
                  <a:pt x="1660" y="3397"/>
                  <a:pt x="1660" y="3397"/>
                </a:cubicBezTo>
                <a:cubicBezTo>
                  <a:pt x="1660" y="2923"/>
                  <a:pt x="1660" y="2923"/>
                  <a:pt x="1660" y="2923"/>
                </a:cubicBezTo>
                <a:cubicBezTo>
                  <a:pt x="1186" y="2923"/>
                  <a:pt x="1186" y="2923"/>
                  <a:pt x="1186" y="2923"/>
                </a:cubicBezTo>
                <a:lnTo>
                  <a:pt x="1186" y="3397"/>
                </a:lnTo>
                <a:close/>
                <a:moveTo>
                  <a:pt x="1186" y="2844"/>
                </a:moveTo>
                <a:cubicBezTo>
                  <a:pt x="1660" y="2844"/>
                  <a:pt x="1660" y="2844"/>
                  <a:pt x="1660" y="2844"/>
                </a:cubicBezTo>
                <a:cubicBezTo>
                  <a:pt x="1660" y="2370"/>
                  <a:pt x="1660" y="2370"/>
                  <a:pt x="1660" y="2370"/>
                </a:cubicBezTo>
                <a:cubicBezTo>
                  <a:pt x="1186" y="2370"/>
                  <a:pt x="1186" y="2370"/>
                  <a:pt x="1186" y="2370"/>
                </a:cubicBezTo>
                <a:lnTo>
                  <a:pt x="1186" y="2844"/>
                </a:lnTo>
                <a:close/>
                <a:moveTo>
                  <a:pt x="1186" y="2291"/>
                </a:moveTo>
                <a:cubicBezTo>
                  <a:pt x="1660" y="2291"/>
                  <a:pt x="1660" y="2291"/>
                  <a:pt x="1660" y="2291"/>
                </a:cubicBezTo>
                <a:cubicBezTo>
                  <a:pt x="1660" y="1812"/>
                  <a:pt x="1660" y="1812"/>
                  <a:pt x="1660" y="1812"/>
                </a:cubicBezTo>
                <a:cubicBezTo>
                  <a:pt x="1186" y="1812"/>
                  <a:pt x="1186" y="1812"/>
                  <a:pt x="1186" y="1812"/>
                </a:cubicBezTo>
                <a:lnTo>
                  <a:pt x="1186" y="2291"/>
                </a:lnTo>
                <a:close/>
                <a:moveTo>
                  <a:pt x="633" y="3397"/>
                </a:moveTo>
                <a:cubicBezTo>
                  <a:pt x="1107" y="3397"/>
                  <a:pt x="1107" y="3397"/>
                  <a:pt x="1107" y="3397"/>
                </a:cubicBezTo>
                <a:cubicBezTo>
                  <a:pt x="1107" y="2923"/>
                  <a:pt x="1107" y="2923"/>
                  <a:pt x="1107" y="2923"/>
                </a:cubicBezTo>
                <a:cubicBezTo>
                  <a:pt x="633" y="2923"/>
                  <a:pt x="633" y="2923"/>
                  <a:pt x="633" y="2923"/>
                </a:cubicBezTo>
                <a:lnTo>
                  <a:pt x="633" y="3397"/>
                </a:lnTo>
                <a:close/>
                <a:moveTo>
                  <a:pt x="633" y="2844"/>
                </a:moveTo>
                <a:cubicBezTo>
                  <a:pt x="1107" y="2844"/>
                  <a:pt x="1107" y="2844"/>
                  <a:pt x="1107" y="2844"/>
                </a:cubicBezTo>
                <a:cubicBezTo>
                  <a:pt x="1107" y="2370"/>
                  <a:pt x="1107" y="2370"/>
                  <a:pt x="1107" y="2370"/>
                </a:cubicBezTo>
                <a:cubicBezTo>
                  <a:pt x="633" y="2370"/>
                  <a:pt x="633" y="2370"/>
                  <a:pt x="633" y="2370"/>
                </a:cubicBezTo>
                <a:lnTo>
                  <a:pt x="633" y="2844"/>
                </a:lnTo>
                <a:close/>
                <a:moveTo>
                  <a:pt x="633" y="2291"/>
                </a:moveTo>
                <a:cubicBezTo>
                  <a:pt x="1107" y="2291"/>
                  <a:pt x="1107" y="2291"/>
                  <a:pt x="1107" y="2291"/>
                </a:cubicBezTo>
                <a:cubicBezTo>
                  <a:pt x="1107" y="1812"/>
                  <a:pt x="1107" y="1812"/>
                  <a:pt x="1107" y="1812"/>
                </a:cubicBezTo>
                <a:cubicBezTo>
                  <a:pt x="633" y="1812"/>
                  <a:pt x="633" y="1812"/>
                  <a:pt x="633" y="1812"/>
                </a:cubicBezTo>
                <a:lnTo>
                  <a:pt x="633" y="2291"/>
                </a:lnTo>
                <a:close/>
                <a:moveTo>
                  <a:pt x="0" y="711"/>
                </a:moveTo>
                <a:cubicBezTo>
                  <a:pt x="0" y="493"/>
                  <a:pt x="177" y="316"/>
                  <a:pt x="396" y="316"/>
                </a:cubicBezTo>
                <a:cubicBezTo>
                  <a:pt x="554" y="316"/>
                  <a:pt x="554" y="316"/>
                  <a:pt x="554" y="316"/>
                </a:cubicBezTo>
                <a:cubicBezTo>
                  <a:pt x="554" y="1106"/>
                  <a:pt x="554" y="1106"/>
                  <a:pt x="554" y="1106"/>
                </a:cubicBezTo>
                <a:cubicBezTo>
                  <a:pt x="870" y="1106"/>
                  <a:pt x="858" y="1106"/>
                  <a:pt x="1186" y="1106"/>
                </a:cubicBezTo>
                <a:cubicBezTo>
                  <a:pt x="1186" y="316"/>
                  <a:pt x="1186" y="316"/>
                  <a:pt x="1186" y="316"/>
                </a:cubicBezTo>
                <a:cubicBezTo>
                  <a:pt x="2766" y="316"/>
                  <a:pt x="2766" y="316"/>
                  <a:pt x="2766" y="316"/>
                </a:cubicBezTo>
                <a:cubicBezTo>
                  <a:pt x="2766" y="1106"/>
                  <a:pt x="2766" y="1106"/>
                  <a:pt x="2766" y="1106"/>
                </a:cubicBezTo>
                <a:cubicBezTo>
                  <a:pt x="3070" y="1106"/>
                  <a:pt x="3070" y="1106"/>
                  <a:pt x="3398" y="1106"/>
                </a:cubicBezTo>
                <a:cubicBezTo>
                  <a:pt x="3398" y="316"/>
                  <a:pt x="3398" y="316"/>
                  <a:pt x="3398" y="316"/>
                </a:cubicBezTo>
                <a:cubicBezTo>
                  <a:pt x="3556" y="316"/>
                  <a:pt x="3556" y="316"/>
                  <a:pt x="3556" y="316"/>
                </a:cubicBezTo>
                <a:cubicBezTo>
                  <a:pt x="3774" y="316"/>
                  <a:pt x="3951" y="493"/>
                  <a:pt x="3951" y="711"/>
                </a:cubicBezTo>
                <a:cubicBezTo>
                  <a:pt x="3951" y="1580"/>
                  <a:pt x="3951" y="1580"/>
                  <a:pt x="3951" y="1580"/>
                </a:cubicBezTo>
                <a:cubicBezTo>
                  <a:pt x="2260" y="1580"/>
                  <a:pt x="1897" y="1580"/>
                  <a:pt x="0" y="1580"/>
                </a:cubicBezTo>
                <a:lnTo>
                  <a:pt x="0" y="711"/>
                </a:lnTo>
                <a:close/>
                <a:moveTo>
                  <a:pt x="2845" y="237"/>
                </a:moveTo>
                <a:cubicBezTo>
                  <a:pt x="2845" y="106"/>
                  <a:pt x="2951" y="0"/>
                  <a:pt x="3082" y="0"/>
                </a:cubicBezTo>
                <a:cubicBezTo>
                  <a:pt x="3213" y="0"/>
                  <a:pt x="3319" y="106"/>
                  <a:pt x="3319" y="237"/>
                </a:cubicBezTo>
                <a:cubicBezTo>
                  <a:pt x="3319" y="1027"/>
                  <a:pt x="3319" y="1027"/>
                  <a:pt x="3319" y="1027"/>
                </a:cubicBezTo>
                <a:cubicBezTo>
                  <a:pt x="3319" y="1027"/>
                  <a:pt x="3138" y="1027"/>
                  <a:pt x="2845" y="1027"/>
                </a:cubicBezTo>
                <a:cubicBezTo>
                  <a:pt x="2845" y="891"/>
                  <a:pt x="2845" y="237"/>
                  <a:pt x="2845" y="237"/>
                </a:cubicBezTo>
                <a:close/>
                <a:moveTo>
                  <a:pt x="633" y="237"/>
                </a:moveTo>
                <a:cubicBezTo>
                  <a:pt x="633" y="106"/>
                  <a:pt x="739" y="0"/>
                  <a:pt x="870" y="0"/>
                </a:cubicBezTo>
                <a:cubicBezTo>
                  <a:pt x="1001" y="0"/>
                  <a:pt x="1107" y="106"/>
                  <a:pt x="1107" y="237"/>
                </a:cubicBezTo>
                <a:cubicBezTo>
                  <a:pt x="1107" y="1027"/>
                  <a:pt x="1107" y="1027"/>
                  <a:pt x="1107" y="1027"/>
                </a:cubicBezTo>
                <a:cubicBezTo>
                  <a:pt x="1107" y="1027"/>
                  <a:pt x="847" y="1027"/>
                  <a:pt x="633" y="1027"/>
                </a:cubicBezTo>
                <a:cubicBezTo>
                  <a:pt x="633" y="1072"/>
                  <a:pt x="633" y="237"/>
                  <a:pt x="633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89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 descr="D:\51PPT模板网\51pptmoban.com\图片.jpg">
            <a:extLst>
              <a:ext uri="{FF2B5EF4-FFF2-40B4-BE49-F238E27FC236}">
                <a16:creationId xmlns:a16="http://schemas.microsoft.com/office/drawing/2014/main" id="{4F752954-8303-E944-9C4E-8C77CBE3A008}"/>
              </a:ext>
            </a:extLst>
          </p:cNvPr>
          <p:cNvSpPr/>
          <p:nvPr/>
        </p:nvSpPr>
        <p:spPr>
          <a:xfrm>
            <a:off x="7292481" y="0"/>
            <a:ext cx="4899519" cy="6858000"/>
          </a:xfrm>
          <a:custGeom>
            <a:avLst/>
            <a:gdLst>
              <a:gd name="connsiteX0" fmla="*/ 1184920 w 4899519"/>
              <a:gd name="connsiteY0" fmla="*/ 0 h 6858000"/>
              <a:gd name="connsiteX1" fmla="*/ 4899519 w 4899519"/>
              <a:gd name="connsiteY1" fmla="*/ 0 h 6858000"/>
              <a:gd name="connsiteX2" fmla="*/ 4899519 w 4899519"/>
              <a:gd name="connsiteY2" fmla="*/ 6858000 h 6858000"/>
              <a:gd name="connsiteX3" fmla="*/ 1345450 w 4899519"/>
              <a:gd name="connsiteY3" fmla="*/ 6858000 h 6858000"/>
              <a:gd name="connsiteX4" fmla="*/ 1207591 w 4899519"/>
              <a:gd name="connsiteY4" fmla="*/ 6698851 h 6858000"/>
              <a:gd name="connsiteX5" fmla="*/ 0 w 4899519"/>
              <a:gd name="connsiteY5" fmla="*/ 3335001 h 6858000"/>
              <a:gd name="connsiteX6" fmla="*/ 1050598 w 4899519"/>
              <a:gd name="connsiteY6" fmla="*/ 1709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9519" h="6858000">
                <a:moveTo>
                  <a:pt x="1184920" y="0"/>
                </a:moveTo>
                <a:lnTo>
                  <a:pt x="4899519" y="0"/>
                </a:lnTo>
                <a:lnTo>
                  <a:pt x="4899519" y="6858000"/>
                </a:lnTo>
                <a:lnTo>
                  <a:pt x="1345450" y="6858000"/>
                </a:lnTo>
                <a:lnTo>
                  <a:pt x="1207591" y="6698851"/>
                </a:lnTo>
                <a:cubicBezTo>
                  <a:pt x="453184" y="5784721"/>
                  <a:pt x="0" y="4612784"/>
                  <a:pt x="0" y="3335001"/>
                </a:cubicBezTo>
                <a:cubicBezTo>
                  <a:pt x="0" y="2148488"/>
                  <a:pt x="390756" y="1053241"/>
                  <a:pt x="1050598" y="17092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59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 71">
            <a:extLst>
              <a:ext uri="{FF2B5EF4-FFF2-40B4-BE49-F238E27FC236}">
                <a16:creationId xmlns:a16="http://schemas.microsoft.com/office/drawing/2014/main" id="{5751D9D9-33EB-8A36-665C-9188241A76E0}"/>
              </a:ext>
            </a:extLst>
          </p:cNvPr>
          <p:cNvSpPr>
            <a:spLocks noEditPoints="1"/>
          </p:cNvSpPr>
          <p:nvPr/>
        </p:nvSpPr>
        <p:spPr bwMode="auto">
          <a:xfrm>
            <a:off x="6063046" y="2529312"/>
            <a:ext cx="1592375" cy="1596175"/>
          </a:xfrm>
          <a:custGeom>
            <a:avLst/>
            <a:gdLst>
              <a:gd name="T0" fmla="*/ 0 w 419"/>
              <a:gd name="T1" fmla="*/ 186 h 420"/>
              <a:gd name="T2" fmla="*/ 13 w 419"/>
              <a:gd name="T3" fmla="*/ 186 h 420"/>
              <a:gd name="T4" fmla="*/ 64 w 419"/>
              <a:gd name="T5" fmla="*/ 75 h 420"/>
              <a:gd name="T6" fmla="*/ 55 w 419"/>
              <a:gd name="T7" fmla="*/ 67 h 420"/>
              <a:gd name="T8" fmla="*/ 0 w 419"/>
              <a:gd name="T9" fmla="*/ 186 h 420"/>
              <a:gd name="T10" fmla="*/ 0 w 419"/>
              <a:gd name="T11" fmla="*/ 234 h 420"/>
              <a:gd name="T12" fmla="*/ 55 w 419"/>
              <a:gd name="T13" fmla="*/ 352 h 420"/>
              <a:gd name="T14" fmla="*/ 64 w 419"/>
              <a:gd name="T15" fmla="*/ 344 h 420"/>
              <a:gd name="T16" fmla="*/ 13 w 419"/>
              <a:gd name="T17" fmla="*/ 234 h 420"/>
              <a:gd name="T18" fmla="*/ 0 w 419"/>
              <a:gd name="T19" fmla="*/ 234 h 420"/>
              <a:gd name="T20" fmla="*/ 209 w 419"/>
              <a:gd name="T21" fmla="*/ 0 h 420"/>
              <a:gd name="T22" fmla="*/ 92 w 419"/>
              <a:gd name="T23" fmla="*/ 36 h 420"/>
              <a:gd name="T24" fmla="*/ 100 w 419"/>
              <a:gd name="T25" fmla="*/ 44 h 420"/>
              <a:gd name="T26" fmla="*/ 209 w 419"/>
              <a:gd name="T27" fmla="*/ 12 h 420"/>
              <a:gd name="T28" fmla="*/ 407 w 419"/>
              <a:gd name="T29" fmla="*/ 210 h 420"/>
              <a:gd name="T30" fmla="*/ 209 w 419"/>
              <a:gd name="T31" fmla="*/ 408 h 420"/>
              <a:gd name="T32" fmla="*/ 100 w 419"/>
              <a:gd name="T33" fmla="*/ 375 h 420"/>
              <a:gd name="T34" fmla="*/ 92 w 419"/>
              <a:gd name="T35" fmla="*/ 384 h 420"/>
              <a:gd name="T36" fmla="*/ 209 w 419"/>
              <a:gd name="T37" fmla="*/ 420 h 420"/>
              <a:gd name="T38" fmla="*/ 419 w 419"/>
              <a:gd name="T39" fmla="*/ 210 h 420"/>
              <a:gd name="T40" fmla="*/ 209 w 419"/>
              <a:gd name="T41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9" h="420">
                <a:moveTo>
                  <a:pt x="0" y="186"/>
                </a:moveTo>
                <a:cubicBezTo>
                  <a:pt x="13" y="186"/>
                  <a:pt x="13" y="186"/>
                  <a:pt x="13" y="186"/>
                </a:cubicBezTo>
                <a:cubicBezTo>
                  <a:pt x="18" y="143"/>
                  <a:pt x="36" y="105"/>
                  <a:pt x="64" y="75"/>
                </a:cubicBezTo>
                <a:cubicBezTo>
                  <a:pt x="55" y="67"/>
                  <a:pt x="55" y="67"/>
                  <a:pt x="55" y="67"/>
                </a:cubicBezTo>
                <a:cubicBezTo>
                  <a:pt x="26" y="99"/>
                  <a:pt x="6" y="140"/>
                  <a:pt x="0" y="186"/>
                </a:cubicBezTo>
                <a:close/>
                <a:moveTo>
                  <a:pt x="0" y="234"/>
                </a:moveTo>
                <a:cubicBezTo>
                  <a:pt x="6" y="279"/>
                  <a:pt x="25" y="320"/>
                  <a:pt x="55" y="352"/>
                </a:cubicBezTo>
                <a:cubicBezTo>
                  <a:pt x="64" y="344"/>
                  <a:pt x="64" y="344"/>
                  <a:pt x="64" y="344"/>
                </a:cubicBezTo>
                <a:cubicBezTo>
                  <a:pt x="36" y="314"/>
                  <a:pt x="18" y="276"/>
                  <a:pt x="13" y="234"/>
                </a:cubicBezTo>
                <a:lnTo>
                  <a:pt x="0" y="234"/>
                </a:lnTo>
                <a:close/>
                <a:moveTo>
                  <a:pt x="209" y="0"/>
                </a:moveTo>
                <a:cubicBezTo>
                  <a:pt x="166" y="0"/>
                  <a:pt x="125" y="13"/>
                  <a:pt x="92" y="36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32" y="24"/>
                  <a:pt x="169" y="12"/>
                  <a:pt x="209" y="12"/>
                </a:cubicBezTo>
                <a:cubicBezTo>
                  <a:pt x="318" y="12"/>
                  <a:pt x="407" y="101"/>
                  <a:pt x="407" y="210"/>
                </a:cubicBezTo>
                <a:cubicBezTo>
                  <a:pt x="407" y="319"/>
                  <a:pt x="318" y="408"/>
                  <a:pt x="209" y="408"/>
                </a:cubicBezTo>
                <a:cubicBezTo>
                  <a:pt x="169" y="408"/>
                  <a:pt x="132" y="396"/>
                  <a:pt x="100" y="375"/>
                </a:cubicBezTo>
                <a:cubicBezTo>
                  <a:pt x="92" y="384"/>
                  <a:pt x="92" y="384"/>
                  <a:pt x="92" y="384"/>
                </a:cubicBezTo>
                <a:cubicBezTo>
                  <a:pt x="125" y="407"/>
                  <a:pt x="166" y="420"/>
                  <a:pt x="209" y="420"/>
                </a:cubicBezTo>
                <a:cubicBezTo>
                  <a:pt x="325" y="420"/>
                  <a:pt x="419" y="326"/>
                  <a:pt x="419" y="210"/>
                </a:cubicBezTo>
                <a:cubicBezTo>
                  <a:pt x="419" y="94"/>
                  <a:pt x="325" y="0"/>
                  <a:pt x="209" y="0"/>
                </a:cubicBezTo>
                <a:close/>
              </a:path>
            </a:pathLst>
          </a:custGeom>
          <a:solidFill>
            <a:srgbClr val="515B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 77">
            <a:extLst>
              <a:ext uri="{FF2B5EF4-FFF2-40B4-BE49-F238E27FC236}">
                <a16:creationId xmlns:a16="http://schemas.microsoft.com/office/drawing/2014/main" id="{48B98A7A-D3D0-2859-78B2-C271FD1B75B7}"/>
              </a:ext>
            </a:extLst>
          </p:cNvPr>
          <p:cNvSpPr/>
          <p:nvPr/>
        </p:nvSpPr>
        <p:spPr bwMode="auto">
          <a:xfrm>
            <a:off x="5130043" y="3198185"/>
            <a:ext cx="1126824" cy="258428"/>
          </a:xfrm>
          <a:custGeom>
            <a:avLst/>
            <a:gdLst>
              <a:gd name="T0" fmla="*/ 297 w 297"/>
              <a:gd name="T1" fmla="*/ 34 h 68"/>
              <a:gd name="T2" fmla="*/ 285 w 297"/>
              <a:gd name="T3" fmla="*/ 46 h 68"/>
              <a:gd name="T4" fmla="*/ 45 w 297"/>
              <a:gd name="T5" fmla="*/ 46 h 68"/>
              <a:gd name="T6" fmla="*/ 45 w 297"/>
              <a:gd name="T7" fmla="*/ 68 h 68"/>
              <a:gd name="T8" fmla="*/ 0 w 297"/>
              <a:gd name="T9" fmla="*/ 34 h 68"/>
              <a:gd name="T10" fmla="*/ 45 w 297"/>
              <a:gd name="T11" fmla="*/ 0 h 68"/>
              <a:gd name="T12" fmla="*/ 45 w 297"/>
              <a:gd name="T13" fmla="*/ 22 h 68"/>
              <a:gd name="T14" fmla="*/ 285 w 297"/>
              <a:gd name="T15" fmla="*/ 22 h 68"/>
              <a:gd name="T16" fmla="*/ 297 w 297"/>
              <a:gd name="T17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68">
                <a:moveTo>
                  <a:pt x="297" y="34"/>
                </a:moveTo>
                <a:cubicBezTo>
                  <a:pt x="297" y="40"/>
                  <a:pt x="292" y="46"/>
                  <a:pt x="28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68"/>
                  <a:pt x="45" y="68"/>
                  <a:pt x="45" y="68"/>
                </a:cubicBezTo>
                <a:cubicBezTo>
                  <a:pt x="0" y="34"/>
                  <a:pt x="0" y="34"/>
                  <a:pt x="0" y="34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22"/>
                  <a:pt x="45" y="22"/>
                  <a:pt x="45" y="22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92" y="22"/>
                  <a:pt x="297" y="27"/>
                  <a:pt x="297" y="3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" name="Freeform 78">
            <a:extLst>
              <a:ext uri="{FF2B5EF4-FFF2-40B4-BE49-F238E27FC236}">
                <a16:creationId xmlns:a16="http://schemas.microsoft.com/office/drawing/2014/main" id="{D02A6B7A-451F-F0CE-13D3-78D030D0EEAB}"/>
              </a:ext>
            </a:extLst>
          </p:cNvPr>
          <p:cNvSpPr/>
          <p:nvPr/>
        </p:nvSpPr>
        <p:spPr bwMode="auto">
          <a:xfrm>
            <a:off x="5964235" y="3794851"/>
            <a:ext cx="513056" cy="509256"/>
          </a:xfrm>
          <a:custGeom>
            <a:avLst/>
            <a:gdLst>
              <a:gd name="T0" fmla="*/ 130 w 135"/>
              <a:gd name="T1" fmla="*/ 22 h 134"/>
              <a:gd name="T2" fmla="*/ 41 w 135"/>
              <a:gd name="T3" fmla="*/ 111 h 134"/>
              <a:gd name="T4" fmla="*/ 56 w 135"/>
              <a:gd name="T5" fmla="*/ 126 h 134"/>
              <a:gd name="T6" fmla="*/ 0 w 135"/>
              <a:gd name="T7" fmla="*/ 134 h 134"/>
              <a:gd name="T8" fmla="*/ 8 w 135"/>
              <a:gd name="T9" fmla="*/ 78 h 134"/>
              <a:gd name="T10" fmla="*/ 24 w 135"/>
              <a:gd name="T11" fmla="*/ 94 h 134"/>
              <a:gd name="T12" fmla="*/ 24 w 135"/>
              <a:gd name="T13" fmla="*/ 94 h 134"/>
              <a:gd name="T14" fmla="*/ 113 w 135"/>
              <a:gd name="T15" fmla="*/ 5 h 134"/>
              <a:gd name="T16" fmla="*/ 130 w 135"/>
              <a:gd name="T17" fmla="*/ 5 h 134"/>
              <a:gd name="T18" fmla="*/ 130 w 135"/>
              <a:gd name="T19" fmla="*/ 2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34">
                <a:moveTo>
                  <a:pt x="130" y="22"/>
                </a:moveTo>
                <a:cubicBezTo>
                  <a:pt x="41" y="111"/>
                  <a:pt x="41" y="111"/>
                  <a:pt x="41" y="111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8" y="78"/>
                  <a:pt x="8" y="78"/>
                  <a:pt x="8" y="78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113" y="5"/>
                  <a:pt x="113" y="5"/>
                  <a:pt x="113" y="5"/>
                </a:cubicBezTo>
                <a:cubicBezTo>
                  <a:pt x="118" y="0"/>
                  <a:pt x="125" y="0"/>
                  <a:pt x="130" y="5"/>
                </a:cubicBezTo>
                <a:cubicBezTo>
                  <a:pt x="135" y="9"/>
                  <a:pt x="135" y="17"/>
                  <a:pt x="130" y="2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5" name="Freeform 79">
            <a:extLst>
              <a:ext uri="{FF2B5EF4-FFF2-40B4-BE49-F238E27FC236}">
                <a16:creationId xmlns:a16="http://schemas.microsoft.com/office/drawing/2014/main" id="{F846B8FD-3A84-00A6-12CE-56E6ACED7FFB}"/>
              </a:ext>
            </a:extLst>
          </p:cNvPr>
          <p:cNvSpPr/>
          <p:nvPr/>
        </p:nvSpPr>
        <p:spPr bwMode="auto">
          <a:xfrm>
            <a:off x="5964235" y="2346892"/>
            <a:ext cx="513056" cy="505456"/>
          </a:xfrm>
          <a:custGeom>
            <a:avLst/>
            <a:gdLst>
              <a:gd name="T0" fmla="*/ 130 w 135"/>
              <a:gd name="T1" fmla="*/ 130 h 133"/>
              <a:gd name="T2" fmla="*/ 122 w 135"/>
              <a:gd name="T3" fmla="*/ 133 h 133"/>
              <a:gd name="T4" fmla="*/ 113 w 135"/>
              <a:gd name="T5" fmla="*/ 130 h 133"/>
              <a:gd name="T6" fmla="*/ 24 w 135"/>
              <a:gd name="T7" fmla="*/ 41 h 133"/>
              <a:gd name="T8" fmla="*/ 8 w 135"/>
              <a:gd name="T9" fmla="*/ 56 h 133"/>
              <a:gd name="T10" fmla="*/ 0 w 135"/>
              <a:gd name="T11" fmla="*/ 0 h 133"/>
              <a:gd name="T12" fmla="*/ 56 w 135"/>
              <a:gd name="T13" fmla="*/ 8 h 133"/>
              <a:gd name="T14" fmla="*/ 41 w 135"/>
              <a:gd name="T15" fmla="*/ 24 h 133"/>
              <a:gd name="T16" fmla="*/ 130 w 135"/>
              <a:gd name="T17" fmla="*/ 113 h 133"/>
              <a:gd name="T18" fmla="*/ 130 w 135"/>
              <a:gd name="T19" fmla="*/ 13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33">
                <a:moveTo>
                  <a:pt x="130" y="130"/>
                </a:moveTo>
                <a:cubicBezTo>
                  <a:pt x="128" y="132"/>
                  <a:pt x="125" y="133"/>
                  <a:pt x="122" y="133"/>
                </a:cubicBezTo>
                <a:cubicBezTo>
                  <a:pt x="118" y="133"/>
                  <a:pt x="115" y="132"/>
                  <a:pt x="113" y="130"/>
                </a:cubicBezTo>
                <a:cubicBezTo>
                  <a:pt x="24" y="41"/>
                  <a:pt x="24" y="41"/>
                  <a:pt x="24" y="41"/>
                </a:cubicBezTo>
                <a:cubicBezTo>
                  <a:pt x="8" y="56"/>
                  <a:pt x="8" y="56"/>
                  <a:pt x="8" y="56"/>
                </a:cubicBezTo>
                <a:cubicBezTo>
                  <a:pt x="0" y="0"/>
                  <a:pt x="0" y="0"/>
                  <a:pt x="0" y="0"/>
                </a:cubicBezTo>
                <a:cubicBezTo>
                  <a:pt x="56" y="8"/>
                  <a:pt x="56" y="8"/>
                  <a:pt x="56" y="8"/>
                </a:cubicBezTo>
                <a:cubicBezTo>
                  <a:pt x="41" y="24"/>
                  <a:pt x="41" y="24"/>
                  <a:pt x="41" y="2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5" y="118"/>
                  <a:pt x="135" y="125"/>
                  <a:pt x="130" y="1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6" name="Freeform 80" descr="D:\51PPT模板网\51pptmoban.com\图片.jpg">
            <a:extLst>
              <a:ext uri="{FF2B5EF4-FFF2-40B4-BE49-F238E27FC236}">
                <a16:creationId xmlns:a16="http://schemas.microsoft.com/office/drawing/2014/main" id="{28DAA2FC-7153-5016-08ED-04B65FE9B775}"/>
              </a:ext>
            </a:extLst>
          </p:cNvPr>
          <p:cNvSpPr>
            <a:spLocks noEditPoints="1"/>
          </p:cNvSpPr>
          <p:nvPr/>
        </p:nvSpPr>
        <p:spPr bwMode="auto">
          <a:xfrm>
            <a:off x="6583703" y="3027167"/>
            <a:ext cx="551061" cy="615668"/>
          </a:xfrm>
          <a:custGeom>
            <a:avLst/>
            <a:gdLst>
              <a:gd name="T0" fmla="*/ 139 w 145"/>
              <a:gd name="T1" fmla="*/ 5 h 162"/>
              <a:gd name="T2" fmla="*/ 123 w 145"/>
              <a:gd name="T3" fmla="*/ 5 h 162"/>
              <a:gd name="T4" fmla="*/ 118 w 145"/>
              <a:gd name="T5" fmla="*/ 0 h 162"/>
              <a:gd name="T6" fmla="*/ 31 w 145"/>
              <a:gd name="T7" fmla="*/ 0 h 162"/>
              <a:gd name="T8" fmla="*/ 27 w 145"/>
              <a:gd name="T9" fmla="*/ 5 h 162"/>
              <a:gd name="T10" fmla="*/ 5 w 145"/>
              <a:gd name="T11" fmla="*/ 5 h 162"/>
              <a:gd name="T12" fmla="*/ 0 w 145"/>
              <a:gd name="T13" fmla="*/ 11 h 162"/>
              <a:gd name="T14" fmla="*/ 0 w 145"/>
              <a:gd name="T15" fmla="*/ 31 h 162"/>
              <a:gd name="T16" fmla="*/ 64 w 145"/>
              <a:gd name="T17" fmla="*/ 91 h 162"/>
              <a:gd name="T18" fmla="*/ 64 w 145"/>
              <a:gd name="T19" fmla="*/ 124 h 162"/>
              <a:gd name="T20" fmla="*/ 39 w 145"/>
              <a:gd name="T21" fmla="*/ 131 h 162"/>
              <a:gd name="T22" fmla="*/ 36 w 145"/>
              <a:gd name="T23" fmla="*/ 135 h 162"/>
              <a:gd name="T24" fmla="*/ 36 w 145"/>
              <a:gd name="T25" fmla="*/ 139 h 162"/>
              <a:gd name="T26" fmla="*/ 31 w 145"/>
              <a:gd name="T27" fmla="*/ 143 h 162"/>
              <a:gd name="T28" fmla="*/ 27 w 145"/>
              <a:gd name="T29" fmla="*/ 148 h 162"/>
              <a:gd name="T30" fmla="*/ 27 w 145"/>
              <a:gd name="T31" fmla="*/ 157 h 162"/>
              <a:gd name="T32" fmla="*/ 31 w 145"/>
              <a:gd name="T33" fmla="*/ 162 h 162"/>
              <a:gd name="T34" fmla="*/ 113 w 145"/>
              <a:gd name="T35" fmla="*/ 162 h 162"/>
              <a:gd name="T36" fmla="*/ 118 w 145"/>
              <a:gd name="T37" fmla="*/ 157 h 162"/>
              <a:gd name="T38" fmla="*/ 118 w 145"/>
              <a:gd name="T39" fmla="*/ 148 h 162"/>
              <a:gd name="T40" fmla="*/ 113 w 145"/>
              <a:gd name="T41" fmla="*/ 143 h 162"/>
              <a:gd name="T42" fmla="*/ 108 w 145"/>
              <a:gd name="T43" fmla="*/ 139 h 162"/>
              <a:gd name="T44" fmla="*/ 108 w 145"/>
              <a:gd name="T45" fmla="*/ 135 h 162"/>
              <a:gd name="T46" fmla="*/ 106 w 145"/>
              <a:gd name="T47" fmla="*/ 131 h 162"/>
              <a:gd name="T48" fmla="*/ 80 w 145"/>
              <a:gd name="T49" fmla="*/ 124 h 162"/>
              <a:gd name="T50" fmla="*/ 80 w 145"/>
              <a:gd name="T51" fmla="*/ 91 h 162"/>
              <a:gd name="T52" fmla="*/ 145 w 145"/>
              <a:gd name="T53" fmla="*/ 31 h 162"/>
              <a:gd name="T54" fmla="*/ 145 w 145"/>
              <a:gd name="T55" fmla="*/ 11 h 162"/>
              <a:gd name="T56" fmla="*/ 139 w 145"/>
              <a:gd name="T57" fmla="*/ 5 h 162"/>
              <a:gd name="T58" fmla="*/ 9 w 145"/>
              <a:gd name="T59" fmla="*/ 28 h 162"/>
              <a:gd name="T60" fmla="*/ 9 w 145"/>
              <a:gd name="T61" fmla="*/ 21 h 162"/>
              <a:gd name="T62" fmla="*/ 15 w 145"/>
              <a:gd name="T63" fmla="*/ 16 h 162"/>
              <a:gd name="T64" fmla="*/ 27 w 145"/>
              <a:gd name="T65" fmla="*/ 16 h 162"/>
              <a:gd name="T66" fmla="*/ 36 w 145"/>
              <a:gd name="T67" fmla="*/ 60 h 162"/>
              <a:gd name="T68" fmla="*/ 9 w 145"/>
              <a:gd name="T69" fmla="*/ 28 h 162"/>
              <a:gd name="T70" fmla="*/ 135 w 145"/>
              <a:gd name="T71" fmla="*/ 28 h 162"/>
              <a:gd name="T72" fmla="*/ 108 w 145"/>
              <a:gd name="T73" fmla="*/ 60 h 162"/>
              <a:gd name="T74" fmla="*/ 117 w 145"/>
              <a:gd name="T75" fmla="*/ 16 h 162"/>
              <a:gd name="T76" fmla="*/ 129 w 145"/>
              <a:gd name="T77" fmla="*/ 16 h 162"/>
              <a:gd name="T78" fmla="*/ 135 w 145"/>
              <a:gd name="T79" fmla="*/ 21 h 162"/>
              <a:gd name="T80" fmla="*/ 135 w 145"/>
              <a:gd name="T81" fmla="*/ 28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62">
                <a:moveTo>
                  <a:pt x="139" y="5"/>
                </a:moveTo>
                <a:cubicBezTo>
                  <a:pt x="123" y="5"/>
                  <a:pt x="123" y="5"/>
                  <a:pt x="123" y="5"/>
                </a:cubicBezTo>
                <a:cubicBezTo>
                  <a:pt x="120" y="5"/>
                  <a:pt x="118" y="3"/>
                  <a:pt x="11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9" y="0"/>
                  <a:pt x="27" y="2"/>
                  <a:pt x="27" y="5"/>
                </a:cubicBezTo>
                <a:cubicBezTo>
                  <a:pt x="5" y="5"/>
                  <a:pt x="5" y="5"/>
                  <a:pt x="5" y="5"/>
                </a:cubicBezTo>
                <a:cubicBezTo>
                  <a:pt x="2" y="5"/>
                  <a:pt x="0" y="8"/>
                  <a:pt x="0" y="1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59"/>
                  <a:pt x="46" y="83"/>
                  <a:pt x="64" y="91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50" y="126"/>
                  <a:pt x="39" y="131"/>
                </a:cubicBezTo>
                <a:cubicBezTo>
                  <a:pt x="37" y="132"/>
                  <a:pt x="36" y="133"/>
                  <a:pt x="36" y="135"/>
                </a:cubicBezTo>
                <a:cubicBezTo>
                  <a:pt x="36" y="139"/>
                  <a:pt x="36" y="139"/>
                  <a:pt x="36" y="139"/>
                </a:cubicBezTo>
                <a:cubicBezTo>
                  <a:pt x="36" y="141"/>
                  <a:pt x="34" y="143"/>
                  <a:pt x="31" y="143"/>
                </a:cubicBezTo>
                <a:cubicBezTo>
                  <a:pt x="29" y="143"/>
                  <a:pt x="27" y="145"/>
                  <a:pt x="27" y="148"/>
                </a:cubicBezTo>
                <a:cubicBezTo>
                  <a:pt x="27" y="157"/>
                  <a:pt x="27" y="157"/>
                  <a:pt x="27" y="157"/>
                </a:cubicBezTo>
                <a:cubicBezTo>
                  <a:pt x="27" y="160"/>
                  <a:pt x="29" y="162"/>
                  <a:pt x="31" y="162"/>
                </a:cubicBezTo>
                <a:cubicBezTo>
                  <a:pt x="113" y="162"/>
                  <a:pt x="113" y="162"/>
                  <a:pt x="113" y="162"/>
                </a:cubicBezTo>
                <a:cubicBezTo>
                  <a:pt x="116" y="162"/>
                  <a:pt x="118" y="160"/>
                  <a:pt x="118" y="157"/>
                </a:cubicBezTo>
                <a:cubicBezTo>
                  <a:pt x="118" y="148"/>
                  <a:pt x="118" y="148"/>
                  <a:pt x="118" y="148"/>
                </a:cubicBezTo>
                <a:cubicBezTo>
                  <a:pt x="118" y="145"/>
                  <a:pt x="116" y="143"/>
                  <a:pt x="113" y="143"/>
                </a:cubicBezTo>
                <a:cubicBezTo>
                  <a:pt x="110" y="143"/>
                  <a:pt x="108" y="141"/>
                  <a:pt x="108" y="139"/>
                </a:cubicBezTo>
                <a:cubicBezTo>
                  <a:pt x="108" y="135"/>
                  <a:pt x="108" y="135"/>
                  <a:pt x="108" y="135"/>
                </a:cubicBezTo>
                <a:cubicBezTo>
                  <a:pt x="108" y="133"/>
                  <a:pt x="107" y="132"/>
                  <a:pt x="106" y="131"/>
                </a:cubicBezTo>
                <a:cubicBezTo>
                  <a:pt x="95" y="126"/>
                  <a:pt x="80" y="124"/>
                  <a:pt x="80" y="124"/>
                </a:cubicBezTo>
                <a:cubicBezTo>
                  <a:pt x="80" y="91"/>
                  <a:pt x="80" y="91"/>
                  <a:pt x="80" y="91"/>
                </a:cubicBezTo>
                <a:cubicBezTo>
                  <a:pt x="99" y="83"/>
                  <a:pt x="145" y="59"/>
                  <a:pt x="145" y="31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45" y="8"/>
                  <a:pt x="142" y="5"/>
                  <a:pt x="139" y="5"/>
                </a:cubicBezTo>
                <a:close/>
                <a:moveTo>
                  <a:pt x="9" y="28"/>
                </a:moveTo>
                <a:cubicBezTo>
                  <a:pt x="9" y="21"/>
                  <a:pt x="9" y="21"/>
                  <a:pt x="9" y="21"/>
                </a:cubicBezTo>
                <a:cubicBezTo>
                  <a:pt x="9" y="18"/>
                  <a:pt x="12" y="16"/>
                  <a:pt x="1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8" y="47"/>
                  <a:pt x="36" y="60"/>
                </a:cubicBezTo>
                <a:cubicBezTo>
                  <a:pt x="36" y="60"/>
                  <a:pt x="9" y="49"/>
                  <a:pt x="9" y="28"/>
                </a:cubicBezTo>
                <a:close/>
                <a:moveTo>
                  <a:pt x="135" y="28"/>
                </a:moveTo>
                <a:cubicBezTo>
                  <a:pt x="135" y="49"/>
                  <a:pt x="108" y="60"/>
                  <a:pt x="108" y="60"/>
                </a:cubicBezTo>
                <a:cubicBezTo>
                  <a:pt x="117" y="47"/>
                  <a:pt x="117" y="16"/>
                  <a:pt x="117" y="16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33" y="16"/>
                  <a:pt x="135" y="18"/>
                  <a:pt x="135" y="21"/>
                </a:cubicBezTo>
                <a:lnTo>
                  <a:pt x="135" y="28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" name="Group 40">
            <a:extLst>
              <a:ext uri="{FF2B5EF4-FFF2-40B4-BE49-F238E27FC236}">
                <a16:creationId xmlns:a16="http://schemas.microsoft.com/office/drawing/2014/main" id="{9D2B6CA3-D10C-9DF5-9BD3-159DF3A41478}"/>
              </a:ext>
            </a:extLst>
          </p:cNvPr>
          <p:cNvGrpSpPr/>
          <p:nvPr/>
        </p:nvGrpSpPr>
        <p:grpSpPr>
          <a:xfrm>
            <a:off x="4886816" y="1438592"/>
            <a:ext cx="1073619" cy="1075518"/>
            <a:chOff x="1827213" y="2466975"/>
            <a:chExt cx="896938" cy="8985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" name="Oval 76">
              <a:extLst>
                <a:ext uri="{FF2B5EF4-FFF2-40B4-BE49-F238E27FC236}">
                  <a16:creationId xmlns:a16="http://schemas.microsoft.com/office/drawing/2014/main" id="{5293F7E6-5372-794C-CF9D-6E75ED56D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7213" y="2466975"/>
              <a:ext cx="896938" cy="898525"/>
            </a:xfrm>
            <a:prstGeom prst="ellipse">
              <a:avLst/>
            </a:prstGeom>
            <a:solidFill>
              <a:srgbClr val="407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14F4118B-3018-CBA3-ECBD-409499DEFF49}"/>
                </a:ext>
              </a:extLst>
            </p:cNvPr>
            <p:cNvSpPr txBox="1"/>
            <p:nvPr/>
          </p:nvSpPr>
          <p:spPr>
            <a:xfrm>
              <a:off x="1965008" y="2710536"/>
              <a:ext cx="620395" cy="4114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>
                  <a:sym typeface="HarmonyOS Sans SC Light" panose="00000400000000000000" pitchFamily="2" charset="-122"/>
                </a:rPr>
                <a:t>添加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zh-CN" altLang="en-US" dirty="0"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10" name="Group 41">
            <a:extLst>
              <a:ext uri="{FF2B5EF4-FFF2-40B4-BE49-F238E27FC236}">
                <a16:creationId xmlns:a16="http://schemas.microsoft.com/office/drawing/2014/main" id="{5BC42FA0-25C4-3850-72B5-E970EE1CFEFB}"/>
              </a:ext>
            </a:extLst>
          </p:cNvPr>
          <p:cNvGrpSpPr/>
          <p:nvPr/>
        </p:nvGrpSpPr>
        <p:grpSpPr>
          <a:xfrm>
            <a:off x="3948113" y="2787740"/>
            <a:ext cx="1079319" cy="1075518"/>
            <a:chOff x="1042988" y="3594100"/>
            <a:chExt cx="901700" cy="8985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" name="Oval 74">
              <a:extLst>
                <a:ext uri="{FF2B5EF4-FFF2-40B4-BE49-F238E27FC236}">
                  <a16:creationId xmlns:a16="http://schemas.microsoft.com/office/drawing/2014/main" id="{FCEA911A-64EF-5156-1AC1-F17FD77D8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988" y="3594100"/>
              <a:ext cx="901700" cy="898525"/>
            </a:xfrm>
            <a:prstGeom prst="ellipse">
              <a:avLst/>
            </a:prstGeom>
            <a:solidFill>
              <a:srgbClr val="407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0FE21D65-23E9-A7D5-E669-71B5BFFE1104}"/>
                </a:ext>
              </a:extLst>
            </p:cNvPr>
            <p:cNvSpPr txBox="1"/>
            <p:nvPr/>
          </p:nvSpPr>
          <p:spPr>
            <a:xfrm>
              <a:off x="1178243" y="3845917"/>
              <a:ext cx="631190" cy="4114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>
                  <a:sym typeface="HarmonyOS Sans SC Light" panose="00000400000000000000" pitchFamily="2" charset="-122"/>
                </a:rPr>
                <a:t>添加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zh-CN" altLang="en-US" dirty="0"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13" name="Group 42">
            <a:extLst>
              <a:ext uri="{FF2B5EF4-FFF2-40B4-BE49-F238E27FC236}">
                <a16:creationId xmlns:a16="http://schemas.microsoft.com/office/drawing/2014/main" id="{B6804B13-5F3C-79EE-DF64-E9DDE4B70D1C}"/>
              </a:ext>
            </a:extLst>
          </p:cNvPr>
          <p:cNvGrpSpPr/>
          <p:nvPr/>
        </p:nvGrpSpPr>
        <p:grpSpPr>
          <a:xfrm>
            <a:off x="4886816" y="4136888"/>
            <a:ext cx="1073619" cy="1079319"/>
            <a:chOff x="1827213" y="4721225"/>
            <a:chExt cx="896938" cy="9017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" name="Oval 75">
              <a:extLst>
                <a:ext uri="{FF2B5EF4-FFF2-40B4-BE49-F238E27FC236}">
                  <a16:creationId xmlns:a16="http://schemas.microsoft.com/office/drawing/2014/main" id="{5A6713A9-5ABD-F73C-CEC2-557E1006A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7213" y="4721225"/>
              <a:ext cx="896938" cy="901700"/>
            </a:xfrm>
            <a:prstGeom prst="ellipse">
              <a:avLst/>
            </a:prstGeom>
            <a:solidFill>
              <a:srgbClr val="407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2AB0F0FB-7E1B-798C-63A0-B586F3A8B4B3}"/>
                </a:ext>
              </a:extLst>
            </p:cNvPr>
            <p:cNvSpPr txBox="1"/>
            <p:nvPr/>
          </p:nvSpPr>
          <p:spPr>
            <a:xfrm>
              <a:off x="1945323" y="4966056"/>
              <a:ext cx="660400" cy="4114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</a:t>
              </a:r>
              <a:endParaRPr lang="en-US" altLang="zh-CN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C36D8C-4533-3453-F8ED-4F581518ABB3}"/>
              </a:ext>
            </a:extLst>
          </p:cNvPr>
          <p:cNvGrpSpPr/>
          <p:nvPr/>
        </p:nvGrpSpPr>
        <p:grpSpPr>
          <a:xfrm>
            <a:off x="812800" y="2978329"/>
            <a:ext cx="3033207" cy="816522"/>
            <a:chOff x="234930" y="1906534"/>
            <a:chExt cx="3033207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D1F7A7-36C2-A825-A6DC-ADF0A1CE9BB9}"/>
                </a:ext>
              </a:extLst>
            </p:cNvPr>
            <p:cNvSpPr txBox="1"/>
            <p:nvPr/>
          </p:nvSpPr>
          <p:spPr>
            <a:xfrm>
              <a:off x="234930" y="2190603"/>
              <a:ext cx="30150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89B8C2B-AF5B-89A6-8FB8-AF0744185AE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DFB0BE-AE87-2549-8600-2D7008945A1D}"/>
              </a:ext>
            </a:extLst>
          </p:cNvPr>
          <p:cNvGrpSpPr/>
          <p:nvPr/>
        </p:nvGrpSpPr>
        <p:grpSpPr>
          <a:xfrm>
            <a:off x="1731764" y="1568090"/>
            <a:ext cx="3033207" cy="816522"/>
            <a:chOff x="234930" y="1906534"/>
            <a:chExt cx="3033207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6B45C1-4C6E-205B-B196-D19B063C6306}"/>
                </a:ext>
              </a:extLst>
            </p:cNvPr>
            <p:cNvSpPr txBox="1"/>
            <p:nvPr/>
          </p:nvSpPr>
          <p:spPr>
            <a:xfrm>
              <a:off x="234930" y="2190603"/>
              <a:ext cx="30150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612132-C148-B219-8B2F-D220275EC02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A029218-7D7A-2FDF-9336-D1A8956A9D48}"/>
              </a:ext>
            </a:extLst>
          </p:cNvPr>
          <p:cNvGrpSpPr/>
          <p:nvPr/>
        </p:nvGrpSpPr>
        <p:grpSpPr>
          <a:xfrm>
            <a:off x="1731764" y="4267906"/>
            <a:ext cx="3033207" cy="816522"/>
            <a:chOff x="234930" y="1906534"/>
            <a:chExt cx="3033207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355405B-6C50-7B2B-82DC-A0A356310BEB}"/>
                </a:ext>
              </a:extLst>
            </p:cNvPr>
            <p:cNvSpPr txBox="1"/>
            <p:nvPr/>
          </p:nvSpPr>
          <p:spPr>
            <a:xfrm>
              <a:off x="234930" y="2190603"/>
              <a:ext cx="301509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54F321-3F26-1207-350E-F1DDA632E0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70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79ADF887-85BA-601F-3833-5E7E43D8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200" y="1468406"/>
            <a:ext cx="5589167" cy="406400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59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D20A5F-A06B-21D0-8A1C-269A33DFA6C7}"/>
              </a:ext>
            </a:extLst>
          </p:cNvPr>
          <p:cNvGrpSpPr/>
          <p:nvPr/>
        </p:nvGrpSpPr>
        <p:grpSpPr>
          <a:xfrm>
            <a:off x="6256975" y="1781116"/>
            <a:ext cx="1356724" cy="3438584"/>
            <a:chOff x="4784229" y="1542991"/>
            <a:chExt cx="1603021" cy="4062816"/>
          </a:xfrm>
        </p:grpSpPr>
        <p:sp>
          <p:nvSpPr>
            <p:cNvPr id="4" name="Oval 55">
              <a:extLst>
                <a:ext uri="{FF2B5EF4-FFF2-40B4-BE49-F238E27FC236}">
                  <a16:creationId xmlns:a16="http://schemas.microsoft.com/office/drawing/2014/main" id="{BDE5708D-359A-268D-8ED8-FC07B82DC78C}"/>
                </a:ext>
              </a:extLst>
            </p:cNvPr>
            <p:cNvSpPr/>
            <p:nvPr/>
          </p:nvSpPr>
          <p:spPr>
            <a:xfrm>
              <a:off x="6096000" y="1639598"/>
              <a:ext cx="291250" cy="291266"/>
            </a:xfrm>
            <a:prstGeom prst="ellipse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71" tIns="43335" rIns="86671" bIns="43335" rtlCol="0" anchor="ctr"/>
            <a:lstStyle/>
            <a:p>
              <a:pPr algn="ctr">
                <a:lnSpc>
                  <a:spcPct val="150000"/>
                </a:lnSpc>
              </a:pPr>
              <a:endParaRPr lang="en-GB" sz="23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Oval 56">
              <a:extLst>
                <a:ext uri="{FF2B5EF4-FFF2-40B4-BE49-F238E27FC236}">
                  <a16:creationId xmlns:a16="http://schemas.microsoft.com/office/drawing/2014/main" id="{3723C4A3-7697-7761-8535-F009E0319546}"/>
                </a:ext>
              </a:extLst>
            </p:cNvPr>
            <p:cNvSpPr/>
            <p:nvPr/>
          </p:nvSpPr>
          <p:spPr>
            <a:xfrm>
              <a:off x="6096000" y="2832377"/>
              <a:ext cx="291250" cy="2912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B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ym typeface="Arial" panose="020B0604020202020204" pitchFamily="34" charset="0"/>
              </a:endParaRPr>
            </a:p>
          </p:txBody>
        </p:sp>
        <p:sp>
          <p:nvSpPr>
            <p:cNvPr id="6" name="Oval 57">
              <a:extLst>
                <a:ext uri="{FF2B5EF4-FFF2-40B4-BE49-F238E27FC236}">
                  <a16:creationId xmlns:a16="http://schemas.microsoft.com/office/drawing/2014/main" id="{ED147411-0759-BB0C-D277-FE163F71C88A}"/>
                </a:ext>
              </a:extLst>
            </p:cNvPr>
            <p:cNvSpPr/>
            <p:nvPr/>
          </p:nvSpPr>
          <p:spPr>
            <a:xfrm>
              <a:off x="6096000" y="4025154"/>
              <a:ext cx="291250" cy="291266"/>
            </a:xfrm>
            <a:prstGeom prst="ellipse">
              <a:avLst/>
            </a:prstGeom>
            <a:solidFill>
              <a:srgbClr val="40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71" tIns="43335" rIns="86671" bIns="43335" rtlCol="0" anchor="ctr"/>
            <a:lstStyle/>
            <a:p>
              <a:pPr algn="ctr">
                <a:lnSpc>
                  <a:spcPct val="150000"/>
                </a:lnSpc>
              </a:pPr>
              <a:endParaRPr lang="en-GB" sz="23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58">
              <a:extLst>
                <a:ext uri="{FF2B5EF4-FFF2-40B4-BE49-F238E27FC236}">
                  <a16:creationId xmlns:a16="http://schemas.microsoft.com/office/drawing/2014/main" id="{71DA49CC-92BF-F655-E190-CEE0392FE279}"/>
                </a:ext>
              </a:extLst>
            </p:cNvPr>
            <p:cNvSpPr/>
            <p:nvPr/>
          </p:nvSpPr>
          <p:spPr>
            <a:xfrm>
              <a:off x="6096000" y="5217931"/>
              <a:ext cx="291250" cy="2912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B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ym typeface="Arial" panose="020B0604020202020204" pitchFamily="34" charset="0"/>
              </a:endParaRPr>
            </a:p>
          </p:txBody>
        </p:sp>
        <p:grpSp>
          <p:nvGrpSpPr>
            <p:cNvPr id="8" name="Group 59">
              <a:extLst>
                <a:ext uri="{FF2B5EF4-FFF2-40B4-BE49-F238E27FC236}">
                  <a16:creationId xmlns:a16="http://schemas.microsoft.com/office/drawing/2014/main" id="{ACD006A0-3161-D30D-09DA-E39E6C0244B5}"/>
                </a:ext>
              </a:extLst>
            </p:cNvPr>
            <p:cNvGrpSpPr/>
            <p:nvPr/>
          </p:nvGrpSpPr>
          <p:grpSpPr>
            <a:xfrm>
              <a:off x="4784229" y="1542991"/>
              <a:ext cx="978051" cy="484483"/>
              <a:chOff x="4928372" y="1814284"/>
              <a:chExt cx="978408" cy="484632"/>
            </a:xfrm>
          </p:grpSpPr>
          <p:sp>
            <p:nvSpPr>
              <p:cNvPr id="24" name="Pentagon 60">
                <a:extLst>
                  <a:ext uri="{FF2B5EF4-FFF2-40B4-BE49-F238E27FC236}">
                    <a16:creationId xmlns:a16="http://schemas.microsoft.com/office/drawing/2014/main" id="{D04945C5-FCA0-A3DF-2362-433620257B06}"/>
                  </a:ext>
                </a:extLst>
              </p:cNvPr>
              <p:cNvSpPr/>
              <p:nvPr/>
            </p:nvSpPr>
            <p:spPr>
              <a:xfrm>
                <a:off x="4928372" y="1814284"/>
                <a:ext cx="978408" cy="484632"/>
              </a:xfrm>
              <a:prstGeom prst="homePlate">
                <a:avLst/>
              </a:prstGeom>
              <a:solidFill>
                <a:srgbClr val="40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671" tIns="43335" rIns="86671" bIns="43335" rtlCol="0" anchor="ctr"/>
              <a:lstStyle/>
              <a:p>
                <a:pPr algn="ctr">
                  <a:lnSpc>
                    <a:spcPct val="150000"/>
                  </a:lnSpc>
                </a:pPr>
                <a:endParaRPr lang="en-GB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extBox 61">
                <a:extLst>
                  <a:ext uri="{FF2B5EF4-FFF2-40B4-BE49-F238E27FC236}">
                    <a16:creationId xmlns:a16="http://schemas.microsoft.com/office/drawing/2014/main" id="{6540543D-5266-FBA2-30B5-FCB4768E91CB}"/>
                  </a:ext>
                </a:extLst>
              </p:cNvPr>
              <p:cNvSpPr txBox="1"/>
              <p:nvPr/>
            </p:nvSpPr>
            <p:spPr>
              <a:xfrm>
                <a:off x="4944767" y="1856601"/>
                <a:ext cx="756364" cy="400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2022</a:t>
                </a:r>
                <a:endParaRPr lang="en-GB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62">
              <a:extLst>
                <a:ext uri="{FF2B5EF4-FFF2-40B4-BE49-F238E27FC236}">
                  <a16:creationId xmlns:a16="http://schemas.microsoft.com/office/drawing/2014/main" id="{46688BE8-C4C5-BA70-DE4B-BB528900B9D5}"/>
                </a:ext>
              </a:extLst>
            </p:cNvPr>
            <p:cNvGrpSpPr/>
            <p:nvPr/>
          </p:nvGrpSpPr>
          <p:grpSpPr>
            <a:xfrm>
              <a:off x="4784235" y="5121324"/>
              <a:ext cx="978052" cy="484483"/>
              <a:chOff x="4928372" y="5399956"/>
              <a:chExt cx="978408" cy="484632"/>
            </a:xfrm>
          </p:grpSpPr>
          <p:sp>
            <p:nvSpPr>
              <p:cNvPr id="19" name="Pentagon 63">
                <a:extLst>
                  <a:ext uri="{FF2B5EF4-FFF2-40B4-BE49-F238E27FC236}">
                    <a16:creationId xmlns:a16="http://schemas.microsoft.com/office/drawing/2014/main" id="{6541B7A1-CF0F-4861-6C06-DC5D5B8B04D0}"/>
                  </a:ext>
                </a:extLst>
              </p:cNvPr>
              <p:cNvSpPr/>
              <p:nvPr/>
            </p:nvSpPr>
            <p:spPr>
              <a:xfrm>
                <a:off x="4928372" y="5399956"/>
                <a:ext cx="978408" cy="484632"/>
              </a:xfrm>
              <a:prstGeom prst="homePlate">
                <a:avLst/>
              </a:prstGeom>
              <a:solidFill>
                <a:schemeClr val="bg1"/>
              </a:solidFill>
              <a:ln>
                <a:solidFill>
                  <a:srgbClr val="515B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ym typeface="Arial" panose="020B0604020202020204" pitchFamily="34" charset="0"/>
                </a:endParaRPr>
              </a:p>
            </p:txBody>
          </p:sp>
          <p:sp>
            <p:nvSpPr>
              <p:cNvPr id="20" name="TextBox 64">
                <a:extLst>
                  <a:ext uri="{FF2B5EF4-FFF2-40B4-BE49-F238E27FC236}">
                    <a16:creationId xmlns:a16="http://schemas.microsoft.com/office/drawing/2014/main" id="{D3367972-09F3-EA78-651B-EB6467296ED5}"/>
                  </a:ext>
                </a:extLst>
              </p:cNvPr>
              <p:cNvSpPr txBox="1"/>
              <p:nvPr/>
            </p:nvSpPr>
            <p:spPr>
              <a:xfrm>
                <a:off x="4944772" y="5442273"/>
                <a:ext cx="756364" cy="400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407B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2025</a:t>
                </a:r>
                <a:endParaRPr lang="en-GB" sz="1600" b="1" dirty="0">
                  <a:solidFill>
                    <a:srgbClr val="407B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65">
              <a:extLst>
                <a:ext uri="{FF2B5EF4-FFF2-40B4-BE49-F238E27FC236}">
                  <a16:creationId xmlns:a16="http://schemas.microsoft.com/office/drawing/2014/main" id="{CDDF0D40-B8C6-B6BB-ACDE-09F796CF8A0F}"/>
                </a:ext>
              </a:extLst>
            </p:cNvPr>
            <p:cNvGrpSpPr/>
            <p:nvPr/>
          </p:nvGrpSpPr>
          <p:grpSpPr>
            <a:xfrm>
              <a:off x="4784229" y="3928550"/>
              <a:ext cx="978051" cy="484483"/>
              <a:chOff x="4928372" y="4204732"/>
              <a:chExt cx="978408" cy="484632"/>
            </a:xfrm>
          </p:grpSpPr>
          <p:sp>
            <p:nvSpPr>
              <p:cNvPr id="17" name="Pentagon 66">
                <a:extLst>
                  <a:ext uri="{FF2B5EF4-FFF2-40B4-BE49-F238E27FC236}">
                    <a16:creationId xmlns:a16="http://schemas.microsoft.com/office/drawing/2014/main" id="{B641A2AF-31F6-EF6C-D2A8-D312A7072583}"/>
                  </a:ext>
                </a:extLst>
              </p:cNvPr>
              <p:cNvSpPr/>
              <p:nvPr/>
            </p:nvSpPr>
            <p:spPr>
              <a:xfrm>
                <a:off x="4928372" y="4204732"/>
                <a:ext cx="978408" cy="484632"/>
              </a:xfrm>
              <a:prstGeom prst="homePlate">
                <a:avLst/>
              </a:prstGeom>
              <a:solidFill>
                <a:srgbClr val="40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671" tIns="43335" rIns="86671" bIns="43335" rtlCol="0" anchor="ctr"/>
              <a:lstStyle/>
              <a:p>
                <a:pPr algn="ctr">
                  <a:lnSpc>
                    <a:spcPct val="150000"/>
                  </a:lnSpc>
                </a:pPr>
                <a:endParaRPr lang="en-GB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TextBox 67">
                <a:extLst>
                  <a:ext uri="{FF2B5EF4-FFF2-40B4-BE49-F238E27FC236}">
                    <a16:creationId xmlns:a16="http://schemas.microsoft.com/office/drawing/2014/main" id="{8435E9C4-852D-E6C6-82F8-B390A183289D}"/>
                  </a:ext>
                </a:extLst>
              </p:cNvPr>
              <p:cNvSpPr txBox="1"/>
              <p:nvPr/>
            </p:nvSpPr>
            <p:spPr>
              <a:xfrm>
                <a:off x="4944771" y="4246408"/>
                <a:ext cx="756364" cy="400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2024</a:t>
                </a:r>
                <a:endParaRPr lang="en-GB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68">
              <a:extLst>
                <a:ext uri="{FF2B5EF4-FFF2-40B4-BE49-F238E27FC236}">
                  <a16:creationId xmlns:a16="http://schemas.microsoft.com/office/drawing/2014/main" id="{0E528871-1ACA-3C73-015A-E1361996DF15}"/>
                </a:ext>
              </a:extLst>
            </p:cNvPr>
            <p:cNvGrpSpPr/>
            <p:nvPr/>
          </p:nvGrpSpPr>
          <p:grpSpPr>
            <a:xfrm>
              <a:off x="4784235" y="2735765"/>
              <a:ext cx="978052" cy="484482"/>
              <a:chOff x="4928372" y="3009508"/>
              <a:chExt cx="978408" cy="484632"/>
            </a:xfrm>
          </p:grpSpPr>
          <p:sp>
            <p:nvSpPr>
              <p:cNvPr id="15" name="Pentagon 69">
                <a:extLst>
                  <a:ext uri="{FF2B5EF4-FFF2-40B4-BE49-F238E27FC236}">
                    <a16:creationId xmlns:a16="http://schemas.microsoft.com/office/drawing/2014/main" id="{1813523F-99E1-0725-A464-53F9D9111E70}"/>
                  </a:ext>
                </a:extLst>
              </p:cNvPr>
              <p:cNvSpPr/>
              <p:nvPr/>
            </p:nvSpPr>
            <p:spPr>
              <a:xfrm>
                <a:off x="4928372" y="3009508"/>
                <a:ext cx="978408" cy="484632"/>
              </a:xfrm>
              <a:prstGeom prst="homePlate">
                <a:avLst/>
              </a:prstGeom>
              <a:solidFill>
                <a:schemeClr val="bg1"/>
              </a:solidFill>
              <a:ln>
                <a:solidFill>
                  <a:srgbClr val="515B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ym typeface="Arial" panose="020B0604020202020204" pitchFamily="34" charset="0"/>
                </a:endParaRPr>
              </a:p>
            </p:txBody>
          </p:sp>
          <p:sp>
            <p:nvSpPr>
              <p:cNvPr id="16" name="TextBox 70">
                <a:extLst>
                  <a:ext uri="{FF2B5EF4-FFF2-40B4-BE49-F238E27FC236}">
                    <a16:creationId xmlns:a16="http://schemas.microsoft.com/office/drawing/2014/main" id="{48976A88-71A0-BFA8-296A-E5C6B481A84E}"/>
                  </a:ext>
                </a:extLst>
              </p:cNvPr>
              <p:cNvSpPr txBox="1"/>
              <p:nvPr/>
            </p:nvSpPr>
            <p:spPr>
              <a:xfrm>
                <a:off x="4944772" y="3046132"/>
                <a:ext cx="756364" cy="4001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407B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2023</a:t>
                </a:r>
                <a:endParaRPr lang="en-GB" sz="1600" b="1" dirty="0">
                  <a:solidFill>
                    <a:srgbClr val="407B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2" name="Straight Connector 83">
              <a:extLst>
                <a:ext uri="{FF2B5EF4-FFF2-40B4-BE49-F238E27FC236}">
                  <a16:creationId xmlns:a16="http://schemas.microsoft.com/office/drawing/2014/main" id="{966D2FE6-8F37-9665-EDE2-B62D1568ACC5}"/>
                </a:ext>
              </a:extLst>
            </p:cNvPr>
            <p:cNvCxnSpPr>
              <a:stCxn id="4" idx="4"/>
              <a:endCxn id="5" idx="0"/>
            </p:cNvCxnSpPr>
            <p:nvPr/>
          </p:nvCxnSpPr>
          <p:spPr>
            <a:xfrm>
              <a:off x="6241622" y="1930862"/>
              <a:ext cx="0" cy="901511"/>
            </a:xfrm>
            <a:prstGeom prst="line">
              <a:avLst/>
            </a:prstGeom>
            <a:ln>
              <a:solidFill>
                <a:srgbClr val="AD8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84">
              <a:extLst>
                <a:ext uri="{FF2B5EF4-FFF2-40B4-BE49-F238E27FC236}">
                  <a16:creationId xmlns:a16="http://schemas.microsoft.com/office/drawing/2014/main" id="{ABE3FD6D-494B-A664-ACFA-D0F6FF488BB3}"/>
                </a:ext>
              </a:extLst>
            </p:cNvPr>
            <p:cNvCxnSpPr>
              <a:stCxn id="5" idx="4"/>
              <a:endCxn id="6" idx="0"/>
            </p:cNvCxnSpPr>
            <p:nvPr/>
          </p:nvCxnSpPr>
          <p:spPr>
            <a:xfrm>
              <a:off x="6241622" y="3123641"/>
              <a:ext cx="0" cy="901511"/>
            </a:xfrm>
            <a:prstGeom prst="line">
              <a:avLst/>
            </a:prstGeom>
            <a:ln>
              <a:solidFill>
                <a:srgbClr val="AD8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85">
              <a:extLst>
                <a:ext uri="{FF2B5EF4-FFF2-40B4-BE49-F238E27FC236}">
                  <a16:creationId xmlns:a16="http://schemas.microsoft.com/office/drawing/2014/main" id="{987AD5F9-DFAA-6FAE-E211-8D6B5B4C243F}"/>
                </a:ext>
              </a:extLst>
            </p:cNvPr>
            <p:cNvCxnSpPr>
              <a:stCxn id="6" idx="4"/>
              <a:endCxn id="7" idx="0"/>
            </p:cNvCxnSpPr>
            <p:nvPr/>
          </p:nvCxnSpPr>
          <p:spPr>
            <a:xfrm>
              <a:off x="6241622" y="4316421"/>
              <a:ext cx="0" cy="901510"/>
            </a:xfrm>
            <a:prstGeom prst="line">
              <a:avLst/>
            </a:prstGeom>
            <a:ln>
              <a:solidFill>
                <a:srgbClr val="AD8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4C5CA04-E7EE-41B8-3C4C-24AA10F01931}"/>
              </a:ext>
            </a:extLst>
          </p:cNvPr>
          <p:cNvGrpSpPr/>
          <p:nvPr/>
        </p:nvGrpSpPr>
        <p:grpSpPr>
          <a:xfrm>
            <a:off x="7736948" y="1733711"/>
            <a:ext cx="3492152" cy="816522"/>
            <a:chOff x="283599" y="1906534"/>
            <a:chExt cx="3492152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9F9A34-8A50-667E-4746-6678AEAD6C99}"/>
                </a:ext>
              </a:extLst>
            </p:cNvPr>
            <p:cNvSpPr txBox="1"/>
            <p:nvPr/>
          </p:nvSpPr>
          <p:spPr>
            <a:xfrm>
              <a:off x="283599" y="2190603"/>
              <a:ext cx="3492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791BE90-06F9-D8B9-3E44-A794E6CB246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DCC9927-37C2-6BE5-025C-7A59FF224665}"/>
              </a:ext>
            </a:extLst>
          </p:cNvPr>
          <p:cNvGrpSpPr/>
          <p:nvPr/>
        </p:nvGrpSpPr>
        <p:grpSpPr>
          <a:xfrm>
            <a:off x="7736948" y="2754280"/>
            <a:ext cx="3492152" cy="816522"/>
            <a:chOff x="283599" y="1906534"/>
            <a:chExt cx="3492152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36FC81C-C763-526C-E885-2CAAA43CE37B}"/>
                </a:ext>
              </a:extLst>
            </p:cNvPr>
            <p:cNvSpPr txBox="1"/>
            <p:nvPr/>
          </p:nvSpPr>
          <p:spPr>
            <a:xfrm>
              <a:off x="283599" y="2190603"/>
              <a:ext cx="3492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1062F7D-EC46-07A0-7C2F-E6FB05DACD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3F11A6A-3AC6-D84B-0C35-96BCAABE4D08}"/>
              </a:ext>
            </a:extLst>
          </p:cNvPr>
          <p:cNvGrpSpPr/>
          <p:nvPr/>
        </p:nvGrpSpPr>
        <p:grpSpPr>
          <a:xfrm>
            <a:off x="7736948" y="3760192"/>
            <a:ext cx="3492152" cy="816522"/>
            <a:chOff x="283599" y="1906534"/>
            <a:chExt cx="3492152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2ACD638-709D-4D99-A836-4F8CBA8313D5}"/>
                </a:ext>
              </a:extLst>
            </p:cNvPr>
            <p:cNvSpPr txBox="1"/>
            <p:nvPr/>
          </p:nvSpPr>
          <p:spPr>
            <a:xfrm>
              <a:off x="283599" y="2190603"/>
              <a:ext cx="3492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9B75305-461C-4E34-3710-007562B57EE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BC7CB6D-9397-F394-6831-2FEE779AD6CE}"/>
              </a:ext>
            </a:extLst>
          </p:cNvPr>
          <p:cNvGrpSpPr/>
          <p:nvPr/>
        </p:nvGrpSpPr>
        <p:grpSpPr>
          <a:xfrm>
            <a:off x="7736948" y="4757106"/>
            <a:ext cx="3492152" cy="816522"/>
            <a:chOff x="283599" y="1906534"/>
            <a:chExt cx="3492152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2246989-883C-F612-278A-77E5C669CB9E}"/>
                </a:ext>
              </a:extLst>
            </p:cNvPr>
            <p:cNvSpPr txBox="1"/>
            <p:nvPr/>
          </p:nvSpPr>
          <p:spPr>
            <a:xfrm>
              <a:off x="283599" y="2190603"/>
              <a:ext cx="3492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AEB5699-4618-3FD2-A3DC-D9F9E3AE3C6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061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61390-CA9F-4B34-D781-BB8CDFFCB3C4}"/>
              </a:ext>
            </a:extLst>
          </p:cNvPr>
          <p:cNvSpPr/>
          <p:nvPr/>
        </p:nvSpPr>
        <p:spPr>
          <a:xfrm>
            <a:off x="0" y="4826000"/>
            <a:ext cx="12192000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blipFill dpi="0" rotWithShape="1">
            <a:blip r:embed="rId3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0" name="Freeform 11+">
            <a:extLst>
              <a:ext uri="{FF2B5EF4-FFF2-40B4-BE49-F238E27FC236}">
                <a16:creationId xmlns:a16="http://schemas.microsoft.com/office/drawing/2014/main" id="{C15C0715-F6A0-0A13-580A-A01357CE0936}"/>
              </a:ext>
            </a:extLst>
          </p:cNvPr>
          <p:cNvSpPr/>
          <p:nvPr/>
        </p:nvSpPr>
        <p:spPr>
          <a:xfrm>
            <a:off x="-1" y="4826000"/>
            <a:ext cx="12191999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5D0D0B1-D38C-4579-DA49-1196E69131C3}"/>
              </a:ext>
            </a:extLst>
          </p:cNvPr>
          <p:cNvCxnSpPr>
            <a:cxnSpLocks/>
          </p:cNvCxnSpPr>
          <p:nvPr/>
        </p:nvCxnSpPr>
        <p:spPr>
          <a:xfrm>
            <a:off x="9692640" y="5191461"/>
            <a:ext cx="0" cy="671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35D89BF-86F5-5293-A210-1B14875C034C}"/>
              </a:ext>
            </a:extLst>
          </p:cNvPr>
          <p:cNvSpPr txBox="1"/>
          <p:nvPr/>
        </p:nvSpPr>
        <p:spPr>
          <a:xfrm>
            <a:off x="6532701" y="623670"/>
            <a:ext cx="50754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5875">
                  <a:gradFill>
                    <a:gsLst>
                      <a:gs pos="0">
                        <a:srgbClr val="407BFF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8CB0FF">
                        <a:alpha val="24000"/>
                      </a:srgb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700" dirty="0">
              <a:ln w="15875">
                <a:gradFill>
                  <a:gsLst>
                    <a:gs pos="0">
                      <a:srgbClr val="407BFF"/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8CB0FF">
                      <a:alpha val="24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686C12-D406-06AC-39F7-3E25DB40B349}"/>
              </a:ext>
            </a:extLst>
          </p:cNvPr>
          <p:cNvGrpSpPr/>
          <p:nvPr/>
        </p:nvGrpSpPr>
        <p:grpSpPr>
          <a:xfrm>
            <a:off x="-1989746" y="5513296"/>
            <a:ext cx="4799653" cy="747838"/>
            <a:chOff x="-1989746" y="5513296"/>
            <a:chExt cx="4799653" cy="74783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F3FD6A1-7EA4-4615-DCEA-E68F0623E842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B37C75D-0C4C-DBA0-4FD1-8BBC87E849D1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7298684-CDDB-14B2-3063-924F64122B0A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301" name="缺角矩形 300">
            <a:extLst>
              <a:ext uri="{FF2B5EF4-FFF2-40B4-BE49-F238E27FC236}">
                <a16:creationId xmlns:a16="http://schemas.microsoft.com/office/drawing/2014/main" id="{F5E1F41A-3056-AD12-1B52-F796FE5FA24F}"/>
              </a:ext>
            </a:extLst>
          </p:cNvPr>
          <p:cNvSpPr/>
          <p:nvPr/>
        </p:nvSpPr>
        <p:spPr>
          <a:xfrm>
            <a:off x="9479280" y="5762927"/>
            <a:ext cx="426720" cy="42672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缺角矩形 304">
            <a:extLst>
              <a:ext uri="{FF2B5EF4-FFF2-40B4-BE49-F238E27FC236}">
                <a16:creationId xmlns:a16="http://schemas.microsoft.com/office/drawing/2014/main" id="{F4335085-51D9-A4E5-7E0A-001A3762FA6C}"/>
              </a:ext>
            </a:extLst>
          </p:cNvPr>
          <p:cNvSpPr/>
          <p:nvPr/>
        </p:nvSpPr>
        <p:spPr>
          <a:xfrm>
            <a:off x="6913775" y="3504719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06" name="缺角矩形 305">
            <a:extLst>
              <a:ext uri="{FF2B5EF4-FFF2-40B4-BE49-F238E27FC236}">
                <a16:creationId xmlns:a16="http://schemas.microsoft.com/office/drawing/2014/main" id="{C7244A4E-6EBB-C1D0-FABA-C962027F1CF1}"/>
              </a:ext>
            </a:extLst>
          </p:cNvPr>
          <p:cNvSpPr/>
          <p:nvPr/>
        </p:nvSpPr>
        <p:spPr>
          <a:xfrm>
            <a:off x="9692535" y="286397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FF0FA2-D6D2-36B0-37B2-380F555E8959}"/>
              </a:ext>
            </a:extLst>
          </p:cNvPr>
          <p:cNvGrpSpPr/>
          <p:nvPr/>
        </p:nvGrpSpPr>
        <p:grpSpPr>
          <a:xfrm>
            <a:off x="1580385" y="1907585"/>
            <a:ext cx="4330700" cy="686100"/>
            <a:chOff x="1308101" y="1894885"/>
            <a:chExt cx="4330700" cy="6861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C205BBC-D4D7-9C91-62A5-59EB804B1B0F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D41C5BCF-7A40-7C4B-F8C6-9D71684091A7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C34B55FD-2B74-C60B-E1D6-4BB370A8B6EA}"/>
                </a:ext>
              </a:extLst>
            </p:cNvPr>
            <p:cNvSpPr txBox="1"/>
            <p:nvPr/>
          </p:nvSpPr>
          <p:spPr>
            <a:xfrm>
              <a:off x="2088316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C83A1BC-3FE1-BCEF-917E-7D14F686EF0F}"/>
              </a:ext>
            </a:extLst>
          </p:cNvPr>
          <p:cNvSpPr txBox="1"/>
          <p:nvPr/>
        </p:nvSpPr>
        <p:spPr>
          <a:xfrm>
            <a:off x="1489075" y="2828836"/>
            <a:ext cx="491172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15B6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7551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78556FD3-527A-7A95-B8C3-6463F581B6B4}"/>
              </a:ext>
            </a:extLst>
          </p:cNvPr>
          <p:cNvSpPr/>
          <p:nvPr/>
        </p:nvSpPr>
        <p:spPr>
          <a:xfrm>
            <a:off x="1569471" y="3861864"/>
            <a:ext cx="2341120" cy="1404672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8657E29-1F90-740A-1625-CBB941180800}"/>
              </a:ext>
            </a:extLst>
          </p:cNvPr>
          <p:cNvSpPr/>
          <p:nvPr/>
        </p:nvSpPr>
        <p:spPr>
          <a:xfrm>
            <a:off x="1569471" y="1543124"/>
            <a:ext cx="2419514" cy="1404672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64C9499-C723-B49C-7706-5338E20BBF31}"/>
              </a:ext>
            </a:extLst>
          </p:cNvPr>
          <p:cNvSpPr/>
          <p:nvPr/>
        </p:nvSpPr>
        <p:spPr>
          <a:xfrm>
            <a:off x="4925435" y="1543124"/>
            <a:ext cx="2341120" cy="1404672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09D3F64-EFA7-04E7-B295-3F8FA49DC385}"/>
              </a:ext>
            </a:extLst>
          </p:cNvPr>
          <p:cNvSpPr/>
          <p:nvPr/>
        </p:nvSpPr>
        <p:spPr>
          <a:xfrm>
            <a:off x="8203004" y="1543124"/>
            <a:ext cx="2341120" cy="1404672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0741A75-7437-DFB7-9785-42A949FC3906}"/>
              </a:ext>
            </a:extLst>
          </p:cNvPr>
          <p:cNvSpPr/>
          <p:nvPr/>
        </p:nvSpPr>
        <p:spPr>
          <a:xfrm>
            <a:off x="8203004" y="3884245"/>
            <a:ext cx="2341120" cy="1404672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8B0AC9C-90FF-878C-F0BE-00C4BAF870B3}"/>
              </a:ext>
            </a:extLst>
          </p:cNvPr>
          <p:cNvSpPr/>
          <p:nvPr/>
        </p:nvSpPr>
        <p:spPr>
          <a:xfrm>
            <a:off x="4925435" y="3884245"/>
            <a:ext cx="2341120" cy="1404672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任意多边形 18">
            <a:extLst>
              <a:ext uri="{FF2B5EF4-FFF2-40B4-BE49-F238E27FC236}">
                <a16:creationId xmlns:a16="http://schemas.microsoft.com/office/drawing/2014/main" id="{5E274AFD-7257-4169-A0D6-7C6A5B8D292D}"/>
              </a:ext>
            </a:extLst>
          </p:cNvPr>
          <p:cNvSpPr/>
          <p:nvPr/>
        </p:nvSpPr>
        <p:spPr>
          <a:xfrm rot="13432065">
            <a:off x="4104953" y="1957009"/>
            <a:ext cx="560315" cy="560315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6" name="任意多边形 19" descr="D:\51PPT模板网\51pptmoban.com\图片.jpg">
            <a:extLst>
              <a:ext uri="{FF2B5EF4-FFF2-40B4-BE49-F238E27FC236}">
                <a16:creationId xmlns:a16="http://schemas.microsoft.com/office/drawing/2014/main" id="{422FC777-7013-902A-A371-2D04E220DCAF}"/>
              </a:ext>
            </a:extLst>
          </p:cNvPr>
          <p:cNvSpPr/>
          <p:nvPr/>
        </p:nvSpPr>
        <p:spPr>
          <a:xfrm rot="13432065">
            <a:off x="7382521" y="1957009"/>
            <a:ext cx="560315" cy="560315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任意多边形 20">
            <a:extLst>
              <a:ext uri="{FF2B5EF4-FFF2-40B4-BE49-F238E27FC236}">
                <a16:creationId xmlns:a16="http://schemas.microsoft.com/office/drawing/2014/main" id="{A1AF919A-DA3D-C512-F12F-A662EBD766E7}"/>
              </a:ext>
            </a:extLst>
          </p:cNvPr>
          <p:cNvSpPr/>
          <p:nvPr/>
        </p:nvSpPr>
        <p:spPr>
          <a:xfrm rot="8167935" flipH="1">
            <a:off x="7526723" y="4306421"/>
            <a:ext cx="560315" cy="560315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8" name="任意多边形 21">
            <a:extLst>
              <a:ext uri="{FF2B5EF4-FFF2-40B4-BE49-F238E27FC236}">
                <a16:creationId xmlns:a16="http://schemas.microsoft.com/office/drawing/2014/main" id="{EDD32B1F-20D1-BDB6-8A37-04D7D0ECBC49}"/>
              </a:ext>
            </a:extLst>
          </p:cNvPr>
          <p:cNvSpPr/>
          <p:nvPr/>
        </p:nvSpPr>
        <p:spPr>
          <a:xfrm rot="2681914" flipH="1">
            <a:off x="9141409" y="3063836"/>
            <a:ext cx="560315" cy="560315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9" name="任意多边形 20">
            <a:extLst>
              <a:ext uri="{FF2B5EF4-FFF2-40B4-BE49-F238E27FC236}">
                <a16:creationId xmlns:a16="http://schemas.microsoft.com/office/drawing/2014/main" id="{E0F332E5-E670-AD79-828A-792B2B87969F}"/>
              </a:ext>
            </a:extLst>
          </p:cNvPr>
          <p:cNvSpPr/>
          <p:nvPr/>
        </p:nvSpPr>
        <p:spPr>
          <a:xfrm rot="8167935" flipH="1">
            <a:off x="4294405" y="4306423"/>
            <a:ext cx="560315" cy="560315"/>
          </a:xfrm>
          <a:custGeom>
            <a:avLst/>
            <a:gdLst>
              <a:gd name="connsiteX0" fmla="*/ 1 w 1083734"/>
              <a:gd name="connsiteY0" fmla="*/ 0 h 1083734"/>
              <a:gd name="connsiteX1" fmla="*/ 431801 w 1083734"/>
              <a:gd name="connsiteY1" fmla="*/ 0 h 1083734"/>
              <a:gd name="connsiteX2" fmla="*/ 431801 w 1083734"/>
              <a:gd name="connsiteY2" fmla="*/ 651734 h 1083734"/>
              <a:gd name="connsiteX3" fmla="*/ 1083734 w 1083734"/>
              <a:gd name="connsiteY3" fmla="*/ 651734 h 1083734"/>
              <a:gd name="connsiteX4" fmla="*/ 1083734 w 1083734"/>
              <a:gd name="connsiteY4" fmla="*/ 1083734 h 1083734"/>
              <a:gd name="connsiteX5" fmla="*/ 0 w 1083734"/>
              <a:gd name="connsiteY5" fmla="*/ 1083734 h 1083734"/>
              <a:gd name="connsiteX6" fmla="*/ 0 w 1083734"/>
              <a:gd name="connsiteY6" fmla="*/ 651734 h 1083734"/>
              <a:gd name="connsiteX7" fmla="*/ 1 w 1083734"/>
              <a:gd name="connsiteY7" fmla="*/ 651734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3734" h="1083734">
                <a:moveTo>
                  <a:pt x="1" y="0"/>
                </a:moveTo>
                <a:lnTo>
                  <a:pt x="431801" y="0"/>
                </a:lnTo>
                <a:lnTo>
                  <a:pt x="431801" y="651734"/>
                </a:lnTo>
                <a:lnTo>
                  <a:pt x="1083734" y="651734"/>
                </a:lnTo>
                <a:lnTo>
                  <a:pt x="1083734" y="1083734"/>
                </a:lnTo>
                <a:lnTo>
                  <a:pt x="0" y="1083734"/>
                </a:lnTo>
                <a:lnTo>
                  <a:pt x="0" y="651734"/>
                </a:lnTo>
                <a:lnTo>
                  <a:pt x="1" y="6517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3EE99B9-FF40-102C-7E23-7EDC936D81FC}"/>
              </a:ext>
            </a:extLst>
          </p:cNvPr>
          <p:cNvGrpSpPr/>
          <p:nvPr/>
        </p:nvGrpSpPr>
        <p:grpSpPr>
          <a:xfrm>
            <a:off x="1725845" y="1828905"/>
            <a:ext cx="2114840" cy="816522"/>
            <a:chOff x="283599" y="1906534"/>
            <a:chExt cx="2114840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20D67B1-40FB-CCC9-D982-177A0198A81C}"/>
                </a:ext>
              </a:extLst>
            </p:cNvPr>
            <p:cNvSpPr txBox="1"/>
            <p:nvPr/>
          </p:nvSpPr>
          <p:spPr>
            <a:xfrm>
              <a:off x="283599" y="2190603"/>
              <a:ext cx="21148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3AE3043-66F0-9948-461C-7D93429C899F}"/>
                </a:ext>
              </a:extLst>
            </p:cNvPr>
            <p:cNvSpPr txBox="1"/>
            <p:nvPr/>
          </p:nvSpPr>
          <p:spPr>
            <a:xfrm>
              <a:off x="283599" y="1906534"/>
              <a:ext cx="1625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03D64C4-E44E-6FDA-D1F0-BD5717E2DB47}"/>
              </a:ext>
            </a:extLst>
          </p:cNvPr>
          <p:cNvGrpSpPr/>
          <p:nvPr/>
        </p:nvGrpSpPr>
        <p:grpSpPr>
          <a:xfrm>
            <a:off x="5038580" y="1828905"/>
            <a:ext cx="2114840" cy="816522"/>
            <a:chOff x="283599" y="1906534"/>
            <a:chExt cx="2114840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DABB20E-24AF-632C-C96A-F0E00BB9A09F}"/>
                </a:ext>
              </a:extLst>
            </p:cNvPr>
            <p:cNvSpPr txBox="1"/>
            <p:nvPr/>
          </p:nvSpPr>
          <p:spPr>
            <a:xfrm>
              <a:off x="283599" y="2190603"/>
              <a:ext cx="21148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AEDCDC0-1FE4-60B1-5630-F668DF8919D1}"/>
                </a:ext>
              </a:extLst>
            </p:cNvPr>
            <p:cNvSpPr txBox="1"/>
            <p:nvPr/>
          </p:nvSpPr>
          <p:spPr>
            <a:xfrm>
              <a:off x="283599" y="1906534"/>
              <a:ext cx="1625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94E1A42-02DC-A1BE-2B80-367AC6CAE09B}"/>
              </a:ext>
            </a:extLst>
          </p:cNvPr>
          <p:cNvGrpSpPr/>
          <p:nvPr/>
        </p:nvGrpSpPr>
        <p:grpSpPr>
          <a:xfrm>
            <a:off x="8313215" y="1828905"/>
            <a:ext cx="2114840" cy="816522"/>
            <a:chOff x="283599" y="1906534"/>
            <a:chExt cx="2114840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855AE5C-1201-5E68-2847-5E668366E9DC}"/>
                </a:ext>
              </a:extLst>
            </p:cNvPr>
            <p:cNvSpPr txBox="1"/>
            <p:nvPr/>
          </p:nvSpPr>
          <p:spPr>
            <a:xfrm>
              <a:off x="283599" y="2190603"/>
              <a:ext cx="21148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458E283-C6BD-5D4A-2F6C-E016172608FE}"/>
                </a:ext>
              </a:extLst>
            </p:cNvPr>
            <p:cNvSpPr txBox="1"/>
            <p:nvPr/>
          </p:nvSpPr>
          <p:spPr>
            <a:xfrm>
              <a:off x="283599" y="1906534"/>
              <a:ext cx="1625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C198DA1-AB31-3E1E-48F9-DF23C0CC5CE6}"/>
              </a:ext>
            </a:extLst>
          </p:cNvPr>
          <p:cNvGrpSpPr/>
          <p:nvPr/>
        </p:nvGrpSpPr>
        <p:grpSpPr>
          <a:xfrm>
            <a:off x="1725845" y="4177753"/>
            <a:ext cx="2114840" cy="816522"/>
            <a:chOff x="283599" y="1906534"/>
            <a:chExt cx="2114840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AC30023-5629-3A3E-9F73-879253E54A60}"/>
                </a:ext>
              </a:extLst>
            </p:cNvPr>
            <p:cNvSpPr txBox="1"/>
            <p:nvPr/>
          </p:nvSpPr>
          <p:spPr>
            <a:xfrm>
              <a:off x="283599" y="2190603"/>
              <a:ext cx="21148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48D8780-39A2-CC44-96B8-A07474648A39}"/>
                </a:ext>
              </a:extLst>
            </p:cNvPr>
            <p:cNvSpPr txBox="1"/>
            <p:nvPr/>
          </p:nvSpPr>
          <p:spPr>
            <a:xfrm>
              <a:off x="283599" y="1906534"/>
              <a:ext cx="1625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EF5157A-6C41-4134-3DE3-7C9937D15705}"/>
              </a:ext>
            </a:extLst>
          </p:cNvPr>
          <p:cNvGrpSpPr/>
          <p:nvPr/>
        </p:nvGrpSpPr>
        <p:grpSpPr>
          <a:xfrm>
            <a:off x="5038580" y="4177753"/>
            <a:ext cx="2114840" cy="816522"/>
            <a:chOff x="283599" y="1906534"/>
            <a:chExt cx="2114840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13B50D1-E6A5-A135-CDA5-6A4D7611BBB0}"/>
                </a:ext>
              </a:extLst>
            </p:cNvPr>
            <p:cNvSpPr txBox="1"/>
            <p:nvPr/>
          </p:nvSpPr>
          <p:spPr>
            <a:xfrm>
              <a:off x="283599" y="2190603"/>
              <a:ext cx="21148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0D7B3BB-8CF3-9923-9BF7-6AF9EB9777AF}"/>
                </a:ext>
              </a:extLst>
            </p:cNvPr>
            <p:cNvSpPr txBox="1"/>
            <p:nvPr/>
          </p:nvSpPr>
          <p:spPr>
            <a:xfrm>
              <a:off x="283599" y="1906534"/>
              <a:ext cx="1625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CB0DD67-E136-C6DF-FD03-3486F9E72BB2}"/>
              </a:ext>
            </a:extLst>
          </p:cNvPr>
          <p:cNvGrpSpPr/>
          <p:nvPr/>
        </p:nvGrpSpPr>
        <p:grpSpPr>
          <a:xfrm>
            <a:off x="8313215" y="4177753"/>
            <a:ext cx="2114840" cy="816522"/>
            <a:chOff x="283599" y="1906534"/>
            <a:chExt cx="2114840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D797CDB-CE32-ABBE-1ECC-D23EACFA48E9}"/>
                </a:ext>
              </a:extLst>
            </p:cNvPr>
            <p:cNvSpPr txBox="1"/>
            <p:nvPr/>
          </p:nvSpPr>
          <p:spPr>
            <a:xfrm>
              <a:off x="283599" y="2190603"/>
              <a:ext cx="211484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463231A-96EB-0E1F-C41A-2EF26BA9CDFE}"/>
                </a:ext>
              </a:extLst>
            </p:cNvPr>
            <p:cNvSpPr txBox="1"/>
            <p:nvPr/>
          </p:nvSpPr>
          <p:spPr>
            <a:xfrm>
              <a:off x="283599" y="1906534"/>
              <a:ext cx="1625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426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3" name="Freeform 12">
            <a:extLst>
              <a:ext uri="{FF2B5EF4-FFF2-40B4-BE49-F238E27FC236}">
                <a16:creationId xmlns:a16="http://schemas.microsoft.com/office/drawing/2014/main" id="{CAFCF46D-3252-19ED-123A-1AFC32059FC8}"/>
              </a:ext>
            </a:extLst>
          </p:cNvPr>
          <p:cNvSpPr/>
          <p:nvPr/>
        </p:nvSpPr>
        <p:spPr bwMode="auto">
          <a:xfrm>
            <a:off x="4229953" y="3511936"/>
            <a:ext cx="1498368" cy="879116"/>
          </a:xfrm>
          <a:custGeom>
            <a:avLst/>
            <a:gdLst>
              <a:gd name="T0" fmla="*/ 114 w 114"/>
              <a:gd name="T1" fmla="*/ 28 h 67"/>
              <a:gd name="T2" fmla="*/ 77 w 114"/>
              <a:gd name="T3" fmla="*/ 67 h 67"/>
              <a:gd name="T4" fmla="*/ 0 w 114"/>
              <a:gd name="T5" fmla="*/ 35 h 67"/>
              <a:gd name="T6" fmla="*/ 42 w 114"/>
              <a:gd name="T7" fmla="*/ 0 h 67"/>
              <a:gd name="T8" fmla="*/ 114 w 114"/>
              <a:gd name="T9" fmla="*/ 2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67">
                <a:moveTo>
                  <a:pt x="114" y="28"/>
                </a:moveTo>
                <a:cubicBezTo>
                  <a:pt x="114" y="28"/>
                  <a:pt x="107" y="53"/>
                  <a:pt x="77" y="67"/>
                </a:cubicBezTo>
                <a:cubicBezTo>
                  <a:pt x="43" y="57"/>
                  <a:pt x="16" y="45"/>
                  <a:pt x="0" y="35"/>
                </a:cubicBezTo>
                <a:cubicBezTo>
                  <a:pt x="20" y="29"/>
                  <a:pt x="34" y="18"/>
                  <a:pt x="42" y="0"/>
                </a:cubicBezTo>
                <a:cubicBezTo>
                  <a:pt x="71" y="16"/>
                  <a:pt x="91" y="22"/>
                  <a:pt x="114" y="2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EF12F485-2486-DAE6-90B7-507BFF628824}"/>
              </a:ext>
            </a:extLst>
          </p:cNvPr>
          <p:cNvSpPr/>
          <p:nvPr/>
        </p:nvSpPr>
        <p:spPr bwMode="auto">
          <a:xfrm>
            <a:off x="5872071" y="1726059"/>
            <a:ext cx="1155567" cy="1133452"/>
          </a:xfrm>
          <a:custGeom>
            <a:avLst/>
            <a:gdLst>
              <a:gd name="T0" fmla="*/ 12 w 88"/>
              <a:gd name="T1" fmla="*/ 86 h 86"/>
              <a:gd name="T2" fmla="*/ 11 w 88"/>
              <a:gd name="T3" fmla="*/ 32 h 86"/>
              <a:gd name="T4" fmla="*/ 88 w 88"/>
              <a:gd name="T5" fmla="*/ 0 h 86"/>
              <a:gd name="T6" fmla="*/ 84 w 88"/>
              <a:gd name="T7" fmla="*/ 55 h 86"/>
              <a:gd name="T8" fmla="*/ 12 w 88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6">
                <a:moveTo>
                  <a:pt x="12" y="86"/>
                </a:moveTo>
                <a:cubicBezTo>
                  <a:pt x="12" y="86"/>
                  <a:pt x="0" y="63"/>
                  <a:pt x="11" y="32"/>
                </a:cubicBezTo>
                <a:cubicBezTo>
                  <a:pt x="43" y="15"/>
                  <a:pt x="69" y="4"/>
                  <a:pt x="88" y="0"/>
                </a:cubicBezTo>
                <a:cubicBezTo>
                  <a:pt x="78" y="19"/>
                  <a:pt x="76" y="36"/>
                  <a:pt x="84" y="55"/>
                </a:cubicBezTo>
                <a:cubicBezTo>
                  <a:pt x="52" y="64"/>
                  <a:pt x="33" y="73"/>
                  <a:pt x="12" y="86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2B42AA5B-6145-1D85-E880-71B08DECC7A3}"/>
              </a:ext>
            </a:extLst>
          </p:cNvPr>
          <p:cNvSpPr/>
          <p:nvPr/>
        </p:nvSpPr>
        <p:spPr bwMode="auto">
          <a:xfrm>
            <a:off x="5164357" y="4015075"/>
            <a:ext cx="1155567" cy="1111335"/>
          </a:xfrm>
          <a:custGeom>
            <a:avLst/>
            <a:gdLst>
              <a:gd name="T0" fmla="*/ 76 w 88"/>
              <a:gd name="T1" fmla="*/ 0 h 85"/>
              <a:gd name="T2" fmla="*/ 77 w 88"/>
              <a:gd name="T3" fmla="*/ 54 h 85"/>
              <a:gd name="T4" fmla="*/ 0 w 88"/>
              <a:gd name="T5" fmla="*/ 85 h 85"/>
              <a:gd name="T6" fmla="*/ 4 w 88"/>
              <a:gd name="T7" fmla="*/ 31 h 85"/>
              <a:gd name="T8" fmla="*/ 76 w 88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5">
                <a:moveTo>
                  <a:pt x="76" y="0"/>
                </a:moveTo>
                <a:cubicBezTo>
                  <a:pt x="76" y="0"/>
                  <a:pt x="88" y="23"/>
                  <a:pt x="77" y="54"/>
                </a:cubicBezTo>
                <a:cubicBezTo>
                  <a:pt x="45" y="70"/>
                  <a:pt x="18" y="81"/>
                  <a:pt x="0" y="85"/>
                </a:cubicBezTo>
                <a:cubicBezTo>
                  <a:pt x="10" y="66"/>
                  <a:pt x="12" y="49"/>
                  <a:pt x="4" y="31"/>
                </a:cubicBezTo>
                <a:cubicBezTo>
                  <a:pt x="36" y="21"/>
                  <a:pt x="54" y="12"/>
                  <a:pt x="76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D1D134FF-09AE-0B06-2397-F6F34AB902C5}"/>
              </a:ext>
            </a:extLst>
          </p:cNvPr>
          <p:cNvSpPr/>
          <p:nvPr/>
        </p:nvSpPr>
        <p:spPr bwMode="auto">
          <a:xfrm>
            <a:off x="6463678" y="2461421"/>
            <a:ext cx="1498368" cy="895703"/>
          </a:xfrm>
          <a:custGeom>
            <a:avLst/>
            <a:gdLst>
              <a:gd name="T0" fmla="*/ 0 w 114"/>
              <a:gd name="T1" fmla="*/ 39 h 68"/>
              <a:gd name="T2" fmla="*/ 37 w 114"/>
              <a:gd name="T3" fmla="*/ 0 h 68"/>
              <a:gd name="T4" fmla="*/ 114 w 114"/>
              <a:gd name="T5" fmla="*/ 33 h 68"/>
              <a:gd name="T6" fmla="*/ 72 w 114"/>
              <a:gd name="T7" fmla="*/ 68 h 68"/>
              <a:gd name="T8" fmla="*/ 0 w 114"/>
              <a:gd name="T9" fmla="*/ 3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68">
                <a:moveTo>
                  <a:pt x="0" y="39"/>
                </a:moveTo>
                <a:cubicBezTo>
                  <a:pt x="0" y="39"/>
                  <a:pt x="7" y="14"/>
                  <a:pt x="37" y="0"/>
                </a:cubicBezTo>
                <a:cubicBezTo>
                  <a:pt x="71" y="11"/>
                  <a:pt x="98" y="22"/>
                  <a:pt x="114" y="33"/>
                </a:cubicBezTo>
                <a:cubicBezTo>
                  <a:pt x="94" y="39"/>
                  <a:pt x="80" y="49"/>
                  <a:pt x="72" y="68"/>
                </a:cubicBezTo>
                <a:cubicBezTo>
                  <a:pt x="43" y="52"/>
                  <a:pt x="23" y="46"/>
                  <a:pt x="0" y="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114A6214-8C3B-6BF9-CC73-480879A5F83B}"/>
              </a:ext>
            </a:extLst>
          </p:cNvPr>
          <p:cNvSpPr/>
          <p:nvPr/>
        </p:nvSpPr>
        <p:spPr bwMode="auto">
          <a:xfrm>
            <a:off x="4401350" y="2489064"/>
            <a:ext cx="1116863" cy="1166626"/>
          </a:xfrm>
          <a:custGeom>
            <a:avLst/>
            <a:gdLst>
              <a:gd name="T0" fmla="*/ 85 w 85"/>
              <a:gd name="T1" fmla="*/ 76 h 89"/>
              <a:gd name="T2" fmla="*/ 31 w 85"/>
              <a:gd name="T3" fmla="*/ 77 h 89"/>
              <a:gd name="T4" fmla="*/ 0 w 85"/>
              <a:gd name="T5" fmla="*/ 0 h 89"/>
              <a:gd name="T6" fmla="*/ 54 w 85"/>
              <a:gd name="T7" fmla="*/ 5 h 89"/>
              <a:gd name="T8" fmla="*/ 85 w 85"/>
              <a:gd name="T9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9">
                <a:moveTo>
                  <a:pt x="85" y="76"/>
                </a:moveTo>
                <a:cubicBezTo>
                  <a:pt x="85" y="76"/>
                  <a:pt x="62" y="89"/>
                  <a:pt x="31" y="77"/>
                </a:cubicBezTo>
                <a:cubicBezTo>
                  <a:pt x="14" y="46"/>
                  <a:pt x="3" y="19"/>
                  <a:pt x="0" y="0"/>
                </a:cubicBezTo>
                <a:cubicBezTo>
                  <a:pt x="18" y="10"/>
                  <a:pt x="35" y="13"/>
                  <a:pt x="54" y="5"/>
                </a:cubicBezTo>
                <a:cubicBezTo>
                  <a:pt x="63" y="37"/>
                  <a:pt x="73" y="55"/>
                  <a:pt x="85" y="76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id="{3EBD9E42-DBCF-6F2D-1F6C-DAEEA3ECE057}"/>
              </a:ext>
            </a:extLst>
          </p:cNvPr>
          <p:cNvSpPr/>
          <p:nvPr/>
        </p:nvSpPr>
        <p:spPr bwMode="auto">
          <a:xfrm>
            <a:off x="6673782" y="3196779"/>
            <a:ext cx="1116863" cy="1172154"/>
          </a:xfrm>
          <a:custGeom>
            <a:avLst/>
            <a:gdLst>
              <a:gd name="T0" fmla="*/ 0 w 85"/>
              <a:gd name="T1" fmla="*/ 13 h 89"/>
              <a:gd name="T2" fmla="*/ 54 w 85"/>
              <a:gd name="T3" fmla="*/ 12 h 89"/>
              <a:gd name="T4" fmla="*/ 85 w 85"/>
              <a:gd name="T5" fmla="*/ 89 h 89"/>
              <a:gd name="T6" fmla="*/ 31 w 85"/>
              <a:gd name="T7" fmla="*/ 84 h 89"/>
              <a:gd name="T8" fmla="*/ 0 w 85"/>
              <a:gd name="T9" fmla="*/ 1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9">
                <a:moveTo>
                  <a:pt x="0" y="13"/>
                </a:moveTo>
                <a:cubicBezTo>
                  <a:pt x="0" y="13"/>
                  <a:pt x="23" y="0"/>
                  <a:pt x="54" y="12"/>
                </a:cubicBezTo>
                <a:cubicBezTo>
                  <a:pt x="71" y="43"/>
                  <a:pt x="81" y="70"/>
                  <a:pt x="85" y="89"/>
                </a:cubicBezTo>
                <a:cubicBezTo>
                  <a:pt x="67" y="79"/>
                  <a:pt x="49" y="76"/>
                  <a:pt x="31" y="84"/>
                </a:cubicBezTo>
                <a:cubicBezTo>
                  <a:pt x="22" y="52"/>
                  <a:pt x="12" y="34"/>
                  <a:pt x="0" y="13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ACDD1195-9E26-9C55-BD84-7CACD891B1EA}"/>
              </a:ext>
            </a:extLst>
          </p:cNvPr>
          <p:cNvSpPr/>
          <p:nvPr/>
        </p:nvSpPr>
        <p:spPr bwMode="auto">
          <a:xfrm>
            <a:off x="5136713" y="1571246"/>
            <a:ext cx="879116" cy="1498368"/>
          </a:xfrm>
          <a:custGeom>
            <a:avLst/>
            <a:gdLst>
              <a:gd name="T0" fmla="*/ 39 w 67"/>
              <a:gd name="T1" fmla="*/ 114 h 114"/>
              <a:gd name="T2" fmla="*/ 0 w 67"/>
              <a:gd name="T3" fmla="*/ 76 h 114"/>
              <a:gd name="T4" fmla="*/ 32 w 67"/>
              <a:gd name="T5" fmla="*/ 0 h 114"/>
              <a:gd name="T6" fmla="*/ 67 w 67"/>
              <a:gd name="T7" fmla="*/ 41 h 114"/>
              <a:gd name="T8" fmla="*/ 39 w 67"/>
              <a:gd name="T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14">
                <a:moveTo>
                  <a:pt x="39" y="114"/>
                </a:moveTo>
                <a:cubicBezTo>
                  <a:pt x="39" y="114"/>
                  <a:pt x="13" y="106"/>
                  <a:pt x="0" y="76"/>
                </a:cubicBezTo>
                <a:cubicBezTo>
                  <a:pt x="10" y="42"/>
                  <a:pt x="21" y="16"/>
                  <a:pt x="32" y="0"/>
                </a:cubicBezTo>
                <a:cubicBezTo>
                  <a:pt x="38" y="20"/>
                  <a:pt x="48" y="34"/>
                  <a:pt x="67" y="41"/>
                </a:cubicBezTo>
                <a:cubicBezTo>
                  <a:pt x="51" y="71"/>
                  <a:pt x="45" y="90"/>
                  <a:pt x="39" y="11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FA6392FC-A098-D628-5F09-A484414FE958}"/>
              </a:ext>
            </a:extLst>
          </p:cNvPr>
          <p:cNvSpPr/>
          <p:nvPr/>
        </p:nvSpPr>
        <p:spPr bwMode="auto">
          <a:xfrm>
            <a:off x="6176170" y="3788386"/>
            <a:ext cx="879116" cy="1498368"/>
          </a:xfrm>
          <a:custGeom>
            <a:avLst/>
            <a:gdLst>
              <a:gd name="T0" fmla="*/ 28 w 67"/>
              <a:gd name="T1" fmla="*/ 0 h 114"/>
              <a:gd name="T2" fmla="*/ 67 w 67"/>
              <a:gd name="T3" fmla="*/ 38 h 114"/>
              <a:gd name="T4" fmla="*/ 35 w 67"/>
              <a:gd name="T5" fmla="*/ 114 h 114"/>
              <a:gd name="T6" fmla="*/ 0 w 67"/>
              <a:gd name="T7" fmla="*/ 73 h 114"/>
              <a:gd name="T8" fmla="*/ 28 w 67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114">
                <a:moveTo>
                  <a:pt x="28" y="0"/>
                </a:moveTo>
                <a:cubicBezTo>
                  <a:pt x="28" y="0"/>
                  <a:pt x="53" y="8"/>
                  <a:pt x="67" y="38"/>
                </a:cubicBezTo>
                <a:cubicBezTo>
                  <a:pt x="57" y="72"/>
                  <a:pt x="46" y="98"/>
                  <a:pt x="35" y="114"/>
                </a:cubicBezTo>
                <a:cubicBezTo>
                  <a:pt x="29" y="94"/>
                  <a:pt x="19" y="80"/>
                  <a:pt x="0" y="73"/>
                </a:cubicBezTo>
                <a:cubicBezTo>
                  <a:pt x="16" y="44"/>
                  <a:pt x="22" y="24"/>
                  <a:pt x="2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4" name="KSO_Shape">
            <a:extLst>
              <a:ext uri="{FF2B5EF4-FFF2-40B4-BE49-F238E27FC236}">
                <a16:creationId xmlns:a16="http://schemas.microsoft.com/office/drawing/2014/main" id="{29926C28-64A6-1CAA-E579-D6F931495F59}"/>
              </a:ext>
            </a:extLst>
          </p:cNvPr>
          <p:cNvSpPr/>
          <p:nvPr/>
        </p:nvSpPr>
        <p:spPr>
          <a:xfrm>
            <a:off x="3698780" y="2320430"/>
            <a:ext cx="482884" cy="409646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KSO_Shape">
            <a:extLst>
              <a:ext uri="{FF2B5EF4-FFF2-40B4-BE49-F238E27FC236}">
                <a16:creationId xmlns:a16="http://schemas.microsoft.com/office/drawing/2014/main" id="{6C59D392-9A29-12EC-7035-ECD42A32AFE0}"/>
              </a:ext>
            </a:extLst>
          </p:cNvPr>
          <p:cNvSpPr/>
          <p:nvPr/>
        </p:nvSpPr>
        <p:spPr>
          <a:xfrm>
            <a:off x="3698780" y="4239389"/>
            <a:ext cx="482884" cy="481274"/>
          </a:xfrm>
          <a:custGeom>
            <a:avLst/>
            <a:gdLst>
              <a:gd name="connsiteX0" fmla="*/ 586746 w 802377"/>
              <a:gd name="connsiteY0" fmla="*/ 175638 h 800254"/>
              <a:gd name="connsiteX1" fmla="*/ 640899 w 802377"/>
              <a:gd name="connsiteY1" fmla="*/ 229791 h 800254"/>
              <a:gd name="connsiteX2" fmla="*/ 586746 w 802377"/>
              <a:gd name="connsiteY2" fmla="*/ 283944 h 800254"/>
              <a:gd name="connsiteX3" fmla="*/ 532593 w 802377"/>
              <a:gd name="connsiteY3" fmla="*/ 229791 h 800254"/>
              <a:gd name="connsiteX4" fmla="*/ 586746 w 802377"/>
              <a:gd name="connsiteY4" fmla="*/ 175638 h 800254"/>
              <a:gd name="connsiteX5" fmla="*/ 105683 w 802377"/>
              <a:gd name="connsiteY5" fmla="*/ 105404 h 800254"/>
              <a:gd name="connsiteX6" fmla="*/ 105683 w 802377"/>
              <a:gd name="connsiteY6" fmla="*/ 694851 h 800254"/>
              <a:gd name="connsiteX7" fmla="*/ 110500 w 802377"/>
              <a:gd name="connsiteY7" fmla="*/ 694851 h 800254"/>
              <a:gd name="connsiteX8" fmla="*/ 245090 w 802377"/>
              <a:gd name="connsiteY8" fmla="*/ 394820 h 800254"/>
              <a:gd name="connsiteX9" fmla="*/ 302955 w 802377"/>
              <a:gd name="connsiteY9" fmla="*/ 579898 h 800254"/>
              <a:gd name="connsiteX10" fmla="*/ 420668 w 802377"/>
              <a:gd name="connsiteY10" fmla="*/ 339778 h 800254"/>
              <a:gd name="connsiteX11" fmla="*/ 496821 w 802377"/>
              <a:gd name="connsiteY11" fmla="*/ 564668 h 800254"/>
              <a:gd name="connsiteX12" fmla="*/ 596720 w 802377"/>
              <a:gd name="connsiteY12" fmla="*/ 438432 h 800254"/>
              <a:gd name="connsiteX13" fmla="*/ 696694 w 802377"/>
              <a:gd name="connsiteY13" fmla="*/ 687455 h 800254"/>
              <a:gd name="connsiteX14" fmla="*/ 696694 w 802377"/>
              <a:gd name="connsiteY14" fmla="*/ 105404 h 800254"/>
              <a:gd name="connsiteX15" fmla="*/ 105683 w 802377"/>
              <a:gd name="connsiteY15" fmla="*/ 105404 h 800254"/>
              <a:gd name="connsiteX16" fmla="*/ 0 w 802377"/>
              <a:gd name="connsiteY16" fmla="*/ 0 h 800254"/>
              <a:gd name="connsiteX17" fmla="*/ 802377 w 802377"/>
              <a:gd name="connsiteY17" fmla="*/ 0 h 800254"/>
              <a:gd name="connsiteX18" fmla="*/ 802377 w 802377"/>
              <a:gd name="connsiteY18" fmla="*/ 800254 h 800254"/>
              <a:gd name="connsiteX19" fmla="*/ 0 w 802377"/>
              <a:gd name="connsiteY19" fmla="*/ 800254 h 800254"/>
              <a:gd name="connsiteX20" fmla="*/ 0 w 802377"/>
              <a:gd name="connsiteY20" fmla="*/ 0 h 800254"/>
              <a:gd name="connsiteX0" fmla="*/ 586746 w 802377"/>
              <a:gd name="connsiteY0" fmla="*/ 175638 h 800254"/>
              <a:gd name="connsiteX1" fmla="*/ 640899 w 802377"/>
              <a:gd name="connsiteY1" fmla="*/ 229791 h 800254"/>
              <a:gd name="connsiteX2" fmla="*/ 586746 w 802377"/>
              <a:gd name="connsiteY2" fmla="*/ 283944 h 800254"/>
              <a:gd name="connsiteX3" fmla="*/ 532593 w 802377"/>
              <a:gd name="connsiteY3" fmla="*/ 229791 h 800254"/>
              <a:gd name="connsiteX4" fmla="*/ 586746 w 802377"/>
              <a:gd name="connsiteY4" fmla="*/ 175638 h 800254"/>
              <a:gd name="connsiteX5" fmla="*/ 105683 w 802377"/>
              <a:gd name="connsiteY5" fmla="*/ 105404 h 800254"/>
              <a:gd name="connsiteX6" fmla="*/ 105683 w 802377"/>
              <a:gd name="connsiteY6" fmla="*/ 694851 h 800254"/>
              <a:gd name="connsiteX7" fmla="*/ 110500 w 802377"/>
              <a:gd name="connsiteY7" fmla="*/ 694851 h 800254"/>
              <a:gd name="connsiteX8" fmla="*/ 245090 w 802377"/>
              <a:gd name="connsiteY8" fmla="*/ 394820 h 800254"/>
              <a:gd name="connsiteX9" fmla="*/ 302955 w 802377"/>
              <a:gd name="connsiteY9" fmla="*/ 579898 h 800254"/>
              <a:gd name="connsiteX10" fmla="*/ 420668 w 802377"/>
              <a:gd name="connsiteY10" fmla="*/ 339778 h 800254"/>
              <a:gd name="connsiteX11" fmla="*/ 496821 w 802377"/>
              <a:gd name="connsiteY11" fmla="*/ 564668 h 800254"/>
              <a:gd name="connsiteX12" fmla="*/ 596720 w 802377"/>
              <a:gd name="connsiteY12" fmla="*/ 438432 h 800254"/>
              <a:gd name="connsiteX13" fmla="*/ 696694 w 802377"/>
              <a:gd name="connsiteY13" fmla="*/ 687455 h 800254"/>
              <a:gd name="connsiteX14" fmla="*/ 696694 w 802377"/>
              <a:gd name="connsiteY14" fmla="*/ 105404 h 800254"/>
              <a:gd name="connsiteX15" fmla="*/ 105683 w 802377"/>
              <a:gd name="connsiteY15" fmla="*/ 105404 h 800254"/>
              <a:gd name="connsiteX16" fmla="*/ 0 w 802377"/>
              <a:gd name="connsiteY16" fmla="*/ 0 h 800254"/>
              <a:gd name="connsiteX17" fmla="*/ 802377 w 802377"/>
              <a:gd name="connsiteY17" fmla="*/ 0 h 800254"/>
              <a:gd name="connsiteX18" fmla="*/ 802377 w 802377"/>
              <a:gd name="connsiteY18" fmla="*/ 800254 h 800254"/>
              <a:gd name="connsiteX19" fmla="*/ 0 w 802377"/>
              <a:gd name="connsiteY19" fmla="*/ 800254 h 800254"/>
              <a:gd name="connsiteX20" fmla="*/ 0 w 802377"/>
              <a:gd name="connsiteY20" fmla="*/ 0 h 800254"/>
              <a:gd name="connsiteX0" fmla="*/ 586746 w 802377"/>
              <a:gd name="connsiteY0" fmla="*/ 175638 h 800254"/>
              <a:gd name="connsiteX1" fmla="*/ 640899 w 802377"/>
              <a:gd name="connsiteY1" fmla="*/ 229791 h 800254"/>
              <a:gd name="connsiteX2" fmla="*/ 586746 w 802377"/>
              <a:gd name="connsiteY2" fmla="*/ 283944 h 800254"/>
              <a:gd name="connsiteX3" fmla="*/ 532593 w 802377"/>
              <a:gd name="connsiteY3" fmla="*/ 229791 h 800254"/>
              <a:gd name="connsiteX4" fmla="*/ 586746 w 802377"/>
              <a:gd name="connsiteY4" fmla="*/ 175638 h 800254"/>
              <a:gd name="connsiteX5" fmla="*/ 105683 w 802377"/>
              <a:gd name="connsiteY5" fmla="*/ 105404 h 800254"/>
              <a:gd name="connsiteX6" fmla="*/ 105683 w 802377"/>
              <a:gd name="connsiteY6" fmla="*/ 694851 h 800254"/>
              <a:gd name="connsiteX7" fmla="*/ 110500 w 802377"/>
              <a:gd name="connsiteY7" fmla="*/ 694851 h 800254"/>
              <a:gd name="connsiteX8" fmla="*/ 245090 w 802377"/>
              <a:gd name="connsiteY8" fmla="*/ 394820 h 800254"/>
              <a:gd name="connsiteX9" fmla="*/ 302955 w 802377"/>
              <a:gd name="connsiteY9" fmla="*/ 579898 h 800254"/>
              <a:gd name="connsiteX10" fmla="*/ 420668 w 802377"/>
              <a:gd name="connsiteY10" fmla="*/ 339778 h 800254"/>
              <a:gd name="connsiteX11" fmla="*/ 496821 w 802377"/>
              <a:gd name="connsiteY11" fmla="*/ 564668 h 800254"/>
              <a:gd name="connsiteX12" fmla="*/ 596720 w 802377"/>
              <a:gd name="connsiteY12" fmla="*/ 438432 h 800254"/>
              <a:gd name="connsiteX13" fmla="*/ 696694 w 802377"/>
              <a:gd name="connsiteY13" fmla="*/ 687455 h 800254"/>
              <a:gd name="connsiteX14" fmla="*/ 696694 w 802377"/>
              <a:gd name="connsiteY14" fmla="*/ 105404 h 800254"/>
              <a:gd name="connsiteX15" fmla="*/ 105683 w 802377"/>
              <a:gd name="connsiteY15" fmla="*/ 105404 h 800254"/>
              <a:gd name="connsiteX16" fmla="*/ 0 w 802377"/>
              <a:gd name="connsiteY16" fmla="*/ 0 h 800254"/>
              <a:gd name="connsiteX17" fmla="*/ 802377 w 802377"/>
              <a:gd name="connsiteY17" fmla="*/ 0 h 800254"/>
              <a:gd name="connsiteX18" fmla="*/ 802377 w 802377"/>
              <a:gd name="connsiteY18" fmla="*/ 800254 h 800254"/>
              <a:gd name="connsiteX19" fmla="*/ 0 w 802377"/>
              <a:gd name="connsiteY19" fmla="*/ 800254 h 800254"/>
              <a:gd name="connsiteX20" fmla="*/ 0 w 802377"/>
              <a:gd name="connsiteY20" fmla="*/ 0 h 800254"/>
              <a:gd name="connsiteX0" fmla="*/ 586746 w 802377"/>
              <a:gd name="connsiteY0" fmla="*/ 175638 h 800254"/>
              <a:gd name="connsiteX1" fmla="*/ 640899 w 802377"/>
              <a:gd name="connsiteY1" fmla="*/ 229791 h 800254"/>
              <a:gd name="connsiteX2" fmla="*/ 586746 w 802377"/>
              <a:gd name="connsiteY2" fmla="*/ 283944 h 800254"/>
              <a:gd name="connsiteX3" fmla="*/ 532593 w 802377"/>
              <a:gd name="connsiteY3" fmla="*/ 229791 h 800254"/>
              <a:gd name="connsiteX4" fmla="*/ 586746 w 802377"/>
              <a:gd name="connsiteY4" fmla="*/ 175638 h 800254"/>
              <a:gd name="connsiteX5" fmla="*/ 105683 w 802377"/>
              <a:gd name="connsiteY5" fmla="*/ 105404 h 800254"/>
              <a:gd name="connsiteX6" fmla="*/ 105683 w 802377"/>
              <a:gd name="connsiteY6" fmla="*/ 694851 h 800254"/>
              <a:gd name="connsiteX7" fmla="*/ 110500 w 802377"/>
              <a:gd name="connsiteY7" fmla="*/ 694851 h 800254"/>
              <a:gd name="connsiteX8" fmla="*/ 245090 w 802377"/>
              <a:gd name="connsiteY8" fmla="*/ 394820 h 800254"/>
              <a:gd name="connsiteX9" fmla="*/ 302955 w 802377"/>
              <a:gd name="connsiteY9" fmla="*/ 579898 h 800254"/>
              <a:gd name="connsiteX10" fmla="*/ 420668 w 802377"/>
              <a:gd name="connsiteY10" fmla="*/ 339778 h 800254"/>
              <a:gd name="connsiteX11" fmla="*/ 496821 w 802377"/>
              <a:gd name="connsiteY11" fmla="*/ 564668 h 800254"/>
              <a:gd name="connsiteX12" fmla="*/ 596720 w 802377"/>
              <a:gd name="connsiteY12" fmla="*/ 438432 h 800254"/>
              <a:gd name="connsiteX13" fmla="*/ 696694 w 802377"/>
              <a:gd name="connsiteY13" fmla="*/ 687455 h 800254"/>
              <a:gd name="connsiteX14" fmla="*/ 696694 w 802377"/>
              <a:gd name="connsiteY14" fmla="*/ 105404 h 800254"/>
              <a:gd name="connsiteX15" fmla="*/ 105683 w 802377"/>
              <a:gd name="connsiteY15" fmla="*/ 105404 h 800254"/>
              <a:gd name="connsiteX16" fmla="*/ 0 w 802377"/>
              <a:gd name="connsiteY16" fmla="*/ 0 h 800254"/>
              <a:gd name="connsiteX17" fmla="*/ 802377 w 802377"/>
              <a:gd name="connsiteY17" fmla="*/ 0 h 800254"/>
              <a:gd name="connsiteX18" fmla="*/ 802377 w 802377"/>
              <a:gd name="connsiteY18" fmla="*/ 800254 h 800254"/>
              <a:gd name="connsiteX19" fmla="*/ 0 w 802377"/>
              <a:gd name="connsiteY19" fmla="*/ 800254 h 800254"/>
              <a:gd name="connsiteX20" fmla="*/ 0 w 802377"/>
              <a:gd name="connsiteY20" fmla="*/ 0 h 80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02377" h="800254">
                <a:moveTo>
                  <a:pt x="586746" y="175638"/>
                </a:moveTo>
                <a:cubicBezTo>
                  <a:pt x="616654" y="175638"/>
                  <a:pt x="640899" y="199883"/>
                  <a:pt x="640899" y="229791"/>
                </a:cubicBezTo>
                <a:cubicBezTo>
                  <a:pt x="640899" y="259699"/>
                  <a:pt x="616654" y="283944"/>
                  <a:pt x="586746" y="283944"/>
                </a:cubicBezTo>
                <a:cubicBezTo>
                  <a:pt x="556838" y="283944"/>
                  <a:pt x="532593" y="259699"/>
                  <a:pt x="532593" y="229791"/>
                </a:cubicBezTo>
                <a:cubicBezTo>
                  <a:pt x="532593" y="199883"/>
                  <a:pt x="556838" y="175638"/>
                  <a:pt x="586746" y="175638"/>
                </a:cubicBezTo>
                <a:close/>
                <a:moveTo>
                  <a:pt x="105683" y="105404"/>
                </a:moveTo>
                <a:lnTo>
                  <a:pt x="105683" y="694851"/>
                </a:lnTo>
                <a:lnTo>
                  <a:pt x="110500" y="694851"/>
                </a:lnTo>
                <a:cubicBezTo>
                  <a:pt x="155363" y="594841"/>
                  <a:pt x="208078" y="392209"/>
                  <a:pt x="245090" y="394820"/>
                </a:cubicBezTo>
                <a:cubicBezTo>
                  <a:pt x="282102" y="397431"/>
                  <a:pt x="283667" y="518205"/>
                  <a:pt x="302955" y="579898"/>
                </a:cubicBezTo>
                <a:cubicBezTo>
                  <a:pt x="342193" y="499858"/>
                  <a:pt x="380513" y="338668"/>
                  <a:pt x="420668" y="339778"/>
                </a:cubicBezTo>
                <a:cubicBezTo>
                  <a:pt x="460823" y="340888"/>
                  <a:pt x="471437" y="489705"/>
                  <a:pt x="496821" y="564668"/>
                </a:cubicBezTo>
                <a:cubicBezTo>
                  <a:pt x="530121" y="522589"/>
                  <a:pt x="566349" y="438139"/>
                  <a:pt x="596720" y="438432"/>
                </a:cubicBezTo>
                <a:cubicBezTo>
                  <a:pt x="627091" y="438725"/>
                  <a:pt x="663369" y="604447"/>
                  <a:pt x="696694" y="687455"/>
                </a:cubicBezTo>
                <a:lnTo>
                  <a:pt x="696694" y="105404"/>
                </a:lnTo>
                <a:lnTo>
                  <a:pt x="105683" y="105404"/>
                </a:lnTo>
                <a:close/>
                <a:moveTo>
                  <a:pt x="0" y="0"/>
                </a:moveTo>
                <a:lnTo>
                  <a:pt x="802377" y="0"/>
                </a:lnTo>
                <a:lnTo>
                  <a:pt x="802377" y="800254"/>
                </a:lnTo>
                <a:lnTo>
                  <a:pt x="0" y="800254"/>
                </a:lnTo>
                <a:lnTo>
                  <a:pt x="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089098">
              <a:lnSpc>
                <a:spcPct val="90000"/>
              </a:lnSpc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</a:endParaRPr>
          </a:p>
        </p:txBody>
      </p:sp>
      <p:sp>
        <p:nvSpPr>
          <p:cNvPr id="46" name="KSO_Shape" descr="D:\51PPT模板网\51pptmoban.com\图片.jpg">
            <a:extLst>
              <a:ext uri="{FF2B5EF4-FFF2-40B4-BE49-F238E27FC236}">
                <a16:creationId xmlns:a16="http://schemas.microsoft.com/office/drawing/2014/main" id="{0B8FFE28-876C-901D-9AE0-8107853EA1FD}"/>
              </a:ext>
            </a:extLst>
          </p:cNvPr>
          <p:cNvSpPr/>
          <p:nvPr/>
        </p:nvSpPr>
        <p:spPr>
          <a:xfrm>
            <a:off x="8181732" y="4314329"/>
            <a:ext cx="482882" cy="366187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KSO_Shape">
            <a:extLst>
              <a:ext uri="{FF2B5EF4-FFF2-40B4-BE49-F238E27FC236}">
                <a16:creationId xmlns:a16="http://schemas.microsoft.com/office/drawing/2014/main" id="{30E4E41F-BCF3-4341-DE74-1A56C7842816}"/>
              </a:ext>
            </a:extLst>
          </p:cNvPr>
          <p:cNvSpPr>
            <a:spLocks/>
          </p:cNvSpPr>
          <p:nvPr/>
        </p:nvSpPr>
        <p:spPr bwMode="auto">
          <a:xfrm>
            <a:off x="8181732" y="2335990"/>
            <a:ext cx="456325" cy="425742"/>
          </a:xfrm>
          <a:custGeom>
            <a:avLst/>
            <a:gdLst>
              <a:gd name="T0" fmla="*/ 0 w 8970958"/>
              <a:gd name="T1" fmla="*/ 599920 h 8375651"/>
              <a:gd name="T2" fmla="*/ 300757 w 8970958"/>
              <a:gd name="T3" fmla="*/ 599920 h 8375651"/>
              <a:gd name="T4" fmla="*/ 300757 w 8970958"/>
              <a:gd name="T5" fmla="*/ 1680923 h 8375651"/>
              <a:gd name="T6" fmla="*/ 0 w 8970958"/>
              <a:gd name="T7" fmla="*/ 1680923 h 8375651"/>
              <a:gd name="T8" fmla="*/ 982536 w 8970958"/>
              <a:gd name="T9" fmla="*/ 0 h 8375651"/>
              <a:gd name="T10" fmla="*/ 1076703 w 8970958"/>
              <a:gd name="T11" fmla="*/ 47488 h 8375651"/>
              <a:gd name="T12" fmla="*/ 1124163 w 8970958"/>
              <a:gd name="T13" fmla="*/ 600007 h 8375651"/>
              <a:gd name="T14" fmla="*/ 1593490 w 8970958"/>
              <a:gd name="T15" fmla="*/ 600007 h 8375651"/>
              <a:gd name="T16" fmla="*/ 1751690 w 8970958"/>
              <a:gd name="T17" fmla="*/ 654279 h 8375651"/>
              <a:gd name="T18" fmla="*/ 1799150 w 8970958"/>
              <a:gd name="T19" fmla="*/ 828401 h 8375651"/>
              <a:gd name="T20" fmla="*/ 1789357 w 8970958"/>
              <a:gd name="T21" fmla="*/ 957297 h 8375651"/>
              <a:gd name="T22" fmla="*/ 1170117 w 8970958"/>
              <a:gd name="T23" fmla="*/ 1680923 h 8375651"/>
              <a:gd name="T24" fmla="*/ 750510 w 8970958"/>
              <a:gd name="T25" fmla="*/ 1570872 h 8375651"/>
              <a:gd name="T26" fmla="*/ 487596 w 8970958"/>
              <a:gd name="T27" fmla="*/ 1498509 h 8375651"/>
              <a:gd name="T28" fmla="*/ 420550 w 8970958"/>
              <a:gd name="T29" fmla="*/ 1498509 h 8375651"/>
              <a:gd name="T30" fmla="*/ 420550 w 8970958"/>
              <a:gd name="T31" fmla="*/ 618097 h 8375651"/>
              <a:gd name="T32" fmla="*/ 840910 w 8970958"/>
              <a:gd name="T33" fmla="*/ 186183 h 8375651"/>
              <a:gd name="T34" fmla="*/ 982536 w 8970958"/>
              <a:gd name="T35" fmla="*/ 0 h 837565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970958" h="8375651">
                <a:moveTo>
                  <a:pt x="0" y="2989262"/>
                </a:moveTo>
                <a:lnTo>
                  <a:pt x="1498600" y="2989262"/>
                </a:lnTo>
                <a:lnTo>
                  <a:pt x="1498600" y="8375650"/>
                </a:lnTo>
                <a:lnTo>
                  <a:pt x="0" y="8375650"/>
                </a:lnTo>
                <a:lnTo>
                  <a:pt x="0" y="2989262"/>
                </a:lnTo>
                <a:close/>
                <a:moveTo>
                  <a:pt x="4895750" y="0"/>
                </a:moveTo>
                <a:cubicBezTo>
                  <a:pt x="5094695" y="11268"/>
                  <a:pt x="5244843" y="93898"/>
                  <a:pt x="5364961" y="236622"/>
                </a:cubicBezTo>
                <a:cubicBezTo>
                  <a:pt x="5751590" y="691085"/>
                  <a:pt x="5717807" y="1686398"/>
                  <a:pt x="5601443" y="2989694"/>
                </a:cubicBezTo>
                <a:cubicBezTo>
                  <a:pt x="5601443" y="2989694"/>
                  <a:pt x="5601443" y="2989694"/>
                  <a:pt x="7939989" y="2989694"/>
                </a:cubicBezTo>
                <a:cubicBezTo>
                  <a:pt x="8138935" y="2989694"/>
                  <a:pt x="8499289" y="3008474"/>
                  <a:pt x="8728264" y="3260119"/>
                </a:cubicBezTo>
                <a:cubicBezTo>
                  <a:pt x="8915948" y="3462937"/>
                  <a:pt x="8994775" y="3770921"/>
                  <a:pt x="8964746" y="4127731"/>
                </a:cubicBezTo>
                <a:cubicBezTo>
                  <a:pt x="8964746" y="4127731"/>
                  <a:pt x="8964746" y="4127731"/>
                  <a:pt x="8915948" y="4769990"/>
                </a:cubicBezTo>
                <a:cubicBezTo>
                  <a:pt x="8690727" y="7680810"/>
                  <a:pt x="8638175" y="8375651"/>
                  <a:pt x="5830418" y="8375651"/>
                </a:cubicBezTo>
                <a:cubicBezTo>
                  <a:pt x="4580440" y="8375651"/>
                  <a:pt x="4133752" y="8078935"/>
                  <a:pt x="3739615" y="7827290"/>
                </a:cubicBezTo>
                <a:cubicBezTo>
                  <a:pt x="3420551" y="7624472"/>
                  <a:pt x="3169054" y="7466724"/>
                  <a:pt x="2429578" y="7466724"/>
                </a:cubicBezTo>
                <a:cubicBezTo>
                  <a:pt x="2429578" y="7466724"/>
                  <a:pt x="2429578" y="7466724"/>
                  <a:pt x="2095500" y="7466724"/>
                </a:cubicBezTo>
                <a:cubicBezTo>
                  <a:pt x="2095500" y="7466724"/>
                  <a:pt x="2095500" y="7466724"/>
                  <a:pt x="2095500" y="3079836"/>
                </a:cubicBezTo>
                <a:cubicBezTo>
                  <a:pt x="3889762" y="2662932"/>
                  <a:pt x="4043663" y="1660107"/>
                  <a:pt x="4190057" y="927707"/>
                </a:cubicBezTo>
                <a:cubicBezTo>
                  <a:pt x="4276392" y="492023"/>
                  <a:pt x="4377741" y="0"/>
                  <a:pt x="4895750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2089098">
              <a:lnSpc>
                <a:spcPct val="90000"/>
              </a:lnSpc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93B73CA-BCA6-886C-9484-2C08A7E84AD5}"/>
              </a:ext>
            </a:extLst>
          </p:cNvPr>
          <p:cNvGrpSpPr/>
          <p:nvPr/>
        </p:nvGrpSpPr>
        <p:grpSpPr>
          <a:xfrm>
            <a:off x="8760294" y="4100669"/>
            <a:ext cx="2846294" cy="816522"/>
            <a:chOff x="283599" y="1906534"/>
            <a:chExt cx="2846294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1028382-E00B-DA53-1508-F7D5063459F9}"/>
                </a:ext>
              </a:extLst>
            </p:cNvPr>
            <p:cNvSpPr txBox="1"/>
            <p:nvPr/>
          </p:nvSpPr>
          <p:spPr>
            <a:xfrm>
              <a:off x="283599" y="2190603"/>
              <a:ext cx="28462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8DD617D-5B74-D1B9-B0B2-0DFC3B3EF45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041C1FF-4380-7A1D-4AE9-F6AC5B44A6F5}"/>
              </a:ext>
            </a:extLst>
          </p:cNvPr>
          <p:cNvGrpSpPr/>
          <p:nvPr/>
        </p:nvGrpSpPr>
        <p:grpSpPr>
          <a:xfrm>
            <a:off x="753327" y="4100669"/>
            <a:ext cx="2863663" cy="816522"/>
            <a:chOff x="404474" y="1906534"/>
            <a:chExt cx="2863663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3D667D3-7A6A-1275-E6B7-8D844A860CA9}"/>
                </a:ext>
              </a:extLst>
            </p:cNvPr>
            <p:cNvSpPr txBox="1"/>
            <p:nvPr/>
          </p:nvSpPr>
          <p:spPr>
            <a:xfrm>
              <a:off x="404474" y="2190603"/>
              <a:ext cx="28455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7516258-9B18-47E0-7674-D714D626DAF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3F30B21-A6EE-B5D1-BF70-8582F6537C0E}"/>
              </a:ext>
            </a:extLst>
          </p:cNvPr>
          <p:cNvGrpSpPr/>
          <p:nvPr/>
        </p:nvGrpSpPr>
        <p:grpSpPr>
          <a:xfrm>
            <a:off x="8760294" y="2183978"/>
            <a:ext cx="2846294" cy="816522"/>
            <a:chOff x="283599" y="1906534"/>
            <a:chExt cx="2846294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E177D6B-8A05-5F12-8D44-91B57CA9D2A3}"/>
                </a:ext>
              </a:extLst>
            </p:cNvPr>
            <p:cNvSpPr txBox="1"/>
            <p:nvPr/>
          </p:nvSpPr>
          <p:spPr>
            <a:xfrm>
              <a:off x="283599" y="2190603"/>
              <a:ext cx="28462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51D6330-B199-CADE-26CB-4E08940C9C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E785988-E9BC-0348-41A2-1A0CFF2194D6}"/>
              </a:ext>
            </a:extLst>
          </p:cNvPr>
          <p:cNvGrpSpPr/>
          <p:nvPr/>
        </p:nvGrpSpPr>
        <p:grpSpPr>
          <a:xfrm>
            <a:off x="753327" y="2183978"/>
            <a:ext cx="2863663" cy="816522"/>
            <a:chOff x="404474" y="1906534"/>
            <a:chExt cx="2863663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2B1E1B6-9DDD-56A1-B1F9-07120EAE3FA2}"/>
                </a:ext>
              </a:extLst>
            </p:cNvPr>
            <p:cNvSpPr txBox="1"/>
            <p:nvPr/>
          </p:nvSpPr>
          <p:spPr>
            <a:xfrm>
              <a:off x="404474" y="2190603"/>
              <a:ext cx="28455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5B77184-F652-0BDB-F2D8-7FF3BC1EB90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050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graphicFrame>
        <p:nvGraphicFramePr>
          <p:cNvPr id="2" name="Chart 86">
            <a:extLst>
              <a:ext uri="{FF2B5EF4-FFF2-40B4-BE49-F238E27FC236}">
                <a16:creationId xmlns:a16="http://schemas.microsoft.com/office/drawing/2014/main" id="{102E308F-1030-C3CA-B2BC-7FCF2D4EB1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5044154"/>
              </p:ext>
            </p:extLst>
          </p:nvPr>
        </p:nvGraphicFramePr>
        <p:xfrm>
          <a:off x="4392516" y="1186898"/>
          <a:ext cx="3588144" cy="3717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180">
            <a:extLst>
              <a:ext uri="{FF2B5EF4-FFF2-40B4-BE49-F238E27FC236}">
                <a16:creationId xmlns:a16="http://schemas.microsoft.com/office/drawing/2014/main" id="{CBAA6620-1723-6E5F-CC73-E105A941E9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301098"/>
              </p:ext>
            </p:extLst>
          </p:nvPr>
        </p:nvGraphicFramePr>
        <p:xfrm>
          <a:off x="859750" y="1138031"/>
          <a:ext cx="3532769" cy="3815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" name="Group 47">
            <a:extLst>
              <a:ext uri="{FF2B5EF4-FFF2-40B4-BE49-F238E27FC236}">
                <a16:creationId xmlns:a16="http://schemas.microsoft.com/office/drawing/2014/main" id="{FBCC1CA3-8963-7F99-79A8-BA2DC5EFB5D7}"/>
              </a:ext>
            </a:extLst>
          </p:cNvPr>
          <p:cNvGrpSpPr/>
          <p:nvPr/>
        </p:nvGrpSpPr>
        <p:grpSpPr>
          <a:xfrm>
            <a:off x="1377213" y="5013086"/>
            <a:ext cx="4581737" cy="268134"/>
            <a:chOff x="2221306" y="3931835"/>
            <a:chExt cx="3436750" cy="201101"/>
          </a:xfrm>
        </p:grpSpPr>
        <p:grpSp>
          <p:nvGrpSpPr>
            <p:cNvPr id="5" name="Group 50">
              <a:extLst>
                <a:ext uri="{FF2B5EF4-FFF2-40B4-BE49-F238E27FC236}">
                  <a16:creationId xmlns:a16="http://schemas.microsoft.com/office/drawing/2014/main" id="{0B22F1C7-7C52-8427-C03D-A3C36D42668A}"/>
                </a:ext>
              </a:extLst>
            </p:cNvPr>
            <p:cNvGrpSpPr/>
            <p:nvPr/>
          </p:nvGrpSpPr>
          <p:grpSpPr>
            <a:xfrm>
              <a:off x="2221306" y="3931835"/>
              <a:ext cx="675408" cy="194452"/>
              <a:chOff x="2221306" y="3914656"/>
              <a:chExt cx="675408" cy="194452"/>
            </a:xfrm>
          </p:grpSpPr>
          <p:sp>
            <p:nvSpPr>
              <p:cNvPr id="15" name="TextBox 206">
                <a:extLst>
                  <a:ext uri="{FF2B5EF4-FFF2-40B4-BE49-F238E27FC236}">
                    <a16:creationId xmlns:a16="http://schemas.microsoft.com/office/drawing/2014/main" id="{0B4D3C8B-78DA-572D-24FE-5FF13ECE6107}"/>
                  </a:ext>
                </a:extLst>
              </p:cNvPr>
              <p:cNvSpPr txBox="1"/>
              <p:nvPr/>
            </p:nvSpPr>
            <p:spPr>
              <a:xfrm>
                <a:off x="2533587" y="3934938"/>
                <a:ext cx="363127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</a:t>
                </a:r>
                <a:r>
                  <a:rPr lang="en-US" altLang="zh-CN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</a:t>
                </a:r>
                <a:endParaRPr 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ounded Rectangle 207">
                <a:extLst>
                  <a:ext uri="{FF2B5EF4-FFF2-40B4-BE49-F238E27FC236}">
                    <a16:creationId xmlns:a16="http://schemas.microsoft.com/office/drawing/2014/main" id="{38220E1A-EA26-0A2F-7B8A-35CCD92176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5">
              <a:extLst>
                <a:ext uri="{FF2B5EF4-FFF2-40B4-BE49-F238E27FC236}">
                  <a16:creationId xmlns:a16="http://schemas.microsoft.com/office/drawing/2014/main" id="{57ADEFE5-4887-9948-599A-6AC8188D8203}"/>
                </a:ext>
              </a:extLst>
            </p:cNvPr>
            <p:cNvGrpSpPr/>
            <p:nvPr/>
          </p:nvGrpSpPr>
          <p:grpSpPr>
            <a:xfrm>
              <a:off x="3140850" y="3931835"/>
              <a:ext cx="676546" cy="194452"/>
              <a:chOff x="3318148" y="3947915"/>
              <a:chExt cx="676546" cy="194452"/>
            </a:xfrm>
          </p:grpSpPr>
          <p:sp>
            <p:nvSpPr>
              <p:cNvPr id="13" name="TextBox 204">
                <a:extLst>
                  <a:ext uri="{FF2B5EF4-FFF2-40B4-BE49-F238E27FC236}">
                    <a16:creationId xmlns:a16="http://schemas.microsoft.com/office/drawing/2014/main" id="{7F59DC80-8E14-5BB9-94E9-9C7D93AC29D4}"/>
                  </a:ext>
                </a:extLst>
              </p:cNvPr>
              <p:cNvSpPr txBox="1"/>
              <p:nvPr/>
            </p:nvSpPr>
            <p:spPr>
              <a:xfrm>
                <a:off x="3631566" y="3968197"/>
                <a:ext cx="36312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</a:t>
                </a:r>
                <a:r>
                  <a:rPr lang="en-US" altLang="zh-CN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14" name="Rounded Rectangle 205">
                <a:extLst>
                  <a:ext uri="{FF2B5EF4-FFF2-40B4-BE49-F238E27FC236}">
                    <a16:creationId xmlns:a16="http://schemas.microsoft.com/office/drawing/2014/main" id="{20FDB927-5048-2B57-1B5C-119A171CE5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18148" y="3947915"/>
                <a:ext cx="200183" cy="194452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id="{8A0DB044-9DF5-A652-4415-B83ED9DD356A}"/>
                </a:ext>
              </a:extLst>
            </p:cNvPr>
            <p:cNvGrpSpPr/>
            <p:nvPr/>
          </p:nvGrpSpPr>
          <p:grpSpPr>
            <a:xfrm>
              <a:off x="4060394" y="3931835"/>
              <a:ext cx="675408" cy="194452"/>
              <a:chOff x="4121626" y="3949014"/>
              <a:chExt cx="675408" cy="194452"/>
            </a:xfrm>
          </p:grpSpPr>
          <p:sp>
            <p:nvSpPr>
              <p:cNvPr id="11" name="TextBox 202">
                <a:extLst>
                  <a:ext uri="{FF2B5EF4-FFF2-40B4-BE49-F238E27FC236}">
                    <a16:creationId xmlns:a16="http://schemas.microsoft.com/office/drawing/2014/main" id="{99D33B13-3535-C872-054F-1C44F606791B}"/>
                  </a:ext>
                </a:extLst>
              </p:cNvPr>
              <p:cNvSpPr txBox="1"/>
              <p:nvPr/>
            </p:nvSpPr>
            <p:spPr>
              <a:xfrm>
                <a:off x="4433907" y="3966831"/>
                <a:ext cx="363127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</a:t>
                </a:r>
                <a:r>
                  <a:rPr lang="en-US" altLang="zh-CN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12" name="Rounded Rectangle 203">
                <a:extLst>
                  <a:ext uri="{FF2B5EF4-FFF2-40B4-BE49-F238E27FC236}">
                    <a16:creationId xmlns:a16="http://schemas.microsoft.com/office/drawing/2014/main" id="{322C831E-EEFB-F575-9764-51BD14DB0E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21626" y="3949014"/>
                <a:ext cx="200183" cy="19445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1">
              <a:extLst>
                <a:ext uri="{FF2B5EF4-FFF2-40B4-BE49-F238E27FC236}">
                  <a16:creationId xmlns:a16="http://schemas.microsoft.com/office/drawing/2014/main" id="{FD499F23-4463-BAEE-3C02-5AF743D1743A}"/>
                </a:ext>
              </a:extLst>
            </p:cNvPr>
            <p:cNvGrpSpPr/>
            <p:nvPr/>
          </p:nvGrpSpPr>
          <p:grpSpPr>
            <a:xfrm>
              <a:off x="4979937" y="3931835"/>
              <a:ext cx="678119" cy="201101"/>
              <a:chOff x="4979937" y="3949014"/>
              <a:chExt cx="678119" cy="201101"/>
            </a:xfrm>
          </p:grpSpPr>
          <p:sp>
            <p:nvSpPr>
              <p:cNvPr id="9" name="TextBox 200">
                <a:extLst>
                  <a:ext uri="{FF2B5EF4-FFF2-40B4-BE49-F238E27FC236}">
                    <a16:creationId xmlns:a16="http://schemas.microsoft.com/office/drawing/2014/main" id="{49EF537B-9B65-8E76-5255-4958119BBD6F}"/>
                  </a:ext>
                </a:extLst>
              </p:cNvPr>
              <p:cNvSpPr txBox="1"/>
              <p:nvPr/>
            </p:nvSpPr>
            <p:spPr>
              <a:xfrm>
                <a:off x="5294928" y="3976991"/>
                <a:ext cx="36312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</a:t>
                </a:r>
                <a:r>
                  <a:rPr lang="en-US" altLang="zh-CN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</a:t>
                </a:r>
              </a:p>
            </p:txBody>
          </p:sp>
          <p:sp>
            <p:nvSpPr>
              <p:cNvPr id="10" name="Rounded Rectangle 201">
                <a:extLst>
                  <a:ext uri="{FF2B5EF4-FFF2-40B4-BE49-F238E27FC236}">
                    <a16:creationId xmlns:a16="http://schemas.microsoft.com/office/drawing/2014/main" id="{C8849C85-8C0A-8D2F-7706-EA3E25BD8E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79937" y="3949014"/>
                <a:ext cx="200183" cy="19445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E6B998A-2F9E-74DD-2C0D-7ABFD20499C8}"/>
              </a:ext>
            </a:extLst>
          </p:cNvPr>
          <p:cNvGrpSpPr/>
          <p:nvPr/>
        </p:nvGrpSpPr>
        <p:grpSpPr>
          <a:xfrm>
            <a:off x="8228106" y="1319988"/>
            <a:ext cx="2846294" cy="1434876"/>
            <a:chOff x="283599" y="1839998"/>
            <a:chExt cx="2846294" cy="143487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C3E0C09-5E2E-E0BC-9983-78800EB2FD9A}"/>
                </a:ext>
              </a:extLst>
            </p:cNvPr>
            <p:cNvSpPr txBox="1"/>
            <p:nvPr/>
          </p:nvSpPr>
          <p:spPr>
            <a:xfrm>
              <a:off x="283599" y="2190603"/>
              <a:ext cx="2846294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283373-C23B-A581-B9E3-9DA950F46A25}"/>
                </a:ext>
              </a:extLst>
            </p:cNvPr>
            <p:cNvSpPr txBox="1"/>
            <p:nvPr/>
          </p:nvSpPr>
          <p:spPr>
            <a:xfrm>
              <a:off x="283599" y="1839998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30FB4DF-B0A5-8E5A-DE47-4DB61F6E3A00}"/>
              </a:ext>
            </a:extLst>
          </p:cNvPr>
          <p:cNvSpPr txBox="1"/>
          <p:nvPr/>
        </p:nvSpPr>
        <p:spPr>
          <a:xfrm>
            <a:off x="8075706" y="2825146"/>
            <a:ext cx="30240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7477A6C-E134-75A2-5E2E-94A70ED62F3A}"/>
              </a:ext>
            </a:extLst>
          </p:cNvPr>
          <p:cNvSpPr txBox="1"/>
          <p:nvPr/>
        </p:nvSpPr>
        <p:spPr>
          <a:xfrm>
            <a:off x="8075706" y="3427881"/>
            <a:ext cx="30240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B5B7595-7E5E-0B7A-46A0-7FF66398E064}"/>
              </a:ext>
            </a:extLst>
          </p:cNvPr>
          <p:cNvSpPr txBox="1"/>
          <p:nvPr/>
        </p:nvSpPr>
        <p:spPr>
          <a:xfrm>
            <a:off x="8075706" y="4030616"/>
            <a:ext cx="30240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793308B-A627-5330-71F8-92D0A9C63D74}"/>
              </a:ext>
            </a:extLst>
          </p:cNvPr>
          <p:cNvSpPr txBox="1"/>
          <p:nvPr/>
        </p:nvSpPr>
        <p:spPr>
          <a:xfrm>
            <a:off x="8075706" y="4633351"/>
            <a:ext cx="30240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79517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BF13CB5-0C5C-725E-B32D-D298932605A2}"/>
              </a:ext>
            </a:extLst>
          </p:cNvPr>
          <p:cNvGrpSpPr/>
          <p:nvPr/>
        </p:nvGrpSpPr>
        <p:grpSpPr>
          <a:xfrm>
            <a:off x="1128599" y="1688289"/>
            <a:ext cx="9971201" cy="1990441"/>
            <a:chOff x="1128599" y="1978574"/>
            <a:chExt cx="10078787" cy="201191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7A1BF2E-004C-FF1B-1B45-F2288C22153C}"/>
                </a:ext>
              </a:extLst>
            </p:cNvPr>
            <p:cNvGrpSpPr/>
            <p:nvPr/>
          </p:nvGrpSpPr>
          <p:grpSpPr>
            <a:xfrm>
              <a:off x="1128599" y="1978574"/>
              <a:ext cx="2011915" cy="2011917"/>
              <a:chOff x="1353987" y="1723663"/>
              <a:chExt cx="2559577" cy="2559579"/>
            </a:xfrm>
          </p:grpSpPr>
          <p:sp>
            <p:nvSpPr>
              <p:cNvPr id="3" name="空心弧 2">
                <a:extLst>
                  <a:ext uri="{FF2B5EF4-FFF2-40B4-BE49-F238E27FC236}">
                    <a16:creationId xmlns:a16="http://schemas.microsoft.com/office/drawing/2014/main" id="{ED76DFD1-C8F8-B1B7-D56F-76999335AE2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134792">
                <a:off x="1445190" y="1859200"/>
                <a:ext cx="2288503" cy="2288503"/>
              </a:xfrm>
              <a:prstGeom prst="blockArc">
                <a:avLst>
                  <a:gd name="adj1" fmla="val 14033861"/>
                  <a:gd name="adj2" fmla="val 1597257"/>
                  <a:gd name="adj3" fmla="val 5428"/>
                </a:avLst>
              </a:prstGeom>
              <a:solidFill>
                <a:schemeClr val="bg1"/>
              </a:solidFill>
              <a:ln>
                <a:solidFill>
                  <a:srgbClr val="515B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" name="空心弧 3">
                <a:extLst>
                  <a:ext uri="{FF2B5EF4-FFF2-40B4-BE49-F238E27FC236}">
                    <a16:creationId xmlns:a16="http://schemas.microsoft.com/office/drawing/2014/main" id="{8D635135-1E73-757B-2B2B-982A523D77F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609616">
                <a:off x="1353986" y="1723664"/>
                <a:ext cx="2559579" cy="2559577"/>
              </a:xfrm>
              <a:prstGeom prst="blockArc">
                <a:avLst>
                  <a:gd name="adj1" fmla="val 10669547"/>
                  <a:gd name="adj2" fmla="val 1623635"/>
                  <a:gd name="adj3" fmla="val 14268"/>
                </a:avLst>
              </a:prstGeom>
              <a:solidFill>
                <a:srgbClr val="407BFF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TextBox 52">
                <a:extLst>
                  <a:ext uri="{FF2B5EF4-FFF2-40B4-BE49-F238E27FC236}">
                    <a16:creationId xmlns:a16="http://schemas.microsoft.com/office/drawing/2014/main" id="{96C28C06-94C2-F1D2-650C-C44432BEC6C8}"/>
                  </a:ext>
                </a:extLst>
              </p:cNvPr>
              <p:cNvSpPr txBox="1"/>
              <p:nvPr/>
            </p:nvSpPr>
            <p:spPr>
              <a:xfrm>
                <a:off x="2147087" y="2752323"/>
                <a:ext cx="973374" cy="5936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kern="0" dirty="0">
                    <a:solidFill>
                      <a:srgbClr val="515B60"/>
                    </a:solidFill>
                    <a:cs typeface="+mn-ea"/>
                    <a:sym typeface="+mn-lt"/>
                  </a:rPr>
                  <a:t>60%</a:t>
                </a:r>
                <a:endParaRPr lang="zh-CN" altLang="en-US" sz="2400" kern="0" dirty="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DF69C38-74CC-BAAE-B3F5-A918D7FBD8AE}"/>
                </a:ext>
              </a:extLst>
            </p:cNvPr>
            <p:cNvGrpSpPr/>
            <p:nvPr/>
          </p:nvGrpSpPr>
          <p:grpSpPr>
            <a:xfrm>
              <a:off x="3717677" y="1978574"/>
              <a:ext cx="2011915" cy="2011917"/>
              <a:chOff x="4604053" y="1723663"/>
              <a:chExt cx="2559577" cy="2559579"/>
            </a:xfrm>
          </p:grpSpPr>
          <p:sp>
            <p:nvSpPr>
              <p:cNvPr id="7" name="空心弧 6">
                <a:extLst>
                  <a:ext uri="{FF2B5EF4-FFF2-40B4-BE49-F238E27FC236}">
                    <a16:creationId xmlns:a16="http://schemas.microsoft.com/office/drawing/2014/main" id="{39B89993-29CD-C16C-E3F7-FFF96156C9C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198756">
                <a:off x="4748299" y="1859198"/>
                <a:ext cx="2288503" cy="2288503"/>
              </a:xfrm>
              <a:prstGeom prst="blockArc">
                <a:avLst>
                  <a:gd name="adj1" fmla="val 6741740"/>
                  <a:gd name="adj2" fmla="val 1597257"/>
                  <a:gd name="adj3" fmla="val 5428"/>
                </a:avLst>
              </a:prstGeom>
              <a:solidFill>
                <a:schemeClr val="bg1"/>
              </a:solidFill>
              <a:ln>
                <a:solidFill>
                  <a:srgbClr val="515B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" name="空心弧 7">
                <a:extLst>
                  <a:ext uri="{FF2B5EF4-FFF2-40B4-BE49-F238E27FC236}">
                    <a16:creationId xmlns:a16="http://schemas.microsoft.com/office/drawing/2014/main" id="{12B30A96-C59A-60D2-8A5D-5D54F817FEB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609616">
                <a:off x="4604052" y="1723664"/>
                <a:ext cx="2559579" cy="2559577"/>
              </a:xfrm>
              <a:prstGeom prst="blockArc">
                <a:avLst>
                  <a:gd name="adj1" fmla="val 17674159"/>
                  <a:gd name="adj2" fmla="val 1623635"/>
                  <a:gd name="adj3" fmla="val 14268"/>
                </a:avLst>
              </a:prstGeom>
              <a:solidFill>
                <a:srgbClr val="407BFF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TextBox 240">
                <a:extLst>
                  <a:ext uri="{FF2B5EF4-FFF2-40B4-BE49-F238E27FC236}">
                    <a16:creationId xmlns:a16="http://schemas.microsoft.com/office/drawing/2014/main" id="{F9EB2EF7-E48A-F0E6-6E63-94FD91CEA3C8}"/>
                  </a:ext>
                </a:extLst>
              </p:cNvPr>
              <p:cNvSpPr txBox="1"/>
              <p:nvPr/>
            </p:nvSpPr>
            <p:spPr>
              <a:xfrm>
                <a:off x="5397151" y="2752323"/>
                <a:ext cx="973374" cy="5936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kern="0" dirty="0">
                    <a:solidFill>
                      <a:srgbClr val="515B60"/>
                    </a:solidFill>
                    <a:cs typeface="+mn-ea"/>
                    <a:sym typeface="+mn-lt"/>
                  </a:rPr>
                  <a:t>25%</a:t>
                </a:r>
                <a:endParaRPr lang="zh-CN" altLang="en-US" sz="2400" kern="0" dirty="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1FAB899-B94C-6F82-03A3-98C845D5E476}"/>
                </a:ext>
              </a:extLst>
            </p:cNvPr>
            <p:cNvGrpSpPr/>
            <p:nvPr/>
          </p:nvGrpSpPr>
          <p:grpSpPr>
            <a:xfrm>
              <a:off x="6485604" y="1978574"/>
              <a:ext cx="2011915" cy="2011917"/>
              <a:chOff x="7946402" y="1730470"/>
              <a:chExt cx="2559577" cy="2559579"/>
            </a:xfrm>
          </p:grpSpPr>
          <p:sp>
            <p:nvSpPr>
              <p:cNvPr id="11" name="空心弧 10">
                <a:extLst>
                  <a:ext uri="{FF2B5EF4-FFF2-40B4-BE49-F238E27FC236}">
                    <a16:creationId xmlns:a16="http://schemas.microsoft.com/office/drawing/2014/main" id="{03CE58E7-8BF8-10FD-7684-F47986EF4BF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198756">
                <a:off x="8090648" y="1866005"/>
                <a:ext cx="2288503" cy="2288503"/>
              </a:xfrm>
              <a:prstGeom prst="blockArc">
                <a:avLst>
                  <a:gd name="adj1" fmla="val 6741740"/>
                  <a:gd name="adj2" fmla="val 1597257"/>
                  <a:gd name="adj3" fmla="val 5428"/>
                </a:avLst>
              </a:prstGeom>
              <a:solidFill>
                <a:schemeClr val="bg1"/>
              </a:solidFill>
              <a:ln>
                <a:solidFill>
                  <a:srgbClr val="515B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2" name="空心弧 11">
                <a:extLst>
                  <a:ext uri="{FF2B5EF4-FFF2-40B4-BE49-F238E27FC236}">
                    <a16:creationId xmlns:a16="http://schemas.microsoft.com/office/drawing/2014/main" id="{5DE54C17-9142-93BE-AB01-5AB5CFCC9B3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609616">
                <a:off x="7946401" y="1730471"/>
                <a:ext cx="2559579" cy="2559577"/>
              </a:xfrm>
              <a:prstGeom prst="blockArc">
                <a:avLst>
                  <a:gd name="adj1" fmla="val 6812137"/>
                  <a:gd name="adj2" fmla="val 1623635"/>
                  <a:gd name="adj3" fmla="val 14268"/>
                </a:avLst>
              </a:prstGeom>
              <a:solidFill>
                <a:srgbClr val="407BFF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TextBox 240">
                <a:extLst>
                  <a:ext uri="{FF2B5EF4-FFF2-40B4-BE49-F238E27FC236}">
                    <a16:creationId xmlns:a16="http://schemas.microsoft.com/office/drawing/2014/main" id="{38D3F1DA-57DB-4B75-E394-D6DF0DDFA5CA}"/>
                  </a:ext>
                </a:extLst>
              </p:cNvPr>
              <p:cNvSpPr txBox="1"/>
              <p:nvPr/>
            </p:nvSpPr>
            <p:spPr>
              <a:xfrm>
                <a:off x="8739500" y="2759130"/>
                <a:ext cx="973374" cy="5936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kern="0" dirty="0">
                    <a:solidFill>
                      <a:srgbClr val="515B60"/>
                    </a:solidFill>
                    <a:cs typeface="+mn-ea"/>
                    <a:sym typeface="+mn-lt"/>
                  </a:rPr>
                  <a:t>75%</a:t>
                </a:r>
                <a:endParaRPr lang="zh-CN" altLang="en-US" sz="2400" kern="0" dirty="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3D48FA7-CE54-B13D-073F-BCC38AB7C931}"/>
                </a:ext>
              </a:extLst>
            </p:cNvPr>
            <p:cNvGrpSpPr/>
            <p:nvPr/>
          </p:nvGrpSpPr>
          <p:grpSpPr>
            <a:xfrm>
              <a:off x="9195471" y="1978574"/>
              <a:ext cx="2011915" cy="2011917"/>
              <a:chOff x="7946402" y="1730470"/>
              <a:chExt cx="2559577" cy="2559579"/>
            </a:xfrm>
          </p:grpSpPr>
          <p:sp>
            <p:nvSpPr>
              <p:cNvPr id="15" name="空心弧 14">
                <a:extLst>
                  <a:ext uri="{FF2B5EF4-FFF2-40B4-BE49-F238E27FC236}">
                    <a16:creationId xmlns:a16="http://schemas.microsoft.com/office/drawing/2014/main" id="{0EB66E88-3D5F-4263-8555-DFCE4A28C7C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198756">
                <a:off x="8090648" y="1866005"/>
                <a:ext cx="2288503" cy="2288503"/>
              </a:xfrm>
              <a:prstGeom prst="blockArc">
                <a:avLst>
                  <a:gd name="adj1" fmla="val 6741740"/>
                  <a:gd name="adj2" fmla="val 1597257"/>
                  <a:gd name="adj3" fmla="val 5428"/>
                </a:avLst>
              </a:prstGeom>
              <a:solidFill>
                <a:schemeClr val="bg1"/>
              </a:solidFill>
              <a:ln>
                <a:solidFill>
                  <a:srgbClr val="515B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6" name="空心弧 15">
                <a:extLst>
                  <a:ext uri="{FF2B5EF4-FFF2-40B4-BE49-F238E27FC236}">
                    <a16:creationId xmlns:a16="http://schemas.microsoft.com/office/drawing/2014/main" id="{98FE08BD-AB5C-624E-42B5-3777A270BD1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609616">
                <a:off x="7946401" y="1730471"/>
                <a:ext cx="2559579" cy="2559577"/>
              </a:xfrm>
              <a:prstGeom prst="blockArc">
                <a:avLst>
                  <a:gd name="adj1" fmla="val 3534681"/>
                  <a:gd name="adj2" fmla="val 1623635"/>
                  <a:gd name="adj3" fmla="val 14268"/>
                </a:avLst>
              </a:prstGeom>
              <a:solidFill>
                <a:srgbClr val="407BFF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240">
                <a:extLst>
                  <a:ext uri="{FF2B5EF4-FFF2-40B4-BE49-F238E27FC236}">
                    <a16:creationId xmlns:a16="http://schemas.microsoft.com/office/drawing/2014/main" id="{BF9CFAD6-169E-CEDA-4D0B-A03E01168548}"/>
                  </a:ext>
                </a:extLst>
              </p:cNvPr>
              <p:cNvSpPr txBox="1"/>
              <p:nvPr/>
            </p:nvSpPr>
            <p:spPr>
              <a:xfrm>
                <a:off x="8739502" y="2759130"/>
                <a:ext cx="973374" cy="5936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kern="0" dirty="0">
                    <a:solidFill>
                      <a:srgbClr val="515B60"/>
                    </a:solidFill>
                    <a:cs typeface="+mn-ea"/>
                    <a:sym typeface="+mn-lt"/>
                  </a:rPr>
                  <a:t>90%</a:t>
                </a:r>
                <a:endParaRPr lang="zh-CN" altLang="en-US" sz="2400" kern="0" dirty="0">
                  <a:solidFill>
                    <a:srgbClr val="515B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3687EA3-0E4A-FDDB-5853-9B982408E932}"/>
              </a:ext>
            </a:extLst>
          </p:cNvPr>
          <p:cNvGrpSpPr/>
          <p:nvPr/>
        </p:nvGrpSpPr>
        <p:grpSpPr>
          <a:xfrm>
            <a:off x="1311398" y="3866714"/>
            <a:ext cx="1624837" cy="1278187"/>
            <a:chOff x="283599" y="1906534"/>
            <a:chExt cx="1624837" cy="12781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55D6B9-D049-9480-25E5-74F04CBC6A10}"/>
                </a:ext>
              </a:extLst>
            </p:cNvPr>
            <p:cNvSpPr txBox="1"/>
            <p:nvPr/>
          </p:nvSpPr>
          <p:spPr>
            <a:xfrm>
              <a:off x="283599" y="2190603"/>
              <a:ext cx="162483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96CEA57-1706-C565-6FC6-D69C10F1D7CF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BB0B036-EA41-C7C9-3B5A-B0B73AA067F0}"/>
              </a:ext>
            </a:extLst>
          </p:cNvPr>
          <p:cNvGrpSpPr/>
          <p:nvPr/>
        </p:nvGrpSpPr>
        <p:grpSpPr>
          <a:xfrm>
            <a:off x="3879613" y="3866714"/>
            <a:ext cx="1624837" cy="1278187"/>
            <a:chOff x="283599" y="1906534"/>
            <a:chExt cx="1624837" cy="12781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FACFA60-D1D8-9FFB-EFF0-D5C2A2B20975}"/>
                </a:ext>
              </a:extLst>
            </p:cNvPr>
            <p:cNvSpPr txBox="1"/>
            <p:nvPr/>
          </p:nvSpPr>
          <p:spPr>
            <a:xfrm>
              <a:off x="283599" y="2190603"/>
              <a:ext cx="162483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2A5803C-20AB-3153-D093-27F23A5D31D2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1C51AE6-3F95-630F-0F40-2EBA6AB55452}"/>
              </a:ext>
            </a:extLst>
          </p:cNvPr>
          <p:cNvGrpSpPr/>
          <p:nvPr/>
        </p:nvGrpSpPr>
        <p:grpSpPr>
          <a:xfrm>
            <a:off x="6608456" y="3866714"/>
            <a:ext cx="1624837" cy="1278187"/>
            <a:chOff x="283599" y="1906534"/>
            <a:chExt cx="1624837" cy="12781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9F54356-A783-F91B-8DE4-C2C7A54B2C47}"/>
                </a:ext>
              </a:extLst>
            </p:cNvPr>
            <p:cNvSpPr txBox="1"/>
            <p:nvPr/>
          </p:nvSpPr>
          <p:spPr>
            <a:xfrm>
              <a:off x="283599" y="2190603"/>
              <a:ext cx="162483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9710C4-C854-C97C-48B1-E54483A82872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83386E0-63B3-D247-0B34-9611109E262C}"/>
              </a:ext>
            </a:extLst>
          </p:cNvPr>
          <p:cNvGrpSpPr/>
          <p:nvPr/>
        </p:nvGrpSpPr>
        <p:grpSpPr>
          <a:xfrm>
            <a:off x="9298934" y="3866714"/>
            <a:ext cx="1624837" cy="1278187"/>
            <a:chOff x="283599" y="1906534"/>
            <a:chExt cx="1624837" cy="127818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0CE92F4-4BAB-5539-9C93-AA64B247F2D5}"/>
                </a:ext>
              </a:extLst>
            </p:cNvPr>
            <p:cNvSpPr txBox="1"/>
            <p:nvPr/>
          </p:nvSpPr>
          <p:spPr>
            <a:xfrm>
              <a:off x="283599" y="2190603"/>
              <a:ext cx="162483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C000EA-137A-70FC-AA53-55188A9AF6F3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840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61390-CA9F-4B34-D781-BB8CDFFCB3C4}"/>
              </a:ext>
            </a:extLst>
          </p:cNvPr>
          <p:cNvSpPr/>
          <p:nvPr/>
        </p:nvSpPr>
        <p:spPr>
          <a:xfrm>
            <a:off x="0" y="4826000"/>
            <a:ext cx="12192000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blipFill dpi="0" rotWithShape="1">
            <a:blip r:embed="rId3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0" name="Freeform 11+">
            <a:extLst>
              <a:ext uri="{FF2B5EF4-FFF2-40B4-BE49-F238E27FC236}">
                <a16:creationId xmlns:a16="http://schemas.microsoft.com/office/drawing/2014/main" id="{C15C0715-F6A0-0A13-580A-A01357CE0936}"/>
              </a:ext>
            </a:extLst>
          </p:cNvPr>
          <p:cNvSpPr/>
          <p:nvPr/>
        </p:nvSpPr>
        <p:spPr>
          <a:xfrm>
            <a:off x="-1" y="4826000"/>
            <a:ext cx="12191999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5D0D0B1-D38C-4579-DA49-1196E69131C3}"/>
              </a:ext>
            </a:extLst>
          </p:cNvPr>
          <p:cNvCxnSpPr>
            <a:cxnSpLocks/>
          </p:cNvCxnSpPr>
          <p:nvPr/>
        </p:nvCxnSpPr>
        <p:spPr>
          <a:xfrm>
            <a:off x="9692640" y="5191461"/>
            <a:ext cx="0" cy="671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35D89BF-86F5-5293-A210-1B14875C034C}"/>
              </a:ext>
            </a:extLst>
          </p:cNvPr>
          <p:cNvSpPr txBox="1"/>
          <p:nvPr/>
        </p:nvSpPr>
        <p:spPr>
          <a:xfrm>
            <a:off x="6532701" y="623670"/>
            <a:ext cx="515718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5875">
                  <a:gradFill>
                    <a:gsLst>
                      <a:gs pos="0">
                        <a:srgbClr val="407BFF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8CB0FF">
                        <a:alpha val="24000"/>
                      </a:srgb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700" dirty="0">
              <a:ln w="15875">
                <a:gradFill>
                  <a:gsLst>
                    <a:gs pos="0">
                      <a:srgbClr val="407BFF"/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8CB0FF">
                      <a:alpha val="24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686C12-D406-06AC-39F7-3E25DB40B349}"/>
              </a:ext>
            </a:extLst>
          </p:cNvPr>
          <p:cNvGrpSpPr/>
          <p:nvPr/>
        </p:nvGrpSpPr>
        <p:grpSpPr>
          <a:xfrm>
            <a:off x="-1989746" y="5513296"/>
            <a:ext cx="4799653" cy="747838"/>
            <a:chOff x="-1989746" y="5513296"/>
            <a:chExt cx="4799653" cy="74783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F3FD6A1-7EA4-4615-DCEA-E68F0623E842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B37C75D-0C4C-DBA0-4FD1-8BBC87E849D1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7298684-CDDB-14B2-3063-924F64122B0A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301" name="缺角矩形 300">
            <a:extLst>
              <a:ext uri="{FF2B5EF4-FFF2-40B4-BE49-F238E27FC236}">
                <a16:creationId xmlns:a16="http://schemas.microsoft.com/office/drawing/2014/main" id="{F5E1F41A-3056-AD12-1B52-F796FE5FA24F}"/>
              </a:ext>
            </a:extLst>
          </p:cNvPr>
          <p:cNvSpPr/>
          <p:nvPr/>
        </p:nvSpPr>
        <p:spPr>
          <a:xfrm>
            <a:off x="9479280" y="5762927"/>
            <a:ext cx="426720" cy="42672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缺角矩形 304">
            <a:extLst>
              <a:ext uri="{FF2B5EF4-FFF2-40B4-BE49-F238E27FC236}">
                <a16:creationId xmlns:a16="http://schemas.microsoft.com/office/drawing/2014/main" id="{F4335085-51D9-A4E5-7E0A-001A3762FA6C}"/>
              </a:ext>
            </a:extLst>
          </p:cNvPr>
          <p:cNvSpPr/>
          <p:nvPr/>
        </p:nvSpPr>
        <p:spPr>
          <a:xfrm>
            <a:off x="6913775" y="3504719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06" name="缺角矩形 305">
            <a:extLst>
              <a:ext uri="{FF2B5EF4-FFF2-40B4-BE49-F238E27FC236}">
                <a16:creationId xmlns:a16="http://schemas.microsoft.com/office/drawing/2014/main" id="{C7244A4E-6EBB-C1D0-FABA-C962027F1CF1}"/>
              </a:ext>
            </a:extLst>
          </p:cNvPr>
          <p:cNvSpPr/>
          <p:nvPr/>
        </p:nvSpPr>
        <p:spPr>
          <a:xfrm>
            <a:off x="9692535" y="286397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FF0FA2-D6D2-36B0-37B2-380F555E8959}"/>
              </a:ext>
            </a:extLst>
          </p:cNvPr>
          <p:cNvGrpSpPr/>
          <p:nvPr/>
        </p:nvGrpSpPr>
        <p:grpSpPr>
          <a:xfrm>
            <a:off x="1580385" y="1907585"/>
            <a:ext cx="4330700" cy="686100"/>
            <a:chOff x="1308101" y="1894885"/>
            <a:chExt cx="4330700" cy="6861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C205BBC-D4D7-9C91-62A5-59EB804B1B0F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D41C5BCF-7A40-7C4B-F8C6-9D71684091A7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C34B55FD-2B74-C60B-E1D6-4BB370A8B6EA}"/>
                </a:ext>
              </a:extLst>
            </p:cNvPr>
            <p:cNvSpPr txBox="1"/>
            <p:nvPr/>
          </p:nvSpPr>
          <p:spPr>
            <a:xfrm>
              <a:off x="2088316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C83A1BC-3FE1-BCEF-917E-7D14F686EF0F}"/>
              </a:ext>
            </a:extLst>
          </p:cNvPr>
          <p:cNvSpPr txBox="1"/>
          <p:nvPr/>
        </p:nvSpPr>
        <p:spPr>
          <a:xfrm>
            <a:off x="1489075" y="2828836"/>
            <a:ext cx="491172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15B6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0951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787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3" name="平行四边形 2"/>
          <p:cNvSpPr/>
          <p:nvPr/>
        </p:nvSpPr>
        <p:spPr>
          <a:xfrm>
            <a:off x="593726" y="2574406"/>
            <a:ext cx="3054351" cy="1373392"/>
          </a:xfrm>
          <a:prstGeom prst="parallelogram">
            <a:avLst>
              <a:gd name="adj" fmla="val 38115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3260726" y="2574406"/>
            <a:ext cx="3054351" cy="1373392"/>
          </a:xfrm>
          <a:prstGeom prst="parallelogram">
            <a:avLst>
              <a:gd name="adj" fmla="val 38115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5927725" y="2574406"/>
            <a:ext cx="3054351" cy="1373392"/>
          </a:xfrm>
          <a:prstGeom prst="parallelogram">
            <a:avLst>
              <a:gd name="adj" fmla="val 38115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8594725" y="2574406"/>
            <a:ext cx="3054351" cy="1373392"/>
          </a:xfrm>
          <a:prstGeom prst="parallelogram">
            <a:avLst>
              <a:gd name="adj" fmla="val 38115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23A5E92-0F52-903F-1AE4-FD162593C6D0}"/>
              </a:ext>
            </a:extLst>
          </p:cNvPr>
          <p:cNvSpPr/>
          <p:nvPr/>
        </p:nvSpPr>
        <p:spPr>
          <a:xfrm>
            <a:off x="1320171" y="211720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46B0AF0-161A-6179-1B6F-516D2064F7A4}"/>
              </a:ext>
            </a:extLst>
          </p:cNvPr>
          <p:cNvSpPr/>
          <p:nvPr/>
        </p:nvSpPr>
        <p:spPr>
          <a:xfrm>
            <a:off x="6690635" y="211720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5A1C202-4DCE-D858-076C-6DE4BBF4895B}"/>
              </a:ext>
            </a:extLst>
          </p:cNvPr>
          <p:cNvSpPr/>
          <p:nvPr/>
        </p:nvSpPr>
        <p:spPr>
          <a:xfrm>
            <a:off x="3574965" y="3490598"/>
            <a:ext cx="914400" cy="914400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B5AAD16-6F01-8887-F3D6-47C83C748C24}"/>
              </a:ext>
            </a:extLst>
          </p:cNvPr>
          <p:cNvSpPr/>
          <p:nvPr/>
        </p:nvSpPr>
        <p:spPr>
          <a:xfrm>
            <a:off x="8930915" y="3490598"/>
            <a:ext cx="914400" cy="914400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75" descr="D:\51PPT模板网\51pptmoban.com\图片.jpg">
            <a:extLst>
              <a:ext uri="{FF2B5EF4-FFF2-40B4-BE49-F238E27FC236}">
                <a16:creationId xmlns:a16="http://schemas.microsoft.com/office/drawing/2014/main" id="{BA8EC763-0CB6-1B0C-7D46-A17E0CF8B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5065" y="3731511"/>
            <a:ext cx="426099" cy="360784"/>
          </a:xfrm>
          <a:custGeom>
            <a:avLst/>
            <a:gdLst>
              <a:gd name="T0" fmla="*/ 74657633 w 602"/>
              <a:gd name="T1" fmla="*/ 66362244 h 510"/>
              <a:gd name="T2" fmla="*/ 74657633 w 602"/>
              <a:gd name="T3" fmla="*/ 66362244 h 510"/>
              <a:gd name="T4" fmla="*/ 3654665 w 602"/>
              <a:gd name="T5" fmla="*/ 66362244 h 510"/>
              <a:gd name="T6" fmla="*/ 0 w 602"/>
              <a:gd name="T7" fmla="*/ 62711741 h 510"/>
              <a:gd name="T8" fmla="*/ 0 w 602"/>
              <a:gd name="T9" fmla="*/ 3650503 h 510"/>
              <a:gd name="T10" fmla="*/ 3654665 w 602"/>
              <a:gd name="T11" fmla="*/ 0 h 510"/>
              <a:gd name="T12" fmla="*/ 7308970 w 602"/>
              <a:gd name="T13" fmla="*/ 3650503 h 510"/>
              <a:gd name="T14" fmla="*/ 7308970 w 602"/>
              <a:gd name="T15" fmla="*/ 50717076 h 510"/>
              <a:gd name="T16" fmla="*/ 7308970 w 602"/>
              <a:gd name="T17" fmla="*/ 50717076 h 510"/>
              <a:gd name="T18" fmla="*/ 7308970 w 602"/>
              <a:gd name="T19" fmla="*/ 58930528 h 510"/>
              <a:gd name="T20" fmla="*/ 74657633 w 602"/>
              <a:gd name="T21" fmla="*/ 58930528 h 510"/>
              <a:gd name="T22" fmla="*/ 78442719 w 602"/>
              <a:gd name="T23" fmla="*/ 62711741 h 510"/>
              <a:gd name="T24" fmla="*/ 74657633 w 602"/>
              <a:gd name="T25" fmla="*/ 66362244 h 510"/>
              <a:gd name="T26" fmla="*/ 66434636 w 602"/>
              <a:gd name="T27" fmla="*/ 55280025 h 510"/>
              <a:gd name="T28" fmla="*/ 66434636 w 602"/>
              <a:gd name="T29" fmla="*/ 55280025 h 510"/>
              <a:gd name="T30" fmla="*/ 58995246 w 602"/>
              <a:gd name="T31" fmla="*/ 55280025 h 510"/>
              <a:gd name="T32" fmla="*/ 55340580 w 602"/>
              <a:gd name="T33" fmla="*/ 51629522 h 510"/>
              <a:gd name="T34" fmla="*/ 55340580 w 602"/>
              <a:gd name="T35" fmla="*/ 25814941 h 510"/>
              <a:gd name="T36" fmla="*/ 58995246 w 602"/>
              <a:gd name="T37" fmla="*/ 22164077 h 510"/>
              <a:gd name="T38" fmla="*/ 66434636 w 602"/>
              <a:gd name="T39" fmla="*/ 22164077 h 510"/>
              <a:gd name="T40" fmla="*/ 70089301 w 602"/>
              <a:gd name="T41" fmla="*/ 25814941 h 510"/>
              <a:gd name="T42" fmla="*/ 70089301 w 602"/>
              <a:gd name="T43" fmla="*/ 51629522 h 510"/>
              <a:gd name="T44" fmla="*/ 66434636 w 602"/>
              <a:gd name="T45" fmla="*/ 55280025 h 510"/>
              <a:gd name="T46" fmla="*/ 45159830 w 602"/>
              <a:gd name="T47" fmla="*/ 55280025 h 510"/>
              <a:gd name="T48" fmla="*/ 45159830 w 602"/>
              <a:gd name="T49" fmla="*/ 55280025 h 510"/>
              <a:gd name="T50" fmla="*/ 37850860 w 602"/>
              <a:gd name="T51" fmla="*/ 55280025 h 510"/>
              <a:gd name="T52" fmla="*/ 34065774 w 602"/>
              <a:gd name="T53" fmla="*/ 51629522 h 510"/>
              <a:gd name="T54" fmla="*/ 34065774 w 602"/>
              <a:gd name="T55" fmla="*/ 11082219 h 510"/>
              <a:gd name="T56" fmla="*/ 37850860 w 602"/>
              <a:gd name="T57" fmla="*/ 7431355 h 510"/>
              <a:gd name="T58" fmla="*/ 45159830 w 602"/>
              <a:gd name="T59" fmla="*/ 7431355 h 510"/>
              <a:gd name="T60" fmla="*/ 48814495 w 602"/>
              <a:gd name="T61" fmla="*/ 11082219 h 510"/>
              <a:gd name="T62" fmla="*/ 48814495 w 602"/>
              <a:gd name="T63" fmla="*/ 51629522 h 510"/>
              <a:gd name="T64" fmla="*/ 45159830 w 602"/>
              <a:gd name="T65" fmla="*/ 55280025 h 510"/>
              <a:gd name="T66" fmla="*/ 24929472 w 602"/>
              <a:gd name="T67" fmla="*/ 55280025 h 510"/>
              <a:gd name="T68" fmla="*/ 24929472 w 602"/>
              <a:gd name="T69" fmla="*/ 55280025 h 510"/>
              <a:gd name="T70" fmla="*/ 17489720 w 602"/>
              <a:gd name="T71" fmla="*/ 55280025 h 510"/>
              <a:gd name="T72" fmla="*/ 13835055 w 602"/>
              <a:gd name="T73" fmla="*/ 51629522 h 510"/>
              <a:gd name="T74" fmla="*/ 13835055 w 602"/>
              <a:gd name="T75" fmla="*/ 44198166 h 510"/>
              <a:gd name="T76" fmla="*/ 17489720 w 602"/>
              <a:gd name="T77" fmla="*/ 40547302 h 510"/>
              <a:gd name="T78" fmla="*/ 24929472 w 602"/>
              <a:gd name="T79" fmla="*/ 40547302 h 510"/>
              <a:gd name="T80" fmla="*/ 28583776 w 602"/>
              <a:gd name="T81" fmla="*/ 44198166 h 510"/>
              <a:gd name="T82" fmla="*/ 28583776 w 602"/>
              <a:gd name="T83" fmla="*/ 51629522 h 510"/>
              <a:gd name="T84" fmla="*/ 24929472 w 602"/>
              <a:gd name="T85" fmla="*/ 55280025 h 5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10">
                <a:moveTo>
                  <a:pt x="572" y="509"/>
                </a:moveTo>
                <a:lnTo>
                  <a:pt x="572" y="509"/>
                </a:lnTo>
                <a:cubicBezTo>
                  <a:pt x="28" y="509"/>
                  <a:pt x="28" y="509"/>
                  <a:pt x="28" y="509"/>
                </a:cubicBezTo>
                <a:cubicBezTo>
                  <a:pt x="14" y="509"/>
                  <a:pt x="0" y="502"/>
                  <a:pt x="0" y="48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42" y="0"/>
                  <a:pt x="56" y="14"/>
                  <a:pt x="56" y="28"/>
                </a:cubicBezTo>
                <a:cubicBezTo>
                  <a:pt x="56" y="389"/>
                  <a:pt x="56" y="389"/>
                  <a:pt x="56" y="389"/>
                </a:cubicBezTo>
                <a:cubicBezTo>
                  <a:pt x="56" y="452"/>
                  <a:pt x="56" y="452"/>
                  <a:pt x="56" y="452"/>
                </a:cubicBezTo>
                <a:cubicBezTo>
                  <a:pt x="572" y="452"/>
                  <a:pt x="572" y="452"/>
                  <a:pt x="572" y="452"/>
                </a:cubicBezTo>
                <a:cubicBezTo>
                  <a:pt x="594" y="452"/>
                  <a:pt x="601" y="467"/>
                  <a:pt x="601" y="481"/>
                </a:cubicBezTo>
                <a:cubicBezTo>
                  <a:pt x="601" y="502"/>
                  <a:pt x="594" y="509"/>
                  <a:pt x="572" y="509"/>
                </a:cubicBezTo>
                <a:close/>
                <a:moveTo>
                  <a:pt x="509" y="424"/>
                </a:moveTo>
                <a:lnTo>
                  <a:pt x="509" y="424"/>
                </a:lnTo>
                <a:cubicBezTo>
                  <a:pt x="452" y="424"/>
                  <a:pt x="452" y="424"/>
                  <a:pt x="452" y="424"/>
                </a:cubicBezTo>
                <a:cubicBezTo>
                  <a:pt x="438" y="424"/>
                  <a:pt x="424" y="417"/>
                  <a:pt x="424" y="396"/>
                </a:cubicBezTo>
                <a:cubicBezTo>
                  <a:pt x="424" y="198"/>
                  <a:pt x="424" y="198"/>
                  <a:pt x="424" y="198"/>
                </a:cubicBezTo>
                <a:cubicBezTo>
                  <a:pt x="424" y="184"/>
                  <a:pt x="438" y="170"/>
                  <a:pt x="452" y="170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523" y="170"/>
                  <a:pt x="537" y="184"/>
                  <a:pt x="537" y="198"/>
                </a:cubicBezTo>
                <a:cubicBezTo>
                  <a:pt x="537" y="396"/>
                  <a:pt x="537" y="396"/>
                  <a:pt x="537" y="396"/>
                </a:cubicBezTo>
                <a:cubicBezTo>
                  <a:pt x="537" y="417"/>
                  <a:pt x="523" y="424"/>
                  <a:pt x="509" y="424"/>
                </a:cubicBezTo>
                <a:close/>
                <a:moveTo>
                  <a:pt x="346" y="424"/>
                </a:moveTo>
                <a:lnTo>
                  <a:pt x="346" y="424"/>
                </a:lnTo>
                <a:cubicBezTo>
                  <a:pt x="290" y="424"/>
                  <a:pt x="290" y="424"/>
                  <a:pt x="290" y="424"/>
                </a:cubicBezTo>
                <a:cubicBezTo>
                  <a:pt x="276" y="424"/>
                  <a:pt x="261" y="417"/>
                  <a:pt x="261" y="396"/>
                </a:cubicBezTo>
                <a:cubicBezTo>
                  <a:pt x="261" y="85"/>
                  <a:pt x="261" y="85"/>
                  <a:pt x="261" y="85"/>
                </a:cubicBezTo>
                <a:cubicBezTo>
                  <a:pt x="261" y="71"/>
                  <a:pt x="276" y="57"/>
                  <a:pt x="290" y="57"/>
                </a:cubicBezTo>
                <a:cubicBezTo>
                  <a:pt x="346" y="57"/>
                  <a:pt x="346" y="57"/>
                  <a:pt x="346" y="57"/>
                </a:cubicBezTo>
                <a:cubicBezTo>
                  <a:pt x="367" y="57"/>
                  <a:pt x="374" y="71"/>
                  <a:pt x="374" y="85"/>
                </a:cubicBezTo>
                <a:cubicBezTo>
                  <a:pt x="374" y="396"/>
                  <a:pt x="374" y="396"/>
                  <a:pt x="374" y="396"/>
                </a:cubicBezTo>
                <a:cubicBezTo>
                  <a:pt x="374" y="417"/>
                  <a:pt x="367" y="424"/>
                  <a:pt x="346" y="424"/>
                </a:cubicBezTo>
                <a:close/>
                <a:moveTo>
                  <a:pt x="191" y="424"/>
                </a:moveTo>
                <a:lnTo>
                  <a:pt x="191" y="424"/>
                </a:lnTo>
                <a:cubicBezTo>
                  <a:pt x="134" y="424"/>
                  <a:pt x="134" y="424"/>
                  <a:pt x="134" y="424"/>
                </a:cubicBezTo>
                <a:cubicBezTo>
                  <a:pt x="113" y="424"/>
                  <a:pt x="106" y="417"/>
                  <a:pt x="106" y="396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106" y="325"/>
                  <a:pt x="113" y="311"/>
                  <a:pt x="134" y="311"/>
                </a:cubicBezTo>
                <a:cubicBezTo>
                  <a:pt x="191" y="311"/>
                  <a:pt x="191" y="311"/>
                  <a:pt x="191" y="311"/>
                </a:cubicBezTo>
                <a:cubicBezTo>
                  <a:pt x="205" y="311"/>
                  <a:pt x="219" y="325"/>
                  <a:pt x="219" y="339"/>
                </a:cubicBezTo>
                <a:cubicBezTo>
                  <a:pt x="219" y="396"/>
                  <a:pt x="219" y="396"/>
                  <a:pt x="219" y="396"/>
                </a:cubicBezTo>
                <a:cubicBezTo>
                  <a:pt x="219" y="417"/>
                  <a:pt x="205" y="424"/>
                  <a:pt x="191" y="4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 sz="1327"/>
          </a:p>
        </p:txBody>
      </p:sp>
      <p:sp>
        <p:nvSpPr>
          <p:cNvPr id="24" name="Freeform 84" descr="D:\51PPT模板网\51pptmoban.com\图片.jpg">
            <a:extLst>
              <a:ext uri="{FF2B5EF4-FFF2-40B4-BE49-F238E27FC236}">
                <a16:creationId xmlns:a16="http://schemas.microsoft.com/office/drawing/2014/main" id="{FF317228-FCB8-DE71-B99E-1689B1F44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457" y="2388518"/>
            <a:ext cx="371775" cy="371775"/>
          </a:xfrm>
          <a:custGeom>
            <a:avLst/>
            <a:gdLst>
              <a:gd name="T0" fmla="*/ 43332858 w 602"/>
              <a:gd name="T1" fmla="*/ 34979440 h 602"/>
              <a:gd name="T2" fmla="*/ 43332858 w 602"/>
              <a:gd name="T3" fmla="*/ 34979440 h 602"/>
              <a:gd name="T4" fmla="*/ 43332858 w 602"/>
              <a:gd name="T5" fmla="*/ 0 h 602"/>
              <a:gd name="T6" fmla="*/ 78442719 w 602"/>
              <a:gd name="T7" fmla="*/ 34979440 h 602"/>
              <a:gd name="T8" fmla="*/ 43332858 w 602"/>
              <a:gd name="T9" fmla="*/ 34979440 h 602"/>
              <a:gd name="T10" fmla="*/ 36023527 w 602"/>
              <a:gd name="T11" fmla="*/ 78442719 h 602"/>
              <a:gd name="T12" fmla="*/ 36023527 w 602"/>
              <a:gd name="T13" fmla="*/ 78442719 h 602"/>
              <a:gd name="T14" fmla="*/ 0 w 602"/>
              <a:gd name="T15" fmla="*/ 42419192 h 602"/>
              <a:gd name="T16" fmla="*/ 36023527 w 602"/>
              <a:gd name="T17" fmla="*/ 7308970 h 602"/>
              <a:gd name="T18" fmla="*/ 36023527 w 602"/>
              <a:gd name="T19" fmla="*/ 42419192 h 602"/>
              <a:gd name="T20" fmla="*/ 71002968 w 602"/>
              <a:gd name="T21" fmla="*/ 42419192 h 602"/>
              <a:gd name="T22" fmla="*/ 36023527 w 602"/>
              <a:gd name="T23" fmla="*/ 78442719 h 6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2" h="602">
                <a:moveTo>
                  <a:pt x="332" y="268"/>
                </a:moveTo>
                <a:lnTo>
                  <a:pt x="332" y="268"/>
                </a:lnTo>
                <a:cubicBezTo>
                  <a:pt x="332" y="0"/>
                  <a:pt x="332" y="0"/>
                  <a:pt x="332" y="0"/>
                </a:cubicBezTo>
                <a:cubicBezTo>
                  <a:pt x="481" y="0"/>
                  <a:pt x="601" y="120"/>
                  <a:pt x="601" y="268"/>
                </a:cubicBezTo>
                <a:lnTo>
                  <a:pt x="332" y="268"/>
                </a:lnTo>
                <a:close/>
                <a:moveTo>
                  <a:pt x="276" y="601"/>
                </a:moveTo>
                <a:lnTo>
                  <a:pt x="276" y="601"/>
                </a:lnTo>
                <a:cubicBezTo>
                  <a:pt x="120" y="601"/>
                  <a:pt x="0" y="480"/>
                  <a:pt x="0" y="325"/>
                </a:cubicBezTo>
                <a:cubicBezTo>
                  <a:pt x="0" y="176"/>
                  <a:pt x="120" y="56"/>
                  <a:pt x="276" y="56"/>
                </a:cubicBezTo>
                <a:cubicBezTo>
                  <a:pt x="276" y="325"/>
                  <a:pt x="276" y="325"/>
                  <a:pt x="276" y="325"/>
                </a:cubicBezTo>
                <a:cubicBezTo>
                  <a:pt x="544" y="325"/>
                  <a:pt x="544" y="325"/>
                  <a:pt x="544" y="325"/>
                </a:cubicBezTo>
                <a:cubicBezTo>
                  <a:pt x="544" y="480"/>
                  <a:pt x="424" y="601"/>
                  <a:pt x="276" y="601"/>
                </a:cubicBezTo>
                <a:close/>
              </a:path>
            </a:pathLst>
          </a:custGeom>
          <a:solidFill>
            <a:srgbClr val="515B60"/>
          </a:solidFill>
          <a:ln>
            <a:noFill/>
          </a:ln>
        </p:spPr>
        <p:txBody>
          <a:bodyPr wrap="none" anchor="ctr"/>
          <a:lstStyle/>
          <a:p>
            <a:endParaRPr lang="zh-CN" altLang="en-US" sz="1327"/>
          </a:p>
        </p:txBody>
      </p:sp>
      <p:sp>
        <p:nvSpPr>
          <p:cNvPr id="25" name="Freeform 76" descr="D:\51PPT模板网\51pptmoban.com\图片.jpg">
            <a:extLst>
              <a:ext uri="{FF2B5EF4-FFF2-40B4-BE49-F238E27FC236}">
                <a16:creationId xmlns:a16="http://schemas.microsoft.com/office/drawing/2014/main" id="{EB300A18-D4A3-FDCA-11F4-DA33D7549972}"/>
              </a:ext>
            </a:extLst>
          </p:cNvPr>
          <p:cNvSpPr>
            <a:spLocks noEditPoints="1"/>
          </p:cNvSpPr>
          <p:nvPr/>
        </p:nvSpPr>
        <p:spPr bwMode="auto">
          <a:xfrm>
            <a:off x="1599648" y="2410223"/>
            <a:ext cx="355446" cy="370035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rgbClr val="515B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D8392EF-2304-13B7-BCFA-78B3B7A348AD}"/>
              </a:ext>
            </a:extLst>
          </p:cNvPr>
          <p:cNvGrpSpPr/>
          <p:nvPr/>
        </p:nvGrpSpPr>
        <p:grpSpPr>
          <a:xfrm>
            <a:off x="3837720" y="3760721"/>
            <a:ext cx="388889" cy="374153"/>
            <a:chOff x="25771475" y="-26066750"/>
            <a:chExt cx="1298575" cy="1249363"/>
          </a:xfrm>
          <a:solidFill>
            <a:srgbClr val="779F08"/>
          </a:solidFill>
        </p:grpSpPr>
        <p:sp>
          <p:nvSpPr>
            <p:cNvPr id="28" name="Rectangle 285">
              <a:extLst>
                <a:ext uri="{FF2B5EF4-FFF2-40B4-BE49-F238E27FC236}">
                  <a16:creationId xmlns:a16="http://schemas.microsoft.com/office/drawing/2014/main" id="{F0F9F015-8E04-4FA2-BC05-880C83714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35025" y="-25561925"/>
              <a:ext cx="147637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31" name="Rectangle 286">
              <a:extLst>
                <a:ext uri="{FF2B5EF4-FFF2-40B4-BE49-F238E27FC236}">
                  <a16:creationId xmlns:a16="http://schemas.microsoft.com/office/drawing/2014/main" id="{580FDC98-3879-6FF5-61F0-842368C87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2038" y="-25561925"/>
              <a:ext cx="146050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32" name="Rectangle 287">
              <a:extLst>
                <a:ext uri="{FF2B5EF4-FFF2-40B4-BE49-F238E27FC236}">
                  <a16:creationId xmlns:a16="http://schemas.microsoft.com/office/drawing/2014/main" id="{5F1CB0BF-B672-5A7F-E3EF-99D519632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0638" y="-25561925"/>
              <a:ext cx="146050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33" name="Rectangle 288">
              <a:extLst>
                <a:ext uri="{FF2B5EF4-FFF2-40B4-BE49-F238E27FC236}">
                  <a16:creationId xmlns:a16="http://schemas.microsoft.com/office/drawing/2014/main" id="{A80BFD8D-B5D7-7E08-E4AD-E7BBCDE52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35025" y="-25358725"/>
              <a:ext cx="147637" cy="128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35" name="Rectangle 289">
              <a:extLst>
                <a:ext uri="{FF2B5EF4-FFF2-40B4-BE49-F238E27FC236}">
                  <a16:creationId xmlns:a16="http://schemas.microsoft.com/office/drawing/2014/main" id="{D470C761-6589-0707-DCFA-2AD43DDA0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2038" y="-25358725"/>
              <a:ext cx="142875" cy="128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36" name="Rectangle 290">
              <a:extLst>
                <a:ext uri="{FF2B5EF4-FFF2-40B4-BE49-F238E27FC236}">
                  <a16:creationId xmlns:a16="http://schemas.microsoft.com/office/drawing/2014/main" id="{2F2ADB5F-B3C1-13C6-5134-50F5656D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0638" y="-25358725"/>
              <a:ext cx="146050" cy="128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39" name="Rectangle 291">
              <a:extLst>
                <a:ext uri="{FF2B5EF4-FFF2-40B4-BE49-F238E27FC236}">
                  <a16:creationId xmlns:a16="http://schemas.microsoft.com/office/drawing/2014/main" id="{2AA8C93B-841C-BB3F-7D23-8BA41BA6A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35025" y="-25147588"/>
              <a:ext cx="147637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40" name="Rectangle 292">
              <a:extLst>
                <a:ext uri="{FF2B5EF4-FFF2-40B4-BE49-F238E27FC236}">
                  <a16:creationId xmlns:a16="http://schemas.microsoft.com/office/drawing/2014/main" id="{63FEF278-8214-80C4-F2F8-4B594CB3D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3250" y="-25358725"/>
              <a:ext cx="146050" cy="128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41" name="Rectangle 293">
              <a:extLst>
                <a:ext uri="{FF2B5EF4-FFF2-40B4-BE49-F238E27FC236}">
                  <a16:creationId xmlns:a16="http://schemas.microsoft.com/office/drawing/2014/main" id="{E61476C0-518A-35B6-85C6-5A845889A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3250" y="-25147588"/>
              <a:ext cx="146050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46" name="Rectangle 294">
              <a:extLst>
                <a:ext uri="{FF2B5EF4-FFF2-40B4-BE49-F238E27FC236}">
                  <a16:creationId xmlns:a16="http://schemas.microsoft.com/office/drawing/2014/main" id="{4FE1CBBB-7281-A86D-73B6-B2D7CCCCC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2038" y="-25147588"/>
              <a:ext cx="146050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47" name="Rectangle 295">
              <a:extLst>
                <a:ext uri="{FF2B5EF4-FFF2-40B4-BE49-F238E27FC236}">
                  <a16:creationId xmlns:a16="http://schemas.microsoft.com/office/drawing/2014/main" id="{A70D01AB-7BBB-F49F-C623-D87581712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0638" y="-25147588"/>
              <a:ext cx="146050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48" name="Freeform 296">
              <a:extLst>
                <a:ext uri="{FF2B5EF4-FFF2-40B4-BE49-F238E27FC236}">
                  <a16:creationId xmlns:a16="http://schemas.microsoft.com/office/drawing/2014/main" id="{1EC7BA09-01CA-5B65-B0E8-A7BCB895C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1475" y="-25974675"/>
              <a:ext cx="1298575" cy="1157288"/>
            </a:xfrm>
            <a:custGeom>
              <a:avLst/>
              <a:gdLst>
                <a:gd name="T0" fmla="*/ 816 w 818"/>
                <a:gd name="T1" fmla="*/ 0 h 729"/>
                <a:gd name="T2" fmla="*/ 702 w 818"/>
                <a:gd name="T3" fmla="*/ 0 h 729"/>
                <a:gd name="T4" fmla="*/ 702 w 818"/>
                <a:gd name="T5" fmla="*/ 72 h 729"/>
                <a:gd name="T6" fmla="*/ 591 w 818"/>
                <a:gd name="T7" fmla="*/ 72 h 729"/>
                <a:gd name="T8" fmla="*/ 591 w 818"/>
                <a:gd name="T9" fmla="*/ 0 h 729"/>
                <a:gd name="T10" fmla="*/ 242 w 818"/>
                <a:gd name="T11" fmla="*/ 0 h 729"/>
                <a:gd name="T12" fmla="*/ 242 w 818"/>
                <a:gd name="T13" fmla="*/ 76 h 729"/>
                <a:gd name="T14" fmla="*/ 132 w 818"/>
                <a:gd name="T15" fmla="*/ 76 h 729"/>
                <a:gd name="T16" fmla="*/ 132 w 818"/>
                <a:gd name="T17" fmla="*/ 0 h 729"/>
                <a:gd name="T18" fmla="*/ 0 w 818"/>
                <a:gd name="T19" fmla="*/ 0 h 729"/>
                <a:gd name="T20" fmla="*/ 0 w 818"/>
                <a:gd name="T21" fmla="*/ 729 h 729"/>
                <a:gd name="T22" fmla="*/ 60 w 818"/>
                <a:gd name="T23" fmla="*/ 729 h 729"/>
                <a:gd name="T24" fmla="*/ 760 w 818"/>
                <a:gd name="T25" fmla="*/ 729 h 729"/>
                <a:gd name="T26" fmla="*/ 818 w 818"/>
                <a:gd name="T27" fmla="*/ 729 h 729"/>
                <a:gd name="T28" fmla="*/ 816 w 818"/>
                <a:gd name="T29" fmla="*/ 0 h 729"/>
                <a:gd name="T30" fmla="*/ 760 w 818"/>
                <a:gd name="T31" fmla="*/ 671 h 729"/>
                <a:gd name="T32" fmla="*/ 60 w 818"/>
                <a:gd name="T33" fmla="*/ 671 h 729"/>
                <a:gd name="T34" fmla="*/ 60 w 818"/>
                <a:gd name="T35" fmla="*/ 206 h 729"/>
                <a:gd name="T36" fmla="*/ 760 w 818"/>
                <a:gd name="T37" fmla="*/ 206 h 729"/>
                <a:gd name="T38" fmla="*/ 760 w 818"/>
                <a:gd name="T39" fmla="*/ 6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" h="729">
                  <a:moveTo>
                    <a:pt x="816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591" y="72"/>
                  </a:lnTo>
                  <a:lnTo>
                    <a:pt x="591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132" y="76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60" y="729"/>
                  </a:lnTo>
                  <a:lnTo>
                    <a:pt x="760" y="729"/>
                  </a:lnTo>
                  <a:lnTo>
                    <a:pt x="818" y="729"/>
                  </a:lnTo>
                  <a:lnTo>
                    <a:pt x="816" y="0"/>
                  </a:lnTo>
                  <a:close/>
                  <a:moveTo>
                    <a:pt x="760" y="671"/>
                  </a:moveTo>
                  <a:lnTo>
                    <a:pt x="60" y="671"/>
                  </a:lnTo>
                  <a:lnTo>
                    <a:pt x="60" y="206"/>
                  </a:lnTo>
                  <a:lnTo>
                    <a:pt x="760" y="206"/>
                  </a:lnTo>
                  <a:lnTo>
                    <a:pt x="760" y="6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49" name="Rectangle 297">
              <a:extLst>
                <a:ext uri="{FF2B5EF4-FFF2-40B4-BE49-F238E27FC236}">
                  <a16:creationId xmlns:a16="http://schemas.microsoft.com/office/drawing/2014/main" id="{03ED25A1-E106-A60D-36F7-9209E0742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15950" y="-26066750"/>
              <a:ext cx="107950" cy="180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  <p:sp>
          <p:nvSpPr>
            <p:cNvPr id="50" name="Rectangle 298">
              <a:extLst>
                <a:ext uri="{FF2B5EF4-FFF2-40B4-BE49-F238E27FC236}">
                  <a16:creationId xmlns:a16="http://schemas.microsoft.com/office/drawing/2014/main" id="{7264B113-957A-FCFD-F503-15D54A3D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1438" y="-26066750"/>
              <a:ext cx="107950" cy="180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sz="1327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3D2C397-765C-E26F-564D-145C84CBE35E}"/>
              </a:ext>
            </a:extLst>
          </p:cNvPr>
          <p:cNvGrpSpPr/>
          <p:nvPr/>
        </p:nvGrpSpPr>
        <p:grpSpPr>
          <a:xfrm>
            <a:off x="636340" y="3272809"/>
            <a:ext cx="2688605" cy="1333664"/>
            <a:chOff x="-416859" y="1906534"/>
            <a:chExt cx="2688605" cy="133366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D6E104A-FAD9-403E-5AD7-817C24E45A7C}"/>
                </a:ext>
              </a:extLst>
            </p:cNvPr>
            <p:cNvSpPr txBox="1"/>
            <p:nvPr/>
          </p:nvSpPr>
          <p:spPr>
            <a:xfrm>
              <a:off x="-416859" y="2707745"/>
              <a:ext cx="26886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47DE9A7-0494-F78D-4F2D-BB409F1086D0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4F29302-4381-FA73-1A86-A08CBCE3B3B9}"/>
              </a:ext>
            </a:extLst>
          </p:cNvPr>
          <p:cNvGrpSpPr/>
          <p:nvPr/>
        </p:nvGrpSpPr>
        <p:grpSpPr>
          <a:xfrm>
            <a:off x="3641665" y="1877770"/>
            <a:ext cx="2886136" cy="1338913"/>
            <a:chOff x="-189931" y="511495"/>
            <a:chExt cx="2886136" cy="133891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392F4E5-F09D-D0C0-F83C-984C49B98503}"/>
                </a:ext>
              </a:extLst>
            </p:cNvPr>
            <p:cNvSpPr txBox="1"/>
            <p:nvPr/>
          </p:nvSpPr>
          <p:spPr>
            <a:xfrm>
              <a:off x="-189931" y="511495"/>
              <a:ext cx="2886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6119AE9-C9FF-A239-3165-9944ACBBCF51}"/>
                </a:ext>
              </a:extLst>
            </p:cNvPr>
            <p:cNvSpPr txBox="1"/>
            <p:nvPr/>
          </p:nvSpPr>
          <p:spPr>
            <a:xfrm>
              <a:off x="325127" y="151185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ED51CCC-DB17-5563-C819-2C5F9D32B0D6}"/>
              </a:ext>
            </a:extLst>
          </p:cNvPr>
          <p:cNvGrpSpPr/>
          <p:nvPr/>
        </p:nvGrpSpPr>
        <p:grpSpPr>
          <a:xfrm>
            <a:off x="8930915" y="1877770"/>
            <a:ext cx="2886136" cy="1338913"/>
            <a:chOff x="-189931" y="511495"/>
            <a:chExt cx="2886136" cy="1338913"/>
          </a:xfrm>
        </p:grpSpPr>
        <p:sp>
          <p:nvSpPr>
            <p:cNvPr id="27648" name="文本框 27647">
              <a:extLst>
                <a:ext uri="{FF2B5EF4-FFF2-40B4-BE49-F238E27FC236}">
                  <a16:creationId xmlns:a16="http://schemas.microsoft.com/office/drawing/2014/main" id="{CB8DAB0F-E9DC-08ED-E44E-580D36D52540}"/>
                </a:ext>
              </a:extLst>
            </p:cNvPr>
            <p:cNvSpPr txBox="1"/>
            <p:nvPr/>
          </p:nvSpPr>
          <p:spPr>
            <a:xfrm>
              <a:off x="-189931" y="511495"/>
              <a:ext cx="28861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649" name="文本框 27648">
              <a:extLst>
                <a:ext uri="{FF2B5EF4-FFF2-40B4-BE49-F238E27FC236}">
                  <a16:creationId xmlns:a16="http://schemas.microsoft.com/office/drawing/2014/main" id="{C79141E1-87E4-9304-8492-AD372C74E7E7}"/>
                </a:ext>
              </a:extLst>
            </p:cNvPr>
            <p:cNvSpPr txBox="1"/>
            <p:nvPr/>
          </p:nvSpPr>
          <p:spPr>
            <a:xfrm>
              <a:off x="325127" y="151185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650" name="组合 27649">
            <a:extLst>
              <a:ext uri="{FF2B5EF4-FFF2-40B4-BE49-F238E27FC236}">
                <a16:creationId xmlns:a16="http://schemas.microsoft.com/office/drawing/2014/main" id="{B72F453B-2527-1E28-8EEE-DC3008146928}"/>
              </a:ext>
            </a:extLst>
          </p:cNvPr>
          <p:cNvGrpSpPr/>
          <p:nvPr/>
        </p:nvGrpSpPr>
        <p:grpSpPr>
          <a:xfrm>
            <a:off x="5901684" y="3272809"/>
            <a:ext cx="2688605" cy="1333664"/>
            <a:chOff x="-416859" y="1906534"/>
            <a:chExt cx="2688605" cy="1333664"/>
          </a:xfrm>
        </p:grpSpPr>
        <p:sp>
          <p:nvSpPr>
            <p:cNvPr id="27651" name="文本框 27650">
              <a:extLst>
                <a:ext uri="{FF2B5EF4-FFF2-40B4-BE49-F238E27FC236}">
                  <a16:creationId xmlns:a16="http://schemas.microsoft.com/office/drawing/2014/main" id="{E35C89E0-2D93-5980-E765-851BAB3C8B3E}"/>
                </a:ext>
              </a:extLst>
            </p:cNvPr>
            <p:cNvSpPr txBox="1"/>
            <p:nvPr/>
          </p:nvSpPr>
          <p:spPr>
            <a:xfrm>
              <a:off x="-416859" y="2707745"/>
              <a:ext cx="26886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652" name="文本框 27651">
              <a:extLst>
                <a:ext uri="{FF2B5EF4-FFF2-40B4-BE49-F238E27FC236}">
                  <a16:creationId xmlns:a16="http://schemas.microsoft.com/office/drawing/2014/main" id="{6F760DE7-2568-6E31-C8F3-1BBC7AE8ECEE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813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61390-CA9F-4B34-D781-BB8CDFFCB3C4}"/>
              </a:ext>
            </a:extLst>
          </p:cNvPr>
          <p:cNvSpPr/>
          <p:nvPr/>
        </p:nvSpPr>
        <p:spPr>
          <a:xfrm>
            <a:off x="0" y="4826000"/>
            <a:ext cx="12192000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blipFill dpi="0" rotWithShape="1">
            <a:blip r:embed="rId3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0" name="Freeform 11+">
            <a:extLst>
              <a:ext uri="{FF2B5EF4-FFF2-40B4-BE49-F238E27FC236}">
                <a16:creationId xmlns:a16="http://schemas.microsoft.com/office/drawing/2014/main" id="{C15C0715-F6A0-0A13-580A-A01357CE0936}"/>
              </a:ext>
            </a:extLst>
          </p:cNvPr>
          <p:cNvSpPr/>
          <p:nvPr/>
        </p:nvSpPr>
        <p:spPr>
          <a:xfrm>
            <a:off x="-1" y="4826000"/>
            <a:ext cx="12191999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5D0D0B1-D38C-4579-DA49-1196E69131C3}"/>
              </a:ext>
            </a:extLst>
          </p:cNvPr>
          <p:cNvCxnSpPr>
            <a:cxnSpLocks/>
          </p:cNvCxnSpPr>
          <p:nvPr/>
        </p:nvCxnSpPr>
        <p:spPr>
          <a:xfrm>
            <a:off x="9692640" y="5191461"/>
            <a:ext cx="0" cy="671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文本框 244">
            <a:extLst>
              <a:ext uri="{FF2B5EF4-FFF2-40B4-BE49-F238E27FC236}">
                <a16:creationId xmlns:a16="http://schemas.microsoft.com/office/drawing/2014/main" id="{E640FD84-BB26-7453-1AED-3475D63641F0}"/>
              </a:ext>
            </a:extLst>
          </p:cNvPr>
          <p:cNvSpPr txBox="1"/>
          <p:nvPr/>
        </p:nvSpPr>
        <p:spPr>
          <a:xfrm>
            <a:off x="10244881" y="24390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35D89BF-86F5-5293-A210-1B14875C034C}"/>
              </a:ext>
            </a:extLst>
          </p:cNvPr>
          <p:cNvSpPr txBox="1"/>
          <p:nvPr/>
        </p:nvSpPr>
        <p:spPr>
          <a:xfrm>
            <a:off x="8651341" y="988873"/>
            <a:ext cx="2896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5875">
                  <a:gradFill>
                    <a:gsLst>
                      <a:gs pos="0">
                        <a:srgbClr val="407BFF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3600" dirty="0">
              <a:ln w="15875">
                <a:gradFill>
                  <a:gsLst>
                    <a:gs pos="0">
                      <a:srgbClr val="407BFF"/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686C12-D406-06AC-39F7-3E25DB40B349}"/>
              </a:ext>
            </a:extLst>
          </p:cNvPr>
          <p:cNvGrpSpPr/>
          <p:nvPr/>
        </p:nvGrpSpPr>
        <p:grpSpPr>
          <a:xfrm>
            <a:off x="-1989746" y="5513296"/>
            <a:ext cx="4799653" cy="747838"/>
            <a:chOff x="-1989746" y="5513296"/>
            <a:chExt cx="4799653" cy="74783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F3FD6A1-7EA4-4615-DCEA-E68F0623E842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B37C75D-0C4C-DBA0-4FD1-8BBC87E849D1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7298684-CDDB-14B2-3063-924F64122B0A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301" name="缺角矩形 300">
            <a:extLst>
              <a:ext uri="{FF2B5EF4-FFF2-40B4-BE49-F238E27FC236}">
                <a16:creationId xmlns:a16="http://schemas.microsoft.com/office/drawing/2014/main" id="{F5E1F41A-3056-AD12-1B52-F796FE5FA24F}"/>
              </a:ext>
            </a:extLst>
          </p:cNvPr>
          <p:cNvSpPr/>
          <p:nvPr/>
        </p:nvSpPr>
        <p:spPr>
          <a:xfrm>
            <a:off x="9479280" y="5762927"/>
            <a:ext cx="426720" cy="42672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缺角矩形 304">
            <a:extLst>
              <a:ext uri="{FF2B5EF4-FFF2-40B4-BE49-F238E27FC236}">
                <a16:creationId xmlns:a16="http://schemas.microsoft.com/office/drawing/2014/main" id="{F4335085-51D9-A4E5-7E0A-001A3762FA6C}"/>
              </a:ext>
            </a:extLst>
          </p:cNvPr>
          <p:cNvSpPr/>
          <p:nvPr/>
        </p:nvSpPr>
        <p:spPr>
          <a:xfrm>
            <a:off x="9692640" y="453937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06" name="缺角矩形 305">
            <a:extLst>
              <a:ext uri="{FF2B5EF4-FFF2-40B4-BE49-F238E27FC236}">
                <a16:creationId xmlns:a16="http://schemas.microsoft.com/office/drawing/2014/main" id="{C7244A4E-6EBB-C1D0-FABA-C962027F1CF1}"/>
              </a:ext>
            </a:extLst>
          </p:cNvPr>
          <p:cNvSpPr/>
          <p:nvPr/>
        </p:nvSpPr>
        <p:spPr>
          <a:xfrm>
            <a:off x="8304383" y="-589903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8CB0FF">
                  <a:alpha val="34000"/>
                </a:srgbClr>
              </a:gs>
              <a:gs pos="100000">
                <a:srgbClr val="8CB0FF">
                  <a:alpha val="0"/>
                </a:srgbClr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FF0FA2-D6D2-36B0-37B2-380F555E8959}"/>
              </a:ext>
            </a:extLst>
          </p:cNvPr>
          <p:cNvGrpSpPr/>
          <p:nvPr/>
        </p:nvGrpSpPr>
        <p:grpSpPr>
          <a:xfrm>
            <a:off x="1375309" y="1894885"/>
            <a:ext cx="4330700" cy="686100"/>
            <a:chOff x="1308101" y="1894885"/>
            <a:chExt cx="4330700" cy="6861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C205BBC-D4D7-9C91-62A5-59EB804B1B0F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D41C5BCF-7A40-7C4B-F8C6-9D71684091A7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FF67CEFC-A770-E32D-5739-EFCECA650594}"/>
                </a:ext>
              </a:extLst>
            </p:cNvPr>
            <p:cNvSpPr txBox="1"/>
            <p:nvPr/>
          </p:nvSpPr>
          <p:spPr>
            <a:xfrm>
              <a:off x="1449142" y="193465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n w="15875">
                    <a:noFill/>
                  </a:ln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ln w="15875">
                  <a:noFill/>
                </a:ln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C34B55FD-2B74-C60B-E1D6-4BB370A8B6EA}"/>
                </a:ext>
              </a:extLst>
            </p:cNvPr>
            <p:cNvSpPr txBox="1"/>
            <p:nvPr/>
          </p:nvSpPr>
          <p:spPr>
            <a:xfrm>
              <a:off x="2446655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644C5EB-919D-1736-5AB6-A17B8000ED72}"/>
              </a:ext>
            </a:extLst>
          </p:cNvPr>
          <p:cNvGrpSpPr/>
          <p:nvPr/>
        </p:nvGrpSpPr>
        <p:grpSpPr>
          <a:xfrm>
            <a:off x="6485991" y="1894885"/>
            <a:ext cx="4330700" cy="686100"/>
            <a:chOff x="1308101" y="1894885"/>
            <a:chExt cx="4330700" cy="6861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7E72AFC-139F-3F02-1037-835A237C2CAB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E75324E-0F1A-3776-88DF-476D17F2665A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923F84B-5971-D42D-729D-EF1A7A62C289}"/>
                </a:ext>
              </a:extLst>
            </p:cNvPr>
            <p:cNvSpPr txBox="1"/>
            <p:nvPr/>
          </p:nvSpPr>
          <p:spPr>
            <a:xfrm>
              <a:off x="1449142" y="193465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n w="15875">
                    <a:noFill/>
                  </a:ln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ln w="15875">
                  <a:noFill/>
                </a:ln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A2FCEBE-C586-9D8D-A002-5C0CCB6D172E}"/>
                </a:ext>
              </a:extLst>
            </p:cNvPr>
            <p:cNvSpPr txBox="1"/>
            <p:nvPr/>
          </p:nvSpPr>
          <p:spPr>
            <a:xfrm>
              <a:off x="2446655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C74ED4-DC1B-00C2-6760-86F2F3BD2525}"/>
              </a:ext>
            </a:extLst>
          </p:cNvPr>
          <p:cNvGrpSpPr/>
          <p:nvPr/>
        </p:nvGrpSpPr>
        <p:grpSpPr>
          <a:xfrm>
            <a:off x="1375309" y="3266485"/>
            <a:ext cx="4330700" cy="686100"/>
            <a:chOff x="1308101" y="1894885"/>
            <a:chExt cx="4330700" cy="68610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8064AFC-9243-032B-20E8-BF7592DEAFEB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180C541-636A-717D-07E5-742DFE9E762B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2A4F924-1BD5-8FE5-1F4D-B6D59BF3282C}"/>
                </a:ext>
              </a:extLst>
            </p:cNvPr>
            <p:cNvSpPr txBox="1"/>
            <p:nvPr/>
          </p:nvSpPr>
          <p:spPr>
            <a:xfrm>
              <a:off x="1449142" y="193465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n w="15875">
                    <a:noFill/>
                  </a:ln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ln w="15875">
                  <a:noFill/>
                </a:ln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6B47F1F-E228-089A-91C6-1445BDD7C28F}"/>
                </a:ext>
              </a:extLst>
            </p:cNvPr>
            <p:cNvSpPr txBox="1"/>
            <p:nvPr/>
          </p:nvSpPr>
          <p:spPr>
            <a:xfrm>
              <a:off x="2446655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8B9E0AC-68D2-7EC7-16A9-5E175444C130}"/>
              </a:ext>
            </a:extLst>
          </p:cNvPr>
          <p:cNvGrpSpPr/>
          <p:nvPr/>
        </p:nvGrpSpPr>
        <p:grpSpPr>
          <a:xfrm>
            <a:off x="6485991" y="3266485"/>
            <a:ext cx="4330700" cy="686100"/>
            <a:chOff x="1308101" y="1894885"/>
            <a:chExt cx="4330700" cy="686100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8C93FEDD-BA2B-461D-766A-C9347D69B5C6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039CC9F-C5FE-AF62-5AF6-6B9D657A03F2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2544F9-1A07-8715-0BB0-481EF776BB31}"/>
                </a:ext>
              </a:extLst>
            </p:cNvPr>
            <p:cNvSpPr txBox="1"/>
            <p:nvPr/>
          </p:nvSpPr>
          <p:spPr>
            <a:xfrm>
              <a:off x="1449142" y="1934654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ln w="15875">
                    <a:noFill/>
                  </a:ln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ln w="15875">
                  <a:noFill/>
                </a:ln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6FA914F-42BA-1603-DA58-DBC10D0182F4}"/>
                </a:ext>
              </a:extLst>
            </p:cNvPr>
            <p:cNvSpPr txBox="1"/>
            <p:nvPr/>
          </p:nvSpPr>
          <p:spPr>
            <a:xfrm>
              <a:off x="2446655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149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787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9" name="Freeform 5"/>
          <p:cNvSpPr/>
          <p:nvPr/>
        </p:nvSpPr>
        <p:spPr bwMode="auto">
          <a:xfrm>
            <a:off x="3890380" y="1480227"/>
            <a:ext cx="2050441" cy="1782021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6269785" y="1480227"/>
            <a:ext cx="2050441" cy="1782021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6269785" y="3590866"/>
            <a:ext cx="2050441" cy="1782021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211" tIns="220211" rIns="220211" bIns="220211" numCol="1" spcCol="1270" anchor="ctr" anchorCtr="0">
            <a:noAutofit/>
          </a:bodyPr>
          <a:lstStyle/>
          <a:p>
            <a:pPr algn="ctr" defTabSz="208909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3890380" y="3590866"/>
            <a:ext cx="2050441" cy="1782021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Freeform 23"/>
          <p:cNvSpPr/>
          <p:nvPr/>
        </p:nvSpPr>
        <p:spPr bwMode="auto">
          <a:xfrm>
            <a:off x="7947027" y="1515807"/>
            <a:ext cx="2595563" cy="620848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1028" tIns="45515" rIns="91028" bIns="45515"/>
          <a:lstStyle/>
          <a:p>
            <a:pPr defTabSz="1212396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80">
              <a:solidFill>
                <a:srgbClr val="1C1C1C"/>
              </a:solidFill>
              <a:cs typeface="+mn-ea"/>
              <a:sym typeface="+mn-lt"/>
            </a:endParaRPr>
          </a:p>
        </p:txBody>
      </p:sp>
      <p:sp>
        <p:nvSpPr>
          <p:cNvPr id="18" name="Freeform 21"/>
          <p:cNvSpPr/>
          <p:nvPr/>
        </p:nvSpPr>
        <p:spPr bwMode="auto">
          <a:xfrm flipH="1" flipV="1">
            <a:off x="1687514" y="1515807"/>
            <a:ext cx="2595561" cy="620848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1028" tIns="45515" rIns="91028" bIns="45515"/>
          <a:lstStyle/>
          <a:p>
            <a:pPr defTabSz="1212396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80">
              <a:solidFill>
                <a:srgbClr val="1C1C1C"/>
              </a:solidFill>
              <a:cs typeface="+mn-ea"/>
              <a:sym typeface="+mn-lt"/>
            </a:endParaRPr>
          </a:p>
        </p:txBody>
      </p:sp>
      <p:sp>
        <p:nvSpPr>
          <p:cNvPr id="19" name="Freeform 23"/>
          <p:cNvSpPr/>
          <p:nvPr/>
        </p:nvSpPr>
        <p:spPr bwMode="auto">
          <a:xfrm flipV="1">
            <a:off x="7947027" y="4752292"/>
            <a:ext cx="2595563" cy="620848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1028" tIns="45515" rIns="91028" bIns="45515"/>
          <a:lstStyle/>
          <a:p>
            <a:pPr defTabSz="1212396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80">
              <a:solidFill>
                <a:srgbClr val="1C1C1C"/>
              </a:solidFill>
              <a:cs typeface="+mn-ea"/>
              <a:sym typeface="+mn-lt"/>
            </a:endParaRPr>
          </a:p>
        </p:txBody>
      </p:sp>
      <p:sp>
        <p:nvSpPr>
          <p:cNvPr id="20" name="Freeform 21"/>
          <p:cNvSpPr/>
          <p:nvPr/>
        </p:nvSpPr>
        <p:spPr bwMode="auto">
          <a:xfrm flipH="1">
            <a:off x="1687514" y="4752292"/>
            <a:ext cx="2595561" cy="620848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1028" tIns="45515" rIns="91028" bIns="45515"/>
          <a:lstStyle/>
          <a:p>
            <a:pPr defTabSz="1212396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380">
              <a:solidFill>
                <a:srgbClr val="1C1C1C"/>
              </a:solidFill>
              <a:cs typeface="+mn-ea"/>
              <a:sym typeface="+mn-lt"/>
            </a:endParaRPr>
          </a:p>
        </p:txBody>
      </p:sp>
      <p:sp>
        <p:nvSpPr>
          <p:cNvPr id="65" name="图形 13">
            <a:extLst>
              <a:ext uri="{FF2B5EF4-FFF2-40B4-BE49-F238E27FC236}">
                <a16:creationId xmlns:a16="http://schemas.microsoft.com/office/drawing/2014/main" id="{ACAE3DE2-E127-2470-8B53-96B507265E98}"/>
              </a:ext>
            </a:extLst>
          </p:cNvPr>
          <p:cNvSpPr/>
          <p:nvPr/>
        </p:nvSpPr>
        <p:spPr>
          <a:xfrm>
            <a:off x="4496169" y="4127998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515B6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C2522CE-FB10-5013-A564-0A77FF11BFB9}"/>
              </a:ext>
            </a:extLst>
          </p:cNvPr>
          <p:cNvGrpSpPr/>
          <p:nvPr/>
        </p:nvGrpSpPr>
        <p:grpSpPr>
          <a:xfrm>
            <a:off x="4526331" y="1967227"/>
            <a:ext cx="762000" cy="661987"/>
            <a:chOff x="4526331" y="1967227"/>
            <a:chExt cx="762000" cy="661987"/>
          </a:xfrm>
          <a:solidFill>
            <a:schemeClr val="bg1"/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09D0D38-100E-2392-F66C-CA949904D09A}"/>
                </a:ext>
              </a:extLst>
            </p:cNvPr>
            <p:cNvSpPr/>
            <p:nvPr/>
          </p:nvSpPr>
          <p:spPr>
            <a:xfrm>
              <a:off x="4526331" y="2324414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E87861D-90E3-F2E7-AF71-944968373402}"/>
                </a:ext>
              </a:extLst>
            </p:cNvPr>
            <p:cNvSpPr/>
            <p:nvPr/>
          </p:nvSpPr>
          <p:spPr>
            <a:xfrm>
              <a:off x="4526331" y="1967227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09C926E8-888C-6D9A-F603-2B0DE66CA0DF}"/>
              </a:ext>
            </a:extLst>
          </p:cNvPr>
          <p:cNvGrpSpPr/>
          <p:nvPr/>
        </p:nvGrpSpPr>
        <p:grpSpPr>
          <a:xfrm>
            <a:off x="6931475" y="4082376"/>
            <a:ext cx="752475" cy="752475"/>
            <a:chOff x="6931475" y="4082376"/>
            <a:chExt cx="752475" cy="752475"/>
          </a:xfrm>
          <a:solidFill>
            <a:schemeClr val="bg1"/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9F8B4A1-B74F-181F-4017-F708B02CC26E}"/>
                </a:ext>
              </a:extLst>
            </p:cNvPr>
            <p:cNvSpPr/>
            <p:nvPr/>
          </p:nvSpPr>
          <p:spPr>
            <a:xfrm>
              <a:off x="7197223" y="4082376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F87CEA2-07CC-760B-5A3B-047BA30E990C}"/>
                </a:ext>
              </a:extLst>
            </p:cNvPr>
            <p:cNvSpPr/>
            <p:nvPr/>
          </p:nvSpPr>
          <p:spPr>
            <a:xfrm>
              <a:off x="6931475" y="4110951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6F4F666-CE65-5620-FD59-E25A35B5B5A1}"/>
                </a:ext>
              </a:extLst>
            </p:cNvPr>
            <p:cNvSpPr/>
            <p:nvPr/>
          </p:nvSpPr>
          <p:spPr>
            <a:xfrm>
              <a:off x="7064825" y="4244301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 descr="D:\51PPT模板网\51pptmoban.com\图片.jpg">
            <a:extLst>
              <a:ext uri="{FF2B5EF4-FFF2-40B4-BE49-F238E27FC236}">
                <a16:creationId xmlns:a16="http://schemas.microsoft.com/office/drawing/2014/main" id="{58A69493-D2AB-D750-D632-1761500F9CCB}"/>
              </a:ext>
            </a:extLst>
          </p:cNvPr>
          <p:cNvGrpSpPr/>
          <p:nvPr/>
        </p:nvGrpSpPr>
        <p:grpSpPr>
          <a:xfrm>
            <a:off x="7012036" y="1938652"/>
            <a:ext cx="595312" cy="762000"/>
            <a:chOff x="7012036" y="1938652"/>
            <a:chExt cx="595312" cy="762000"/>
          </a:xfrm>
          <a:solidFill>
            <a:srgbClr val="515B6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9F75F55-0867-03C6-3093-E149F7E73EFB}"/>
                </a:ext>
              </a:extLst>
            </p:cNvPr>
            <p:cNvSpPr/>
            <p:nvPr/>
          </p:nvSpPr>
          <p:spPr>
            <a:xfrm>
              <a:off x="7012036" y="2224402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BEC29BC-584A-2EE5-89F4-B0B1BBD8EA03}"/>
                </a:ext>
              </a:extLst>
            </p:cNvPr>
            <p:cNvSpPr/>
            <p:nvPr/>
          </p:nvSpPr>
          <p:spPr>
            <a:xfrm>
              <a:off x="7203488" y="1938652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F293070-44B2-CEB7-B5CB-F589672ED43B}"/>
                </a:ext>
              </a:extLst>
            </p:cNvPr>
            <p:cNvSpPr/>
            <p:nvPr/>
          </p:nvSpPr>
          <p:spPr>
            <a:xfrm>
              <a:off x="7307311" y="1993897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7BFA79B-E02B-E218-701F-EF1B5C5BF5C4}"/>
                </a:ext>
              </a:extLst>
            </p:cNvPr>
            <p:cNvSpPr/>
            <p:nvPr/>
          </p:nvSpPr>
          <p:spPr>
            <a:xfrm>
              <a:off x="7108239" y="1992944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633C853-937E-5C34-10A0-70DB3306D659}"/>
              </a:ext>
            </a:extLst>
          </p:cNvPr>
          <p:cNvGrpSpPr/>
          <p:nvPr/>
        </p:nvGrpSpPr>
        <p:grpSpPr>
          <a:xfrm>
            <a:off x="8574321" y="1705897"/>
            <a:ext cx="2846294" cy="816522"/>
            <a:chOff x="283599" y="1906534"/>
            <a:chExt cx="2846294" cy="81652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8D03FD3-AB35-BC0E-7EFB-BB6ACF47DB94}"/>
                </a:ext>
              </a:extLst>
            </p:cNvPr>
            <p:cNvSpPr txBox="1"/>
            <p:nvPr/>
          </p:nvSpPr>
          <p:spPr>
            <a:xfrm>
              <a:off x="283599" y="2190603"/>
              <a:ext cx="28462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DFF793B9-824B-3AA4-BBA5-459B328896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A5FE185-7DE1-A977-148E-703F2297A896}"/>
              </a:ext>
            </a:extLst>
          </p:cNvPr>
          <p:cNvGrpSpPr/>
          <p:nvPr/>
        </p:nvGrpSpPr>
        <p:grpSpPr>
          <a:xfrm>
            <a:off x="800802" y="1705897"/>
            <a:ext cx="2863663" cy="816522"/>
            <a:chOff x="404474" y="1906534"/>
            <a:chExt cx="2863663" cy="816522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49BAE2E3-ADFF-E21D-E1AC-2680C20FF480}"/>
                </a:ext>
              </a:extLst>
            </p:cNvPr>
            <p:cNvSpPr txBox="1"/>
            <p:nvPr/>
          </p:nvSpPr>
          <p:spPr>
            <a:xfrm>
              <a:off x="404474" y="2190603"/>
              <a:ext cx="28455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481E1A2-C177-F7E4-9FD7-942198ADA05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788683A-A511-EFA9-F657-074A80ED3C28}"/>
              </a:ext>
            </a:extLst>
          </p:cNvPr>
          <p:cNvGrpSpPr/>
          <p:nvPr/>
        </p:nvGrpSpPr>
        <p:grpSpPr>
          <a:xfrm>
            <a:off x="8574321" y="4375055"/>
            <a:ext cx="2846294" cy="816522"/>
            <a:chOff x="283599" y="1906534"/>
            <a:chExt cx="2846294" cy="816522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10ADAA7-51C0-361A-4779-E92A35430998}"/>
                </a:ext>
              </a:extLst>
            </p:cNvPr>
            <p:cNvSpPr txBox="1"/>
            <p:nvPr/>
          </p:nvSpPr>
          <p:spPr>
            <a:xfrm>
              <a:off x="283599" y="2190603"/>
              <a:ext cx="28462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7707C99-416A-51FB-EA0B-43BD470EA39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0EF2FBC-ED3E-07E7-A0ED-ECBF05AB4946}"/>
              </a:ext>
            </a:extLst>
          </p:cNvPr>
          <p:cNvGrpSpPr/>
          <p:nvPr/>
        </p:nvGrpSpPr>
        <p:grpSpPr>
          <a:xfrm>
            <a:off x="800802" y="4375055"/>
            <a:ext cx="2863663" cy="816522"/>
            <a:chOff x="404474" y="1906534"/>
            <a:chExt cx="2863663" cy="816522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BBEE9A2-5145-317C-DE46-507DF9993981}"/>
                </a:ext>
              </a:extLst>
            </p:cNvPr>
            <p:cNvSpPr txBox="1"/>
            <p:nvPr/>
          </p:nvSpPr>
          <p:spPr>
            <a:xfrm>
              <a:off x="404474" y="2190603"/>
              <a:ext cx="284554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CFA8AD26-B171-2618-C6C9-6E004BD623C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645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787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49423" y="2450277"/>
            <a:ext cx="2453407" cy="1841333"/>
            <a:chOff x="6179357" y="2143425"/>
            <a:chExt cx="1956336" cy="1468272"/>
          </a:xfrm>
        </p:grpSpPr>
        <p:sp>
          <p:nvSpPr>
            <p:cNvPr id="1105" name="Freeform 10"/>
            <p:cNvSpPr/>
            <p:nvPr/>
          </p:nvSpPr>
          <p:spPr bwMode="auto">
            <a:xfrm>
              <a:off x="6179357" y="2143425"/>
              <a:ext cx="1956336" cy="1468272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15B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2" name="Freeform 5"/>
            <p:cNvSpPr/>
            <p:nvPr/>
          </p:nvSpPr>
          <p:spPr bwMode="auto">
            <a:xfrm>
              <a:off x="66117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algn="ctr" defTabSz="208909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1110"/>
            <p:cNvSpPr txBox="1">
              <a:spLocks noChangeArrowheads="1"/>
            </p:cNvSpPr>
            <p:nvPr/>
          </p:nvSpPr>
          <p:spPr bwMode="auto">
            <a:xfrm>
              <a:off x="6927572" y="2412304"/>
              <a:ext cx="686000" cy="90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STEP</a:t>
              </a:r>
            </a:p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76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4767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29339" y="2450277"/>
            <a:ext cx="2453407" cy="1841333"/>
            <a:chOff x="4648290" y="2143425"/>
            <a:chExt cx="1956336" cy="1468272"/>
          </a:xfrm>
        </p:grpSpPr>
        <p:sp>
          <p:nvSpPr>
            <p:cNvPr id="1103" name="Freeform 10"/>
            <p:cNvSpPr/>
            <p:nvPr/>
          </p:nvSpPr>
          <p:spPr bwMode="auto">
            <a:xfrm>
              <a:off x="4648290" y="2143425"/>
              <a:ext cx="1956336" cy="1468272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solidFill>
              <a:srgbClr val="407BF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algn="ctr" defTabSz="208909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>
              <a:off x="50623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028" tIns="45515" rIns="91028" bIns="45515"/>
            <a:lstStyle/>
            <a:p>
              <a:pPr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380">
                <a:solidFill>
                  <a:srgbClr val="1C1C1C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1110"/>
            <p:cNvSpPr txBox="1">
              <a:spLocks noChangeArrowheads="1"/>
            </p:cNvSpPr>
            <p:nvPr/>
          </p:nvSpPr>
          <p:spPr bwMode="auto">
            <a:xfrm>
              <a:off x="5378173" y="2412305"/>
              <a:ext cx="686001" cy="90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7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STEP</a:t>
              </a:r>
            </a:p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767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767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09255" y="2450277"/>
            <a:ext cx="2453407" cy="1841333"/>
            <a:chOff x="3117224" y="2143425"/>
            <a:chExt cx="1956336" cy="1468272"/>
          </a:xfrm>
        </p:grpSpPr>
        <p:sp>
          <p:nvSpPr>
            <p:cNvPr id="1101" name="Freeform 10"/>
            <p:cNvSpPr/>
            <p:nvPr/>
          </p:nvSpPr>
          <p:spPr bwMode="auto">
            <a:xfrm>
              <a:off x="3117224" y="2143425"/>
              <a:ext cx="1956336" cy="1468272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15B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>
              <a:off x="35764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algn="ctr" defTabSz="208909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1110"/>
            <p:cNvSpPr txBox="1">
              <a:spLocks noChangeArrowheads="1"/>
            </p:cNvSpPr>
            <p:nvPr/>
          </p:nvSpPr>
          <p:spPr bwMode="auto">
            <a:xfrm>
              <a:off x="3892273" y="2412305"/>
              <a:ext cx="686001" cy="90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STEP</a:t>
              </a:r>
            </a:p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7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767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89171" y="2450277"/>
            <a:ext cx="2453407" cy="1841333"/>
            <a:chOff x="1586157" y="2143425"/>
            <a:chExt cx="1956336" cy="1468272"/>
          </a:xfrm>
        </p:grpSpPr>
        <p:sp>
          <p:nvSpPr>
            <p:cNvPr id="1099" name="Freeform 10"/>
            <p:cNvSpPr/>
            <p:nvPr/>
          </p:nvSpPr>
          <p:spPr bwMode="auto">
            <a:xfrm>
              <a:off x="1586157" y="2143425"/>
              <a:ext cx="1956336" cy="1468272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solidFill>
              <a:srgbClr val="407BF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211" tIns="220211" rIns="220211" bIns="220211" numCol="1" spcCol="1270" anchor="ctr" anchorCtr="0">
              <a:noAutofit/>
            </a:bodyPr>
            <a:lstStyle/>
            <a:p>
              <a:pPr algn="ctr" defTabSz="208909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701" name="Freeform 5"/>
            <p:cNvSpPr/>
            <p:nvPr/>
          </p:nvSpPr>
          <p:spPr bwMode="auto">
            <a:xfrm>
              <a:off x="18365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028" tIns="45515" rIns="91028" bIns="45515"/>
            <a:lstStyle/>
            <a:p>
              <a:pPr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380">
                <a:solidFill>
                  <a:srgbClr val="1C1C1C"/>
                </a:solidFill>
                <a:cs typeface="+mn-ea"/>
                <a:sym typeface="+mn-lt"/>
              </a:endParaRPr>
            </a:p>
          </p:txBody>
        </p:sp>
        <p:sp>
          <p:nvSpPr>
            <p:cNvPr id="71702" name="文本框 1110"/>
            <p:cNvSpPr txBox="1">
              <a:spLocks noChangeArrowheads="1"/>
            </p:cNvSpPr>
            <p:nvPr/>
          </p:nvSpPr>
          <p:spPr bwMode="auto">
            <a:xfrm>
              <a:off x="2152374" y="2412305"/>
              <a:ext cx="686000" cy="90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28" tIns="45515" rIns="91028" bIns="455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7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STEP</a:t>
              </a:r>
            </a:p>
            <a:p>
              <a:pPr algn="ctr" defTabSz="1212396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767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767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269E1A4-C172-2A93-FFD2-9B86292DE1F2}"/>
              </a:ext>
            </a:extLst>
          </p:cNvPr>
          <p:cNvGrpSpPr/>
          <p:nvPr/>
        </p:nvGrpSpPr>
        <p:grpSpPr>
          <a:xfrm>
            <a:off x="2055114" y="1483550"/>
            <a:ext cx="2826116" cy="816522"/>
            <a:chOff x="283599" y="1906534"/>
            <a:chExt cx="2826116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DA897C8-7D63-4A84-697E-B0A738992788}"/>
                </a:ext>
              </a:extLst>
            </p:cNvPr>
            <p:cNvSpPr txBox="1"/>
            <p:nvPr/>
          </p:nvSpPr>
          <p:spPr>
            <a:xfrm>
              <a:off x="283599" y="2190603"/>
              <a:ext cx="282611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E7115FF-0611-E144-02FB-E1FAD474D0D4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A398B1B-8147-F4ED-05C5-448D0D7723DF}"/>
              </a:ext>
            </a:extLst>
          </p:cNvPr>
          <p:cNvGrpSpPr/>
          <p:nvPr/>
        </p:nvGrpSpPr>
        <p:grpSpPr>
          <a:xfrm>
            <a:off x="6096000" y="1483550"/>
            <a:ext cx="2826116" cy="816522"/>
            <a:chOff x="283599" y="1906534"/>
            <a:chExt cx="2826116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0CF835E-19DF-7FE3-1DBE-5C7E910B9596}"/>
                </a:ext>
              </a:extLst>
            </p:cNvPr>
            <p:cNvSpPr txBox="1"/>
            <p:nvPr/>
          </p:nvSpPr>
          <p:spPr>
            <a:xfrm>
              <a:off x="283599" y="2190603"/>
              <a:ext cx="282611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EFE85B3-7161-E167-A623-A2B81EBA6507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B5B0AC7-F97F-C80D-102F-964C381CD89F}"/>
              </a:ext>
            </a:extLst>
          </p:cNvPr>
          <p:cNvGrpSpPr/>
          <p:nvPr/>
        </p:nvGrpSpPr>
        <p:grpSpPr>
          <a:xfrm>
            <a:off x="3993010" y="4510854"/>
            <a:ext cx="2826116" cy="816522"/>
            <a:chOff x="283599" y="1906534"/>
            <a:chExt cx="2826116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8D96398-1E25-D4FD-AD20-A42A71CBEE0F}"/>
                </a:ext>
              </a:extLst>
            </p:cNvPr>
            <p:cNvSpPr txBox="1"/>
            <p:nvPr/>
          </p:nvSpPr>
          <p:spPr>
            <a:xfrm>
              <a:off x="283599" y="2190603"/>
              <a:ext cx="282611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8D1962C-73CF-31DC-ED01-B3C32B9733EE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79DF5DD-31D0-A84E-75ED-4B1396DEDBA5}"/>
              </a:ext>
            </a:extLst>
          </p:cNvPr>
          <p:cNvGrpSpPr/>
          <p:nvPr/>
        </p:nvGrpSpPr>
        <p:grpSpPr>
          <a:xfrm>
            <a:off x="7876891" y="4510854"/>
            <a:ext cx="2826116" cy="816522"/>
            <a:chOff x="283599" y="1906534"/>
            <a:chExt cx="2826116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DC080CB-AC0D-A985-79FE-12AF2CAA9B00}"/>
                </a:ext>
              </a:extLst>
            </p:cNvPr>
            <p:cNvSpPr txBox="1"/>
            <p:nvPr/>
          </p:nvSpPr>
          <p:spPr>
            <a:xfrm>
              <a:off x="283599" y="2190603"/>
              <a:ext cx="282611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952306A-4FCA-6366-0931-19361EBD2C4E}"/>
                </a:ext>
              </a:extLst>
            </p:cNvPr>
            <p:cNvSpPr txBox="1"/>
            <p:nvPr/>
          </p:nvSpPr>
          <p:spPr>
            <a:xfrm>
              <a:off x="283599" y="1906534"/>
              <a:ext cx="1450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414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787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2BDAF69-5067-C998-5872-15608F4E7D53}"/>
              </a:ext>
            </a:extLst>
          </p:cNvPr>
          <p:cNvSpPr/>
          <p:nvPr/>
        </p:nvSpPr>
        <p:spPr>
          <a:xfrm>
            <a:off x="1099487" y="1355874"/>
            <a:ext cx="2226922" cy="3037133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D06E17C-07CE-36A2-4AB9-855A99CA6DFE}"/>
              </a:ext>
            </a:extLst>
          </p:cNvPr>
          <p:cNvSpPr/>
          <p:nvPr/>
        </p:nvSpPr>
        <p:spPr>
          <a:xfrm>
            <a:off x="3693704" y="1355874"/>
            <a:ext cx="2226922" cy="3037133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86714822-B8DE-0919-5D12-70CBC3BDA252}"/>
              </a:ext>
            </a:extLst>
          </p:cNvPr>
          <p:cNvSpPr/>
          <p:nvPr/>
        </p:nvSpPr>
        <p:spPr>
          <a:xfrm rot="5400000">
            <a:off x="973777" y="2804155"/>
            <a:ext cx="467608" cy="243968"/>
          </a:xfrm>
          <a:prstGeom prst="triangle">
            <a:avLst>
              <a:gd name="adj" fmla="val 47360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6DDF10E9-90C0-EF74-C3C5-92BF41FB9A61}"/>
              </a:ext>
            </a:extLst>
          </p:cNvPr>
          <p:cNvSpPr/>
          <p:nvPr/>
        </p:nvSpPr>
        <p:spPr>
          <a:xfrm rot="5400000">
            <a:off x="3578730" y="2804156"/>
            <a:ext cx="467608" cy="243968"/>
          </a:xfrm>
          <a:prstGeom prst="triangle">
            <a:avLst>
              <a:gd name="adj" fmla="val 47360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图形 21">
            <a:extLst>
              <a:ext uri="{FF2B5EF4-FFF2-40B4-BE49-F238E27FC236}">
                <a16:creationId xmlns:a16="http://schemas.microsoft.com/office/drawing/2014/main" id="{1DF53ABE-84C0-F36B-C8A2-B78BC5C5B5B1}"/>
              </a:ext>
            </a:extLst>
          </p:cNvPr>
          <p:cNvSpPr/>
          <p:nvPr/>
        </p:nvSpPr>
        <p:spPr>
          <a:xfrm>
            <a:off x="2018917" y="1737698"/>
            <a:ext cx="388063" cy="387626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407BFF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图形 25">
            <a:extLst>
              <a:ext uri="{FF2B5EF4-FFF2-40B4-BE49-F238E27FC236}">
                <a16:creationId xmlns:a16="http://schemas.microsoft.com/office/drawing/2014/main" id="{F8EF7327-AB7E-9DE8-59DA-817A7AF8FA7C}"/>
              </a:ext>
            </a:extLst>
          </p:cNvPr>
          <p:cNvSpPr/>
          <p:nvPr/>
        </p:nvSpPr>
        <p:spPr>
          <a:xfrm>
            <a:off x="4598825" y="1793159"/>
            <a:ext cx="416681" cy="298220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rgbClr val="407BFF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文本框 22">
            <a:extLst>
              <a:ext uri="{FF2B5EF4-FFF2-40B4-BE49-F238E27FC236}">
                <a16:creationId xmlns:a16="http://schemas.microsoft.com/office/drawing/2014/main" id="{372C00CD-452B-005C-4795-C63218D68A88}"/>
              </a:ext>
            </a:extLst>
          </p:cNvPr>
          <p:cNvSpPr txBox="1"/>
          <p:nvPr/>
        </p:nvSpPr>
        <p:spPr>
          <a:xfrm>
            <a:off x="1759279" y="2418552"/>
            <a:ext cx="9408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rPr>
              <a:t>关键词</a:t>
            </a:r>
          </a:p>
        </p:txBody>
      </p:sp>
      <p:sp>
        <p:nvSpPr>
          <p:cNvPr id="12" name="文本框 25">
            <a:extLst>
              <a:ext uri="{FF2B5EF4-FFF2-40B4-BE49-F238E27FC236}">
                <a16:creationId xmlns:a16="http://schemas.microsoft.com/office/drawing/2014/main" id="{E12B1097-E494-7796-0DA0-A03469B827CD}"/>
              </a:ext>
            </a:extLst>
          </p:cNvPr>
          <p:cNvSpPr txBox="1"/>
          <p:nvPr/>
        </p:nvSpPr>
        <p:spPr>
          <a:xfrm>
            <a:off x="4342446" y="2416071"/>
            <a:ext cx="9629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rPr>
              <a:t>关键词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D19F12B-072B-A1B9-BBCE-4D9AE02E5EEA}"/>
              </a:ext>
            </a:extLst>
          </p:cNvPr>
          <p:cNvSpPr/>
          <p:nvPr/>
        </p:nvSpPr>
        <p:spPr>
          <a:xfrm>
            <a:off x="6278661" y="1355874"/>
            <a:ext cx="2226922" cy="3037133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1F914C3-9A39-5D08-A5F3-FD04AD594BDC}"/>
              </a:ext>
            </a:extLst>
          </p:cNvPr>
          <p:cNvSpPr/>
          <p:nvPr/>
        </p:nvSpPr>
        <p:spPr>
          <a:xfrm>
            <a:off x="8872878" y="1355874"/>
            <a:ext cx="2226922" cy="3037133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33626E1F-5000-58E6-2E5F-AA57A4188101}"/>
              </a:ext>
            </a:extLst>
          </p:cNvPr>
          <p:cNvSpPr/>
          <p:nvPr/>
        </p:nvSpPr>
        <p:spPr>
          <a:xfrm rot="5400000">
            <a:off x="6152951" y="2804155"/>
            <a:ext cx="467608" cy="243968"/>
          </a:xfrm>
          <a:prstGeom prst="triangle">
            <a:avLst>
              <a:gd name="adj" fmla="val 47360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1D51946C-61E0-747D-563C-03AEA773D4A2}"/>
              </a:ext>
            </a:extLst>
          </p:cNvPr>
          <p:cNvSpPr/>
          <p:nvPr/>
        </p:nvSpPr>
        <p:spPr>
          <a:xfrm rot="5400000">
            <a:off x="8757904" y="2804156"/>
            <a:ext cx="467608" cy="243968"/>
          </a:xfrm>
          <a:prstGeom prst="triangle">
            <a:avLst>
              <a:gd name="adj" fmla="val 47360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8EAEA60-B37D-A102-D81A-BAD157514D08}"/>
              </a:ext>
            </a:extLst>
          </p:cNvPr>
          <p:cNvSpPr txBox="1"/>
          <p:nvPr/>
        </p:nvSpPr>
        <p:spPr>
          <a:xfrm>
            <a:off x="6938453" y="2418552"/>
            <a:ext cx="9408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rPr>
              <a:t>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C08B4DF-44F2-16D1-D49E-68F63D46BEB3}"/>
              </a:ext>
            </a:extLst>
          </p:cNvPr>
          <p:cNvSpPr txBox="1"/>
          <p:nvPr/>
        </p:nvSpPr>
        <p:spPr>
          <a:xfrm>
            <a:off x="9521620" y="2416071"/>
            <a:ext cx="9629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rPr>
              <a:t>关键词</a:t>
            </a:r>
          </a:p>
        </p:txBody>
      </p:sp>
      <p:sp>
        <p:nvSpPr>
          <p:cNvPr id="27" name="iconfont-1191-801535" descr="D:\51PPT模板网\51pptmoban.com\图片.jpg">
            <a:extLst>
              <a:ext uri="{FF2B5EF4-FFF2-40B4-BE49-F238E27FC236}">
                <a16:creationId xmlns:a16="http://schemas.microsoft.com/office/drawing/2014/main" id="{D00A8841-A22F-1244-EB49-4230105D150D}"/>
              </a:ext>
            </a:extLst>
          </p:cNvPr>
          <p:cNvSpPr/>
          <p:nvPr/>
        </p:nvSpPr>
        <p:spPr>
          <a:xfrm>
            <a:off x="7198699" y="1727241"/>
            <a:ext cx="406091" cy="430057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8" name="iconfont-1191-801535">
            <a:extLst>
              <a:ext uri="{FF2B5EF4-FFF2-40B4-BE49-F238E27FC236}">
                <a16:creationId xmlns:a16="http://schemas.microsoft.com/office/drawing/2014/main" id="{6925ECFD-4EFF-332D-F1F4-44253EFD585E}"/>
              </a:ext>
            </a:extLst>
          </p:cNvPr>
          <p:cNvSpPr/>
          <p:nvPr/>
        </p:nvSpPr>
        <p:spPr>
          <a:xfrm>
            <a:off x="9777999" y="1807690"/>
            <a:ext cx="430057" cy="305692"/>
          </a:xfrm>
          <a:custGeom>
            <a:avLst/>
            <a:gdLst>
              <a:gd name="connsiteX0" fmla="*/ 139317 w 597041"/>
              <a:gd name="connsiteY0" fmla="*/ 213573 h 424388"/>
              <a:gd name="connsiteX1" fmla="*/ 394782 w 597041"/>
              <a:gd name="connsiteY1" fmla="*/ 299620 h 424388"/>
              <a:gd name="connsiteX2" fmla="*/ 488070 w 597041"/>
              <a:gd name="connsiteY2" fmla="*/ 216441 h 424388"/>
              <a:gd name="connsiteX3" fmla="*/ 488070 w 597041"/>
              <a:gd name="connsiteY3" fmla="*/ 326868 h 424388"/>
              <a:gd name="connsiteX4" fmla="*/ 434968 w 597041"/>
              <a:gd name="connsiteY4" fmla="*/ 362721 h 424388"/>
              <a:gd name="connsiteX5" fmla="*/ 377560 w 597041"/>
              <a:gd name="connsiteY5" fmla="*/ 424388 h 424388"/>
              <a:gd name="connsiteX6" fmla="*/ 241216 w 597041"/>
              <a:gd name="connsiteY6" fmla="*/ 355550 h 424388"/>
              <a:gd name="connsiteX7" fmla="*/ 139317 w 597041"/>
              <a:gd name="connsiteY7" fmla="*/ 355550 h 424388"/>
              <a:gd name="connsiteX8" fmla="*/ 262641 w 597041"/>
              <a:gd name="connsiteY8" fmla="*/ 0 h 424388"/>
              <a:gd name="connsiteX9" fmla="*/ 597041 w 597041"/>
              <a:gd name="connsiteY9" fmla="*/ 96010 h 424388"/>
              <a:gd name="connsiteX10" fmla="*/ 391808 w 597041"/>
              <a:gd name="connsiteY10" fmla="*/ 279433 h 424388"/>
              <a:gd name="connsiteX11" fmla="*/ 68889 w 597041"/>
              <a:gd name="connsiteY11" fmla="*/ 174825 h 424388"/>
              <a:gd name="connsiteX12" fmla="*/ 68889 w 597041"/>
              <a:gd name="connsiteY12" fmla="*/ 283732 h 424388"/>
              <a:gd name="connsiteX13" fmla="*/ 87547 w 597041"/>
              <a:gd name="connsiteY13" fmla="*/ 283732 h 424388"/>
              <a:gd name="connsiteX14" fmla="*/ 87547 w 597041"/>
              <a:gd name="connsiteY14" fmla="*/ 362546 h 424388"/>
              <a:gd name="connsiteX15" fmla="*/ 22963 w 597041"/>
              <a:gd name="connsiteY15" fmla="*/ 362546 h 424388"/>
              <a:gd name="connsiteX16" fmla="*/ 22963 w 597041"/>
              <a:gd name="connsiteY16" fmla="*/ 283732 h 424388"/>
              <a:gd name="connsiteX17" fmla="*/ 41621 w 597041"/>
              <a:gd name="connsiteY17" fmla="*/ 283732 h 424388"/>
              <a:gd name="connsiteX18" fmla="*/ 41621 w 597041"/>
              <a:gd name="connsiteY18" fmla="*/ 166227 h 424388"/>
              <a:gd name="connsiteX19" fmla="*/ 0 w 597041"/>
              <a:gd name="connsiteY19" fmla="*/ 153330 h 42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97041" h="424388">
                <a:moveTo>
                  <a:pt x="139317" y="213573"/>
                </a:moveTo>
                <a:lnTo>
                  <a:pt x="394782" y="299620"/>
                </a:lnTo>
                <a:lnTo>
                  <a:pt x="488070" y="216441"/>
                </a:lnTo>
                <a:lnTo>
                  <a:pt x="488070" y="326868"/>
                </a:lnTo>
                <a:cubicBezTo>
                  <a:pt x="488070" y="326868"/>
                  <a:pt x="465107" y="342643"/>
                  <a:pt x="434968" y="362721"/>
                </a:cubicBezTo>
                <a:cubicBezTo>
                  <a:pt x="403393" y="381365"/>
                  <a:pt x="377560" y="424388"/>
                  <a:pt x="377560" y="424388"/>
                </a:cubicBezTo>
                <a:cubicBezTo>
                  <a:pt x="377560" y="424388"/>
                  <a:pt x="292883" y="372760"/>
                  <a:pt x="241216" y="355550"/>
                </a:cubicBezTo>
                <a:cubicBezTo>
                  <a:pt x="190984" y="338341"/>
                  <a:pt x="139317" y="355550"/>
                  <a:pt x="139317" y="355550"/>
                </a:cubicBezTo>
                <a:close/>
                <a:moveTo>
                  <a:pt x="262641" y="0"/>
                </a:moveTo>
                <a:lnTo>
                  <a:pt x="597041" y="96010"/>
                </a:lnTo>
                <a:lnTo>
                  <a:pt x="391808" y="279433"/>
                </a:lnTo>
                <a:lnTo>
                  <a:pt x="68889" y="174825"/>
                </a:lnTo>
                <a:lnTo>
                  <a:pt x="68889" y="283732"/>
                </a:lnTo>
                <a:lnTo>
                  <a:pt x="87547" y="283732"/>
                </a:lnTo>
                <a:lnTo>
                  <a:pt x="87547" y="362546"/>
                </a:lnTo>
                <a:lnTo>
                  <a:pt x="22963" y="362546"/>
                </a:lnTo>
                <a:lnTo>
                  <a:pt x="22963" y="283732"/>
                </a:lnTo>
                <a:lnTo>
                  <a:pt x="41621" y="283732"/>
                </a:lnTo>
                <a:lnTo>
                  <a:pt x="41621" y="166227"/>
                </a:lnTo>
                <a:lnTo>
                  <a:pt x="0" y="15333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926DF2A-158A-95B3-5836-3B055BD4E989}"/>
              </a:ext>
            </a:extLst>
          </p:cNvPr>
          <p:cNvSpPr txBox="1"/>
          <p:nvPr/>
        </p:nvSpPr>
        <p:spPr>
          <a:xfrm>
            <a:off x="1406774" y="2855180"/>
            <a:ext cx="164582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D37A002-F069-6165-DFDA-EDE643A8D751}"/>
              </a:ext>
            </a:extLst>
          </p:cNvPr>
          <p:cNvSpPr txBox="1"/>
          <p:nvPr/>
        </p:nvSpPr>
        <p:spPr>
          <a:xfrm>
            <a:off x="4000992" y="2855180"/>
            <a:ext cx="164582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EE36B7-5C0C-03A0-283C-3D37B3BACD36}"/>
              </a:ext>
            </a:extLst>
          </p:cNvPr>
          <p:cNvSpPr txBox="1"/>
          <p:nvPr/>
        </p:nvSpPr>
        <p:spPr>
          <a:xfrm>
            <a:off x="6595210" y="2855180"/>
            <a:ext cx="164582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039621A-73E7-1143-CF0A-C77A9785642B}"/>
              </a:ext>
            </a:extLst>
          </p:cNvPr>
          <p:cNvSpPr txBox="1"/>
          <p:nvPr/>
        </p:nvSpPr>
        <p:spPr>
          <a:xfrm>
            <a:off x="9189428" y="2855180"/>
            <a:ext cx="164582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9F45490-7C1A-5D8C-3F9D-19D09FCCF735}"/>
              </a:ext>
            </a:extLst>
          </p:cNvPr>
          <p:cNvSpPr txBox="1"/>
          <p:nvPr/>
        </p:nvSpPr>
        <p:spPr>
          <a:xfrm>
            <a:off x="1627373" y="4881700"/>
            <a:ext cx="920788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5" name="文本框-35" hidden="1">
            <a:extLst>
              <a:ext uri="{FF2B5EF4-FFF2-40B4-BE49-F238E27FC236}">
                <a16:creationId xmlns:a16="http://schemas.microsoft.com/office/drawing/2014/main" id="{780F1ADA-B6C6-7B32-5C8F-71BC485441E0}"/>
              </a:ext>
            </a:extLst>
          </p:cNvPr>
          <p:cNvSpPr txBox="1"/>
          <p:nvPr/>
        </p:nvSpPr>
        <p:spPr>
          <a:xfrm>
            <a:off x="406985" y="4676487"/>
            <a:ext cx="27045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407BFF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“”</a:t>
            </a:r>
            <a:endParaRPr lang="zh-CN" altLang="en-US" sz="8800" dirty="0">
              <a:solidFill>
                <a:srgbClr val="407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EA49D5-4C27-737F-AE0D-DE9107342186}"/>
              </a:ext>
            </a:extLst>
          </p:cNvPr>
          <p:cNvSpPr txBox="1"/>
          <p:nvPr/>
        </p:nvSpPr>
        <p:spPr>
          <a:xfrm>
            <a:off x="1184202" y="4908568"/>
            <a:ext cx="365531" cy="310924"/>
          </a:xfrm>
          <a:custGeom>
            <a:avLst/>
            <a:gdLst/>
            <a:ahLst/>
            <a:cxnLst/>
            <a:rect l="l" t="t" r="r" b="b"/>
            <a:pathLst>
              <a:path w="365531" h="310924">
                <a:moveTo>
                  <a:pt x="298666" y="0"/>
                </a:moveTo>
                <a:lnTo>
                  <a:pt x="338785" y="15602"/>
                </a:lnTo>
                <a:cubicBezTo>
                  <a:pt x="320954" y="41605"/>
                  <a:pt x="308881" y="64822"/>
                  <a:pt x="302566" y="85253"/>
                </a:cubicBezTo>
                <a:cubicBezTo>
                  <a:pt x="296251" y="105684"/>
                  <a:pt x="292351" y="128530"/>
                  <a:pt x="290865" y="153790"/>
                </a:cubicBezTo>
                <a:lnTo>
                  <a:pt x="365531" y="153790"/>
                </a:lnTo>
                <a:lnTo>
                  <a:pt x="365531" y="310924"/>
                </a:lnTo>
                <a:lnTo>
                  <a:pt x="206169" y="310924"/>
                </a:lnTo>
                <a:lnTo>
                  <a:pt x="206169" y="179422"/>
                </a:lnTo>
                <a:cubicBezTo>
                  <a:pt x="206169" y="148961"/>
                  <a:pt x="214898" y="117014"/>
                  <a:pt x="232358" y="83582"/>
                </a:cubicBezTo>
                <a:cubicBezTo>
                  <a:pt x="249817" y="50149"/>
                  <a:pt x="271920" y="22288"/>
                  <a:pt x="298666" y="0"/>
                </a:cubicBezTo>
                <a:close/>
                <a:moveTo>
                  <a:pt x="90268" y="0"/>
                </a:moveTo>
                <a:lnTo>
                  <a:pt x="131502" y="15602"/>
                </a:lnTo>
                <a:cubicBezTo>
                  <a:pt x="114414" y="41605"/>
                  <a:pt x="102527" y="64822"/>
                  <a:pt x="95841" y="85253"/>
                </a:cubicBezTo>
                <a:cubicBezTo>
                  <a:pt x="89154" y="105684"/>
                  <a:pt x="85068" y="128530"/>
                  <a:pt x="83582" y="153790"/>
                </a:cubicBezTo>
                <a:lnTo>
                  <a:pt x="160477" y="153790"/>
                </a:lnTo>
                <a:lnTo>
                  <a:pt x="160477" y="310924"/>
                </a:lnTo>
                <a:lnTo>
                  <a:pt x="0" y="310924"/>
                </a:lnTo>
                <a:lnTo>
                  <a:pt x="0" y="179422"/>
                </a:lnTo>
                <a:cubicBezTo>
                  <a:pt x="0" y="148961"/>
                  <a:pt x="8730" y="117014"/>
                  <a:pt x="26189" y="83582"/>
                </a:cubicBezTo>
                <a:cubicBezTo>
                  <a:pt x="43648" y="50149"/>
                  <a:pt x="65008" y="22288"/>
                  <a:pt x="90268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407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EC68CA2-42B4-C017-DAA0-FBEE94C3FC03}"/>
              </a:ext>
            </a:extLst>
          </p:cNvPr>
          <p:cNvSpPr txBox="1"/>
          <p:nvPr/>
        </p:nvSpPr>
        <p:spPr>
          <a:xfrm>
            <a:off x="10716756" y="5346664"/>
            <a:ext cx="378905" cy="310924"/>
          </a:xfrm>
          <a:custGeom>
            <a:avLst/>
            <a:gdLst/>
            <a:ahLst/>
            <a:cxnLst/>
            <a:rect l="l" t="t" r="r" b="b"/>
            <a:pathLst>
              <a:path w="378905" h="310924">
                <a:moveTo>
                  <a:pt x="217313" y="0"/>
                </a:moveTo>
                <a:lnTo>
                  <a:pt x="378905" y="0"/>
                </a:lnTo>
                <a:lnTo>
                  <a:pt x="378905" y="132616"/>
                </a:lnTo>
                <a:cubicBezTo>
                  <a:pt x="378905" y="163077"/>
                  <a:pt x="369990" y="195210"/>
                  <a:pt x="352159" y="229014"/>
                </a:cubicBezTo>
                <a:cubicBezTo>
                  <a:pt x="334328" y="262818"/>
                  <a:pt x="312411" y="290122"/>
                  <a:pt x="286408" y="310924"/>
                </a:cubicBezTo>
                <a:lnTo>
                  <a:pt x="246288" y="296437"/>
                </a:lnTo>
                <a:cubicBezTo>
                  <a:pt x="264119" y="270433"/>
                  <a:pt x="276378" y="247402"/>
                  <a:pt x="283064" y="227342"/>
                </a:cubicBezTo>
                <a:cubicBezTo>
                  <a:pt x="289751" y="207283"/>
                  <a:pt x="293837" y="184251"/>
                  <a:pt x="295323" y="158248"/>
                </a:cubicBezTo>
                <a:lnTo>
                  <a:pt x="217313" y="158248"/>
                </a:lnTo>
                <a:close/>
                <a:moveTo>
                  <a:pt x="0" y="0"/>
                </a:moveTo>
                <a:lnTo>
                  <a:pt x="159363" y="0"/>
                </a:lnTo>
                <a:lnTo>
                  <a:pt x="159363" y="132616"/>
                </a:lnTo>
                <a:cubicBezTo>
                  <a:pt x="159363" y="163077"/>
                  <a:pt x="150819" y="195210"/>
                  <a:pt x="133731" y="229014"/>
                </a:cubicBezTo>
                <a:cubicBezTo>
                  <a:pt x="116644" y="262818"/>
                  <a:pt x="95098" y="290122"/>
                  <a:pt x="69095" y="310924"/>
                </a:cubicBezTo>
                <a:lnTo>
                  <a:pt x="27861" y="296437"/>
                </a:lnTo>
                <a:cubicBezTo>
                  <a:pt x="45692" y="270433"/>
                  <a:pt x="57765" y="247402"/>
                  <a:pt x="64080" y="227342"/>
                </a:cubicBezTo>
                <a:cubicBezTo>
                  <a:pt x="70395" y="207283"/>
                  <a:pt x="74295" y="184251"/>
                  <a:pt x="75781" y="158248"/>
                </a:cubicBezTo>
                <a:lnTo>
                  <a:pt x="0" y="158248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407B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3D1DDDC-6698-0AEF-8946-1596174CA8E1}"/>
              </a:ext>
            </a:extLst>
          </p:cNvPr>
          <p:cNvCxnSpPr/>
          <p:nvPr/>
        </p:nvCxnSpPr>
        <p:spPr>
          <a:xfrm>
            <a:off x="1092200" y="4749800"/>
            <a:ext cx="10007600" cy="0"/>
          </a:xfrm>
          <a:prstGeom prst="line">
            <a:avLst/>
          </a:prstGeom>
          <a:ln>
            <a:solidFill>
              <a:srgbClr val="515B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74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61390-CA9F-4B34-D781-BB8CDFFCB3C4}"/>
              </a:ext>
            </a:extLst>
          </p:cNvPr>
          <p:cNvSpPr/>
          <p:nvPr/>
        </p:nvSpPr>
        <p:spPr>
          <a:xfrm>
            <a:off x="0" y="4826000"/>
            <a:ext cx="12192000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blipFill dpi="0" rotWithShape="1">
            <a:blip r:embed="rId3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0" name="Freeform 11+">
            <a:extLst>
              <a:ext uri="{FF2B5EF4-FFF2-40B4-BE49-F238E27FC236}">
                <a16:creationId xmlns:a16="http://schemas.microsoft.com/office/drawing/2014/main" id="{C15C0715-F6A0-0A13-580A-A01357CE0936}"/>
              </a:ext>
            </a:extLst>
          </p:cNvPr>
          <p:cNvSpPr/>
          <p:nvPr/>
        </p:nvSpPr>
        <p:spPr>
          <a:xfrm>
            <a:off x="-1" y="4826000"/>
            <a:ext cx="12191999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5D0D0B1-D38C-4579-DA49-1196E69131C3}"/>
              </a:ext>
            </a:extLst>
          </p:cNvPr>
          <p:cNvCxnSpPr>
            <a:cxnSpLocks/>
          </p:cNvCxnSpPr>
          <p:nvPr/>
        </p:nvCxnSpPr>
        <p:spPr>
          <a:xfrm>
            <a:off x="9692640" y="5191461"/>
            <a:ext cx="0" cy="671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1" name="组合 240" descr="D:\51PPT模板网\51pptmoban.com\图片.jpg">
            <a:extLst>
              <a:ext uri="{FF2B5EF4-FFF2-40B4-BE49-F238E27FC236}">
                <a16:creationId xmlns:a16="http://schemas.microsoft.com/office/drawing/2014/main" id="{6CC9D66E-BD3E-CAE8-ACBA-FCEAF4D44A44}"/>
              </a:ext>
            </a:extLst>
          </p:cNvPr>
          <p:cNvGrpSpPr/>
          <p:nvPr/>
        </p:nvGrpSpPr>
        <p:grpSpPr>
          <a:xfrm>
            <a:off x="439545" y="312421"/>
            <a:ext cx="6350000" cy="4604892"/>
            <a:chOff x="377190" y="523875"/>
            <a:chExt cx="4762500" cy="3453669"/>
          </a:xfrm>
        </p:grpSpPr>
        <p:grpSp>
          <p:nvGrpSpPr>
            <p:cNvPr id="16" name="图形 13">
              <a:extLst>
                <a:ext uri="{FF2B5EF4-FFF2-40B4-BE49-F238E27FC236}">
                  <a16:creationId xmlns:a16="http://schemas.microsoft.com/office/drawing/2014/main" id="{46F103A6-C3C0-534A-4981-889E404B6B9A}"/>
                </a:ext>
              </a:extLst>
            </p:cNvPr>
            <p:cNvGrpSpPr/>
            <p:nvPr/>
          </p:nvGrpSpPr>
          <p:grpSpPr>
            <a:xfrm>
              <a:off x="377190" y="523875"/>
              <a:ext cx="4762500" cy="3300031"/>
              <a:chOff x="377190" y="523875"/>
              <a:chExt cx="4762500" cy="3300031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52125DB-90E4-F4BB-2431-E9EFC760F87F}"/>
                  </a:ext>
                </a:extLst>
              </p:cNvPr>
              <p:cNvSpPr/>
              <p:nvPr/>
            </p:nvSpPr>
            <p:spPr>
              <a:xfrm>
                <a:off x="377190" y="3642360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41E8EBD-F0DE-5855-81E4-14DE142753C2}"/>
                  </a:ext>
                </a:extLst>
              </p:cNvPr>
              <p:cNvSpPr/>
              <p:nvPr/>
            </p:nvSpPr>
            <p:spPr>
              <a:xfrm>
                <a:off x="4347019" y="3795617"/>
                <a:ext cx="315468" cy="2381"/>
              </a:xfrm>
              <a:custGeom>
                <a:avLst/>
                <a:gdLst>
                  <a:gd name="connsiteX0" fmla="*/ 0 w 315468"/>
                  <a:gd name="connsiteY0" fmla="*/ 0 h 2381"/>
                  <a:gd name="connsiteX1" fmla="*/ 315468 w 315468"/>
                  <a:gd name="connsiteY1" fmla="*/ 0 h 2381"/>
                  <a:gd name="connsiteX2" fmla="*/ 315468 w 315468"/>
                  <a:gd name="connsiteY2" fmla="*/ 2381 h 2381"/>
                  <a:gd name="connsiteX3" fmla="*/ 0 w 315468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468" h="2381">
                    <a:moveTo>
                      <a:pt x="0" y="0"/>
                    </a:moveTo>
                    <a:lnTo>
                      <a:pt x="315468" y="0"/>
                    </a:lnTo>
                    <a:lnTo>
                      <a:pt x="315468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72A265C-26A0-C7FB-167C-854D64801272}"/>
                  </a:ext>
                </a:extLst>
              </p:cNvPr>
              <p:cNvSpPr/>
              <p:nvPr/>
            </p:nvSpPr>
            <p:spPr>
              <a:xfrm>
                <a:off x="3449288" y="3821525"/>
                <a:ext cx="82772" cy="2381"/>
              </a:xfrm>
              <a:custGeom>
                <a:avLst/>
                <a:gdLst>
                  <a:gd name="connsiteX0" fmla="*/ 0 w 82772"/>
                  <a:gd name="connsiteY0" fmla="*/ 0 h 2381"/>
                  <a:gd name="connsiteX1" fmla="*/ 82772 w 82772"/>
                  <a:gd name="connsiteY1" fmla="*/ 0 h 2381"/>
                  <a:gd name="connsiteX2" fmla="*/ 82772 w 82772"/>
                  <a:gd name="connsiteY2" fmla="*/ 2381 h 2381"/>
                  <a:gd name="connsiteX3" fmla="*/ 0 w 8277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72" h="2381">
                    <a:moveTo>
                      <a:pt x="0" y="0"/>
                    </a:moveTo>
                    <a:lnTo>
                      <a:pt x="82772" y="0"/>
                    </a:lnTo>
                    <a:lnTo>
                      <a:pt x="8277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371E6D4-57DC-E1CE-8627-105B5750110F}"/>
                  </a:ext>
                </a:extLst>
              </p:cNvPr>
              <p:cNvSpPr/>
              <p:nvPr/>
            </p:nvSpPr>
            <p:spPr>
              <a:xfrm>
                <a:off x="4154709" y="3707225"/>
                <a:ext cx="182784" cy="2381"/>
              </a:xfrm>
              <a:custGeom>
                <a:avLst/>
                <a:gdLst>
                  <a:gd name="connsiteX0" fmla="*/ 0 w 182784"/>
                  <a:gd name="connsiteY0" fmla="*/ 0 h 2381"/>
                  <a:gd name="connsiteX1" fmla="*/ 182785 w 182784"/>
                  <a:gd name="connsiteY1" fmla="*/ 0 h 2381"/>
                  <a:gd name="connsiteX2" fmla="*/ 182785 w 182784"/>
                  <a:gd name="connsiteY2" fmla="*/ 2381 h 2381"/>
                  <a:gd name="connsiteX3" fmla="*/ 0 w 1827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784" h="2381">
                    <a:moveTo>
                      <a:pt x="0" y="0"/>
                    </a:moveTo>
                    <a:lnTo>
                      <a:pt x="182785" y="0"/>
                    </a:lnTo>
                    <a:lnTo>
                      <a:pt x="1827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20F7F7F-C165-5866-12EB-82F79740097B}"/>
                  </a:ext>
                </a:extLst>
              </p:cNvPr>
              <p:cNvSpPr/>
              <p:nvPr/>
            </p:nvSpPr>
            <p:spPr>
              <a:xfrm>
                <a:off x="876871" y="3723227"/>
                <a:ext cx="411384" cy="2381"/>
              </a:xfrm>
              <a:custGeom>
                <a:avLst/>
                <a:gdLst>
                  <a:gd name="connsiteX0" fmla="*/ 0 w 411384"/>
                  <a:gd name="connsiteY0" fmla="*/ 0 h 2381"/>
                  <a:gd name="connsiteX1" fmla="*/ 411385 w 411384"/>
                  <a:gd name="connsiteY1" fmla="*/ 0 h 2381"/>
                  <a:gd name="connsiteX2" fmla="*/ 411385 w 411384"/>
                  <a:gd name="connsiteY2" fmla="*/ 2381 h 2381"/>
                  <a:gd name="connsiteX3" fmla="*/ 0 w 411384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84" h="2381">
                    <a:moveTo>
                      <a:pt x="0" y="0"/>
                    </a:moveTo>
                    <a:lnTo>
                      <a:pt x="411385" y="0"/>
                    </a:lnTo>
                    <a:lnTo>
                      <a:pt x="411385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E41F115-30AE-252B-9F6C-343A0D55C1E9}"/>
                  </a:ext>
                </a:extLst>
              </p:cNvPr>
              <p:cNvSpPr/>
              <p:nvPr/>
            </p:nvSpPr>
            <p:spPr>
              <a:xfrm>
                <a:off x="1373124" y="3723227"/>
                <a:ext cx="60293" cy="2381"/>
              </a:xfrm>
              <a:custGeom>
                <a:avLst/>
                <a:gdLst>
                  <a:gd name="connsiteX0" fmla="*/ 0 w 60293"/>
                  <a:gd name="connsiteY0" fmla="*/ 0 h 2381"/>
                  <a:gd name="connsiteX1" fmla="*/ 60293 w 60293"/>
                  <a:gd name="connsiteY1" fmla="*/ 0 h 2381"/>
                  <a:gd name="connsiteX2" fmla="*/ 60293 w 60293"/>
                  <a:gd name="connsiteY2" fmla="*/ 2381 h 2381"/>
                  <a:gd name="connsiteX3" fmla="*/ 0 w 60293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2381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E8CB23B-B7FB-E011-9830-7B979709BCF2}"/>
                  </a:ext>
                </a:extLst>
              </p:cNvPr>
              <p:cNvSpPr/>
              <p:nvPr/>
            </p:nvSpPr>
            <p:spPr>
              <a:xfrm>
                <a:off x="1629441" y="3763422"/>
                <a:ext cx="892302" cy="2381"/>
              </a:xfrm>
              <a:custGeom>
                <a:avLst/>
                <a:gdLst>
                  <a:gd name="connsiteX0" fmla="*/ 0 w 892302"/>
                  <a:gd name="connsiteY0" fmla="*/ 0 h 2381"/>
                  <a:gd name="connsiteX1" fmla="*/ 892302 w 892302"/>
                  <a:gd name="connsiteY1" fmla="*/ 0 h 2381"/>
                  <a:gd name="connsiteX2" fmla="*/ 892302 w 892302"/>
                  <a:gd name="connsiteY2" fmla="*/ 2381 h 2381"/>
                  <a:gd name="connsiteX3" fmla="*/ 0 w 892302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302" h="2381">
                    <a:moveTo>
                      <a:pt x="0" y="0"/>
                    </a:moveTo>
                    <a:lnTo>
                      <a:pt x="892302" y="0"/>
                    </a:lnTo>
                    <a:lnTo>
                      <a:pt x="892302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AF04D49-1593-9880-2404-4039BB239434}"/>
                  </a:ext>
                </a:extLst>
              </p:cNvPr>
              <p:cNvSpPr/>
              <p:nvPr/>
            </p:nvSpPr>
            <p:spPr>
              <a:xfrm>
                <a:off x="741140" y="523875"/>
                <a:ext cx="1947862" cy="2693669"/>
              </a:xfrm>
              <a:custGeom>
                <a:avLst/>
                <a:gdLst>
                  <a:gd name="connsiteX0" fmla="*/ 1893475 w 1947862"/>
                  <a:gd name="connsiteY0" fmla="*/ 2693670 h 2693669"/>
                  <a:gd name="connsiteX1" fmla="*/ 54293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293 w 1947862"/>
                  <a:gd name="connsiteY4" fmla="*/ 0 h 2693669"/>
                  <a:gd name="connsiteX5" fmla="*/ 1893475 w 1947862"/>
                  <a:gd name="connsiteY5" fmla="*/ 0 h 2693669"/>
                  <a:gd name="connsiteX6" fmla="*/ 1947863 w 1947862"/>
                  <a:gd name="connsiteY6" fmla="*/ 54388 h 2693669"/>
                  <a:gd name="connsiteX7" fmla="*/ 1947863 w 1947862"/>
                  <a:gd name="connsiteY7" fmla="*/ 2639282 h 2693669"/>
                  <a:gd name="connsiteX8" fmla="*/ 1893475 w 1947862"/>
                  <a:gd name="connsiteY8" fmla="*/ 2693670 h 2693669"/>
                  <a:gd name="connsiteX9" fmla="*/ 54293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293 w 1947862"/>
                  <a:gd name="connsiteY12" fmla="*/ 2691289 h 2693669"/>
                  <a:gd name="connsiteX13" fmla="*/ 1893475 w 1947862"/>
                  <a:gd name="connsiteY13" fmla="*/ 2691289 h 2693669"/>
                  <a:gd name="connsiteX14" fmla="*/ 1945481 w 1947862"/>
                  <a:gd name="connsiteY14" fmla="*/ 2639282 h 2693669"/>
                  <a:gd name="connsiteX15" fmla="*/ 1945481 w 1947862"/>
                  <a:gd name="connsiteY15" fmla="*/ 53912 h 2693669"/>
                  <a:gd name="connsiteX16" fmla="*/ 189347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475" y="2693670"/>
                    </a:moveTo>
                    <a:lnTo>
                      <a:pt x="54293" y="2693670"/>
                    </a:lnTo>
                    <a:cubicBezTo>
                      <a:pt x="24292" y="2693617"/>
                      <a:pt x="0" y="2669283"/>
                      <a:pt x="0" y="2639282"/>
                    </a:cubicBezTo>
                    <a:lnTo>
                      <a:pt x="0" y="53912"/>
                    </a:lnTo>
                    <a:cubicBezTo>
                      <a:pt x="261" y="24097"/>
                      <a:pt x="24477" y="51"/>
                      <a:pt x="54293" y="0"/>
                    </a:cubicBezTo>
                    <a:lnTo>
                      <a:pt x="1893475" y="0"/>
                    </a:lnTo>
                    <a:cubicBezTo>
                      <a:pt x="1923512" y="0"/>
                      <a:pt x="1947863" y="24350"/>
                      <a:pt x="1947863" y="54388"/>
                    </a:cubicBezTo>
                    <a:lnTo>
                      <a:pt x="1947863" y="2639282"/>
                    </a:lnTo>
                    <a:cubicBezTo>
                      <a:pt x="1947863" y="2669320"/>
                      <a:pt x="1923512" y="2693670"/>
                      <a:pt x="1893475" y="2693670"/>
                    </a:cubicBezTo>
                    <a:close/>
                    <a:moveTo>
                      <a:pt x="54293" y="1905"/>
                    </a:moveTo>
                    <a:cubicBezTo>
                      <a:pt x="25607" y="1958"/>
                      <a:pt x="2381" y="25226"/>
                      <a:pt x="2381" y="53912"/>
                    </a:cubicBezTo>
                    <a:lnTo>
                      <a:pt x="2381" y="2639282"/>
                    </a:lnTo>
                    <a:cubicBezTo>
                      <a:pt x="2381" y="2667968"/>
                      <a:pt x="25607" y="2691236"/>
                      <a:pt x="54293" y="2691289"/>
                    </a:cubicBezTo>
                    <a:lnTo>
                      <a:pt x="1893475" y="2691289"/>
                    </a:lnTo>
                    <a:cubicBezTo>
                      <a:pt x="1922176" y="2691236"/>
                      <a:pt x="1945429" y="2667983"/>
                      <a:pt x="1945481" y="2639282"/>
                    </a:cubicBezTo>
                    <a:lnTo>
                      <a:pt x="1945481" y="53912"/>
                    </a:lnTo>
                    <a:cubicBezTo>
                      <a:pt x="1945429" y="25211"/>
                      <a:pt x="1922176" y="1957"/>
                      <a:pt x="189347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4DD88D6-536E-44ED-1A8D-C4CC32012C81}"/>
                  </a:ext>
                </a:extLst>
              </p:cNvPr>
              <p:cNvSpPr/>
              <p:nvPr/>
            </p:nvSpPr>
            <p:spPr>
              <a:xfrm>
                <a:off x="2801302" y="523875"/>
                <a:ext cx="1947862" cy="2693669"/>
              </a:xfrm>
              <a:custGeom>
                <a:avLst/>
                <a:gdLst>
                  <a:gd name="connsiteX0" fmla="*/ 1893665 w 1947862"/>
                  <a:gd name="connsiteY0" fmla="*/ 2693670 h 2693669"/>
                  <a:gd name="connsiteX1" fmla="*/ 54388 w 1947862"/>
                  <a:gd name="connsiteY1" fmla="*/ 2693670 h 2693669"/>
                  <a:gd name="connsiteX2" fmla="*/ 0 w 1947862"/>
                  <a:gd name="connsiteY2" fmla="*/ 2639282 h 2693669"/>
                  <a:gd name="connsiteX3" fmla="*/ 0 w 1947862"/>
                  <a:gd name="connsiteY3" fmla="*/ 53912 h 2693669"/>
                  <a:gd name="connsiteX4" fmla="*/ 54388 w 1947862"/>
                  <a:gd name="connsiteY4" fmla="*/ 0 h 2693669"/>
                  <a:gd name="connsiteX5" fmla="*/ 1893665 w 1947862"/>
                  <a:gd name="connsiteY5" fmla="*/ 0 h 2693669"/>
                  <a:gd name="connsiteX6" fmla="*/ 1947863 w 1947862"/>
                  <a:gd name="connsiteY6" fmla="*/ 53912 h 2693669"/>
                  <a:gd name="connsiteX7" fmla="*/ 1947863 w 1947862"/>
                  <a:gd name="connsiteY7" fmla="*/ 2639282 h 2693669"/>
                  <a:gd name="connsiteX8" fmla="*/ 1893665 w 1947862"/>
                  <a:gd name="connsiteY8" fmla="*/ 2693670 h 2693669"/>
                  <a:gd name="connsiteX9" fmla="*/ 54388 w 1947862"/>
                  <a:gd name="connsiteY9" fmla="*/ 1905 h 2693669"/>
                  <a:gd name="connsiteX10" fmla="*/ 2381 w 1947862"/>
                  <a:gd name="connsiteY10" fmla="*/ 53912 h 2693669"/>
                  <a:gd name="connsiteX11" fmla="*/ 2381 w 1947862"/>
                  <a:gd name="connsiteY11" fmla="*/ 2639282 h 2693669"/>
                  <a:gd name="connsiteX12" fmla="*/ 54388 w 1947862"/>
                  <a:gd name="connsiteY12" fmla="*/ 2691289 h 2693669"/>
                  <a:gd name="connsiteX13" fmla="*/ 1893665 w 1947862"/>
                  <a:gd name="connsiteY13" fmla="*/ 2691289 h 2693669"/>
                  <a:gd name="connsiteX14" fmla="*/ 1945672 w 1947862"/>
                  <a:gd name="connsiteY14" fmla="*/ 2639282 h 2693669"/>
                  <a:gd name="connsiteX15" fmla="*/ 1945672 w 1947862"/>
                  <a:gd name="connsiteY15" fmla="*/ 53912 h 2693669"/>
                  <a:gd name="connsiteX16" fmla="*/ 1893665 w 1947862"/>
                  <a:gd name="connsiteY16" fmla="*/ 1905 h 269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7862" h="2693669">
                    <a:moveTo>
                      <a:pt x="1893665" y="2693670"/>
                    </a:moveTo>
                    <a:lnTo>
                      <a:pt x="54388" y="2693670"/>
                    </a:lnTo>
                    <a:cubicBezTo>
                      <a:pt x="24372" y="2693618"/>
                      <a:pt x="52" y="2669298"/>
                      <a:pt x="0" y="2639282"/>
                    </a:cubicBezTo>
                    <a:lnTo>
                      <a:pt x="0" y="53912"/>
                    </a:lnTo>
                    <a:cubicBezTo>
                      <a:pt x="313" y="24082"/>
                      <a:pt x="24557" y="51"/>
                      <a:pt x="54388" y="0"/>
                    </a:cubicBezTo>
                    <a:lnTo>
                      <a:pt x="1893665" y="0"/>
                    </a:lnTo>
                    <a:cubicBezTo>
                      <a:pt x="1923444" y="103"/>
                      <a:pt x="1947602" y="24134"/>
                      <a:pt x="1947863" y="53912"/>
                    </a:cubicBezTo>
                    <a:lnTo>
                      <a:pt x="1947863" y="2639282"/>
                    </a:lnTo>
                    <a:cubicBezTo>
                      <a:pt x="1947863" y="2669246"/>
                      <a:pt x="1923628" y="2693565"/>
                      <a:pt x="1893665" y="2693670"/>
                    </a:cubicBezTo>
                    <a:close/>
                    <a:moveTo>
                      <a:pt x="54388" y="1905"/>
                    </a:moveTo>
                    <a:cubicBezTo>
                      <a:pt x="25687" y="1957"/>
                      <a:pt x="2434" y="25211"/>
                      <a:pt x="2381" y="53912"/>
                    </a:cubicBezTo>
                    <a:lnTo>
                      <a:pt x="2381" y="2639282"/>
                    </a:lnTo>
                    <a:cubicBezTo>
                      <a:pt x="2434" y="2667983"/>
                      <a:pt x="25687" y="2691236"/>
                      <a:pt x="54388" y="2691289"/>
                    </a:cubicBezTo>
                    <a:lnTo>
                      <a:pt x="1893665" y="2691289"/>
                    </a:lnTo>
                    <a:cubicBezTo>
                      <a:pt x="1922366" y="2691236"/>
                      <a:pt x="1945620" y="2667983"/>
                      <a:pt x="1945672" y="2639282"/>
                    </a:cubicBezTo>
                    <a:lnTo>
                      <a:pt x="1945672" y="53912"/>
                    </a:lnTo>
                    <a:cubicBezTo>
                      <a:pt x="1945620" y="25211"/>
                      <a:pt x="1922366" y="1957"/>
                      <a:pt x="1893665" y="190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91EBED8-149F-8EF8-CF6F-1DFB33C65382}"/>
                  </a:ext>
                </a:extLst>
              </p:cNvPr>
              <p:cNvSpPr/>
              <p:nvPr/>
            </p:nvSpPr>
            <p:spPr>
              <a:xfrm>
                <a:off x="2352660" y="848320"/>
                <a:ext cx="340823" cy="348987"/>
              </a:xfrm>
              <a:custGeom>
                <a:avLst/>
                <a:gdLst>
                  <a:gd name="connsiteX0" fmla="*/ 283193 w 340823"/>
                  <a:gd name="connsiteY0" fmla="*/ 234577 h 348987"/>
                  <a:gd name="connsiteX1" fmla="*/ 236045 w 340823"/>
                  <a:gd name="connsiteY1" fmla="*/ 259533 h 348987"/>
                  <a:gd name="connsiteX2" fmla="*/ 110505 w 340823"/>
                  <a:gd name="connsiteY2" fmla="*/ 194286 h 348987"/>
                  <a:gd name="connsiteX3" fmla="*/ 114315 w 340823"/>
                  <a:gd name="connsiteY3" fmla="*/ 174189 h 348987"/>
                  <a:gd name="connsiteX4" fmla="*/ 110505 w 340823"/>
                  <a:gd name="connsiteY4" fmla="*/ 154091 h 348987"/>
                  <a:gd name="connsiteX5" fmla="*/ 236044 w 340823"/>
                  <a:gd name="connsiteY5" fmla="*/ 88749 h 348987"/>
                  <a:gd name="connsiteX6" fmla="*/ 315261 w 340823"/>
                  <a:gd name="connsiteY6" fmla="*/ 104780 h 348987"/>
                  <a:gd name="connsiteX7" fmla="*/ 331291 w 340823"/>
                  <a:gd name="connsiteY7" fmla="*/ 25563 h 348987"/>
                  <a:gd name="connsiteX8" fmla="*/ 252075 w 340823"/>
                  <a:gd name="connsiteY8" fmla="*/ 9533 h 348987"/>
                  <a:gd name="connsiteX9" fmla="*/ 226519 w 340823"/>
                  <a:gd name="connsiteY9" fmla="*/ 56745 h 348987"/>
                  <a:gd name="connsiteX10" fmla="*/ 230329 w 340823"/>
                  <a:gd name="connsiteY10" fmla="*/ 76843 h 348987"/>
                  <a:gd name="connsiteX11" fmla="*/ 104504 w 340823"/>
                  <a:gd name="connsiteY11" fmla="*/ 142280 h 348987"/>
                  <a:gd name="connsiteX12" fmla="*/ 25152 w 340823"/>
                  <a:gd name="connsiteY12" fmla="*/ 126935 h 348987"/>
                  <a:gd name="connsiteX13" fmla="*/ 9807 w 340823"/>
                  <a:gd name="connsiteY13" fmla="*/ 206288 h 348987"/>
                  <a:gd name="connsiteX14" fmla="*/ 89160 w 340823"/>
                  <a:gd name="connsiteY14" fmla="*/ 221632 h 348987"/>
                  <a:gd name="connsiteX15" fmla="*/ 104504 w 340823"/>
                  <a:gd name="connsiteY15" fmla="*/ 206288 h 348987"/>
                  <a:gd name="connsiteX16" fmla="*/ 230044 w 340823"/>
                  <a:gd name="connsiteY16" fmla="*/ 271534 h 348987"/>
                  <a:gd name="connsiteX17" fmla="*/ 263184 w 340823"/>
                  <a:gd name="connsiteY17" fmla="*/ 345250 h 348987"/>
                  <a:gd name="connsiteX18" fmla="*/ 336899 w 340823"/>
                  <a:gd name="connsiteY18" fmla="*/ 312109 h 348987"/>
                  <a:gd name="connsiteX19" fmla="*/ 303759 w 340823"/>
                  <a:gd name="connsiteY19" fmla="*/ 238394 h 348987"/>
                  <a:gd name="connsiteX20" fmla="*/ 283193 w 340823"/>
                  <a:gd name="connsiteY20" fmla="*/ 234672 h 348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0823" h="348987">
                    <a:moveTo>
                      <a:pt x="283193" y="234577"/>
                    </a:moveTo>
                    <a:cubicBezTo>
                      <a:pt x="264321" y="234600"/>
                      <a:pt x="246676" y="243939"/>
                      <a:pt x="236045" y="259533"/>
                    </a:cubicBezTo>
                    <a:lnTo>
                      <a:pt x="110505" y="194286"/>
                    </a:lnTo>
                    <a:cubicBezTo>
                      <a:pt x="112973" y="187871"/>
                      <a:pt x="114264" y="181062"/>
                      <a:pt x="114315" y="174189"/>
                    </a:cubicBezTo>
                    <a:cubicBezTo>
                      <a:pt x="114292" y="167312"/>
                      <a:pt x="113000" y="160499"/>
                      <a:pt x="110505" y="154091"/>
                    </a:cubicBezTo>
                    <a:lnTo>
                      <a:pt x="236044" y="88749"/>
                    </a:lnTo>
                    <a:cubicBezTo>
                      <a:pt x="253493" y="115051"/>
                      <a:pt x="288959" y="122228"/>
                      <a:pt x="315261" y="104780"/>
                    </a:cubicBezTo>
                    <a:cubicBezTo>
                      <a:pt x="341563" y="87331"/>
                      <a:pt x="348740" y="51865"/>
                      <a:pt x="331291" y="25563"/>
                    </a:cubicBezTo>
                    <a:cubicBezTo>
                      <a:pt x="313843" y="-739"/>
                      <a:pt x="278377" y="-7916"/>
                      <a:pt x="252075" y="9533"/>
                    </a:cubicBezTo>
                    <a:cubicBezTo>
                      <a:pt x="236235" y="20041"/>
                      <a:pt x="226656" y="37737"/>
                      <a:pt x="226519" y="56745"/>
                    </a:cubicBezTo>
                    <a:cubicBezTo>
                      <a:pt x="226543" y="63622"/>
                      <a:pt x="227834" y="70435"/>
                      <a:pt x="230329" y="76843"/>
                    </a:cubicBezTo>
                    <a:lnTo>
                      <a:pt x="104504" y="142280"/>
                    </a:lnTo>
                    <a:cubicBezTo>
                      <a:pt x="86829" y="116130"/>
                      <a:pt x="51302" y="109260"/>
                      <a:pt x="25152" y="126935"/>
                    </a:cubicBezTo>
                    <a:cubicBezTo>
                      <a:pt x="-998" y="144611"/>
                      <a:pt x="-7868" y="180138"/>
                      <a:pt x="9807" y="206288"/>
                    </a:cubicBezTo>
                    <a:cubicBezTo>
                      <a:pt x="27483" y="232438"/>
                      <a:pt x="63010" y="239307"/>
                      <a:pt x="89160" y="221632"/>
                    </a:cubicBezTo>
                    <a:cubicBezTo>
                      <a:pt x="95207" y="217544"/>
                      <a:pt x="100416" y="212336"/>
                      <a:pt x="104504" y="206288"/>
                    </a:cubicBezTo>
                    <a:lnTo>
                      <a:pt x="230044" y="271534"/>
                    </a:lnTo>
                    <a:cubicBezTo>
                      <a:pt x="218839" y="301042"/>
                      <a:pt x="233677" y="334045"/>
                      <a:pt x="263184" y="345250"/>
                    </a:cubicBezTo>
                    <a:cubicBezTo>
                      <a:pt x="292691" y="356454"/>
                      <a:pt x="325695" y="341617"/>
                      <a:pt x="336899" y="312109"/>
                    </a:cubicBezTo>
                    <a:cubicBezTo>
                      <a:pt x="348104" y="282602"/>
                      <a:pt x="333267" y="249598"/>
                      <a:pt x="303759" y="238394"/>
                    </a:cubicBezTo>
                    <a:cubicBezTo>
                      <a:pt x="297191" y="235900"/>
                      <a:pt x="290219" y="234638"/>
                      <a:pt x="283193" y="23467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99F57BF-28C1-331D-7C82-1DC275FD3395}"/>
                  </a:ext>
                </a:extLst>
              </p:cNvPr>
              <p:cNvSpPr/>
              <p:nvPr/>
            </p:nvSpPr>
            <p:spPr>
              <a:xfrm>
                <a:off x="2573654" y="3250501"/>
                <a:ext cx="455351" cy="400669"/>
              </a:xfrm>
              <a:custGeom>
                <a:avLst/>
                <a:gdLst>
                  <a:gd name="connsiteX0" fmla="*/ 447484 w 455351"/>
                  <a:gd name="connsiteY0" fmla="*/ 400336 h 400669"/>
                  <a:gd name="connsiteX1" fmla="*/ 7049 w 455351"/>
                  <a:gd name="connsiteY1" fmla="*/ 400336 h 400669"/>
                  <a:gd name="connsiteX2" fmla="*/ 0 w 455351"/>
                  <a:gd name="connsiteY2" fmla="*/ 393382 h 400669"/>
                  <a:gd name="connsiteX3" fmla="*/ 0 w 455351"/>
                  <a:gd name="connsiteY3" fmla="*/ 7048 h 400669"/>
                  <a:gd name="connsiteX4" fmla="*/ 7049 w 455351"/>
                  <a:gd name="connsiteY4" fmla="*/ 0 h 400669"/>
                  <a:gd name="connsiteX5" fmla="*/ 14003 w 455351"/>
                  <a:gd name="connsiteY5" fmla="*/ 6952 h 400669"/>
                  <a:gd name="connsiteX6" fmla="*/ 14002 w 455351"/>
                  <a:gd name="connsiteY6" fmla="*/ 7048 h 400669"/>
                  <a:gd name="connsiteX7" fmla="*/ 14002 w 455351"/>
                  <a:gd name="connsiteY7" fmla="*/ 386620 h 400669"/>
                  <a:gd name="connsiteX8" fmla="*/ 447484 w 455351"/>
                  <a:gd name="connsiteY8" fmla="*/ 386620 h 400669"/>
                  <a:gd name="connsiteX9" fmla="*/ 455303 w 455351"/>
                  <a:gd name="connsiteY9" fmla="*/ 392802 h 400669"/>
                  <a:gd name="connsiteX10" fmla="*/ 449121 w 455351"/>
                  <a:gd name="connsiteY10" fmla="*/ 400621 h 400669"/>
                  <a:gd name="connsiteX11" fmla="*/ 447485 w 455351"/>
                  <a:gd name="connsiteY11" fmla="*/ 400621 h 40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351" h="400669">
                    <a:moveTo>
                      <a:pt x="447484" y="400336"/>
                    </a:moveTo>
                    <a:lnTo>
                      <a:pt x="7049" y="400336"/>
                    </a:lnTo>
                    <a:cubicBezTo>
                      <a:pt x="3193" y="400336"/>
                      <a:pt x="52" y="397238"/>
                      <a:pt x="0" y="393382"/>
                    </a:cubicBezTo>
                    <a:lnTo>
                      <a:pt x="0" y="7048"/>
                    </a:lnTo>
                    <a:cubicBezTo>
                      <a:pt x="0" y="3156"/>
                      <a:pt x="3156" y="0"/>
                      <a:pt x="7049" y="0"/>
                    </a:cubicBezTo>
                    <a:cubicBezTo>
                      <a:pt x="10889" y="0"/>
                      <a:pt x="14002" y="3112"/>
                      <a:pt x="14003" y="6952"/>
                    </a:cubicBezTo>
                    <a:cubicBezTo>
                      <a:pt x="14003" y="6984"/>
                      <a:pt x="14002" y="7016"/>
                      <a:pt x="14002" y="7048"/>
                    </a:cubicBezTo>
                    <a:lnTo>
                      <a:pt x="14002" y="386620"/>
                    </a:lnTo>
                    <a:lnTo>
                      <a:pt x="447484" y="386620"/>
                    </a:lnTo>
                    <a:cubicBezTo>
                      <a:pt x="451351" y="386168"/>
                      <a:pt x="454851" y="388936"/>
                      <a:pt x="455303" y="392802"/>
                    </a:cubicBezTo>
                    <a:cubicBezTo>
                      <a:pt x="455755" y="396669"/>
                      <a:pt x="452987" y="400169"/>
                      <a:pt x="449121" y="400621"/>
                    </a:cubicBezTo>
                    <a:cubicBezTo>
                      <a:pt x="448577" y="400685"/>
                      <a:pt x="448028" y="400685"/>
                      <a:pt x="447485" y="40062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90E4C02-0A92-B288-9A61-768FA29BCE33}"/>
                  </a:ext>
                </a:extLst>
              </p:cNvPr>
              <p:cNvSpPr/>
              <p:nvPr/>
            </p:nvSpPr>
            <p:spPr>
              <a:xfrm>
                <a:off x="2579179" y="3369849"/>
                <a:ext cx="396621" cy="227933"/>
              </a:xfrm>
              <a:custGeom>
                <a:avLst/>
                <a:gdLst>
                  <a:gd name="connsiteX0" fmla="*/ 2953 w 396621"/>
                  <a:gd name="connsiteY0" fmla="*/ 227933 h 227933"/>
                  <a:gd name="connsiteX1" fmla="*/ 0 w 396621"/>
                  <a:gd name="connsiteY1" fmla="*/ 200025 h 227933"/>
                  <a:gd name="connsiteX2" fmla="*/ 373285 w 396621"/>
                  <a:gd name="connsiteY2" fmla="*/ 0 h 227933"/>
                  <a:gd name="connsiteX3" fmla="*/ 396621 w 396621"/>
                  <a:gd name="connsiteY3" fmla="*/ 15621 h 227933"/>
                  <a:gd name="connsiteX4" fmla="*/ 2953 w 396621"/>
                  <a:gd name="connsiteY4" fmla="*/ 227933 h 22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621" h="227933">
                    <a:moveTo>
                      <a:pt x="2953" y="227933"/>
                    </a:moveTo>
                    <a:lnTo>
                      <a:pt x="0" y="200025"/>
                    </a:lnTo>
                    <a:cubicBezTo>
                      <a:pt x="2572" y="200025"/>
                      <a:pt x="260128" y="170212"/>
                      <a:pt x="373285" y="0"/>
                    </a:cubicBezTo>
                    <a:lnTo>
                      <a:pt x="396621" y="15621"/>
                    </a:lnTo>
                    <a:cubicBezTo>
                      <a:pt x="276130" y="196882"/>
                      <a:pt x="14097" y="226790"/>
                      <a:pt x="2953" y="227933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014A8DF-83A4-B527-11BE-E485AA2DE0C3}"/>
                  </a:ext>
                </a:extLst>
              </p:cNvPr>
              <p:cNvSpPr/>
              <p:nvPr/>
            </p:nvSpPr>
            <p:spPr>
              <a:xfrm>
                <a:off x="2926556" y="3354324"/>
                <a:ext cx="53530" cy="57721"/>
              </a:xfrm>
              <a:custGeom>
                <a:avLst/>
                <a:gdLst>
                  <a:gd name="connsiteX0" fmla="*/ 53435 w 53530"/>
                  <a:gd name="connsiteY0" fmla="*/ 0 h 57721"/>
                  <a:gd name="connsiteX1" fmla="*/ 0 w 53530"/>
                  <a:gd name="connsiteY1" fmla="*/ 22003 h 57721"/>
                  <a:gd name="connsiteX2" fmla="*/ 53530 w 53530"/>
                  <a:gd name="connsiteY2" fmla="*/ 57721 h 57721"/>
                  <a:gd name="connsiteX3" fmla="*/ 53435 w 53530"/>
                  <a:gd name="connsiteY3" fmla="*/ 0 h 5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530" h="57721">
                    <a:moveTo>
                      <a:pt x="53435" y="0"/>
                    </a:moveTo>
                    <a:lnTo>
                      <a:pt x="0" y="22003"/>
                    </a:lnTo>
                    <a:lnTo>
                      <a:pt x="53530" y="57721"/>
                    </a:lnTo>
                    <a:lnTo>
                      <a:pt x="53435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F7FB21D-CB17-4FAA-3651-CE7B4C9E6845}"/>
                  </a:ext>
                </a:extLst>
              </p:cNvPr>
              <p:cNvSpPr/>
              <p:nvPr/>
            </p:nvSpPr>
            <p:spPr>
              <a:xfrm>
                <a:off x="4229099" y="2570321"/>
                <a:ext cx="246507" cy="217264"/>
              </a:xfrm>
              <a:custGeom>
                <a:avLst/>
                <a:gdLst>
                  <a:gd name="connsiteX0" fmla="*/ 242697 w 246507"/>
                  <a:gd name="connsiteY0" fmla="*/ 217170 h 217264"/>
                  <a:gd name="connsiteX1" fmla="*/ 3810 w 246507"/>
                  <a:gd name="connsiteY1" fmla="*/ 217170 h 217264"/>
                  <a:gd name="connsiteX2" fmla="*/ 0 w 246507"/>
                  <a:gd name="connsiteY2" fmla="*/ 213360 h 217264"/>
                  <a:gd name="connsiteX3" fmla="*/ 0 w 246507"/>
                  <a:gd name="connsiteY3" fmla="*/ 3810 h 217264"/>
                  <a:gd name="connsiteX4" fmla="*/ 3810 w 246507"/>
                  <a:gd name="connsiteY4" fmla="*/ 0 h 217264"/>
                  <a:gd name="connsiteX5" fmla="*/ 7620 w 246507"/>
                  <a:gd name="connsiteY5" fmla="*/ 3810 h 217264"/>
                  <a:gd name="connsiteX6" fmla="*/ 7620 w 246507"/>
                  <a:gd name="connsiteY6" fmla="*/ 209645 h 217264"/>
                  <a:gd name="connsiteX7" fmla="*/ 242697 w 246507"/>
                  <a:gd name="connsiteY7" fmla="*/ 209645 h 217264"/>
                  <a:gd name="connsiteX8" fmla="*/ 246507 w 246507"/>
                  <a:gd name="connsiteY8" fmla="*/ 213455 h 217264"/>
                  <a:gd name="connsiteX9" fmla="*/ 242697 w 246507"/>
                  <a:gd name="connsiteY9" fmla="*/ 217265 h 21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507" h="217264">
                    <a:moveTo>
                      <a:pt x="242697" y="217170"/>
                    </a:moveTo>
                    <a:lnTo>
                      <a:pt x="3810" y="217170"/>
                    </a:lnTo>
                    <a:cubicBezTo>
                      <a:pt x="1706" y="217170"/>
                      <a:pt x="0" y="215464"/>
                      <a:pt x="0" y="213360"/>
                    </a:cubicBezTo>
                    <a:lnTo>
                      <a:pt x="0" y="3810"/>
                    </a:lnTo>
                    <a:cubicBezTo>
                      <a:pt x="0" y="1706"/>
                      <a:pt x="1706" y="0"/>
                      <a:pt x="3810" y="0"/>
                    </a:cubicBezTo>
                    <a:cubicBezTo>
                      <a:pt x="5914" y="0"/>
                      <a:pt x="7620" y="1706"/>
                      <a:pt x="7620" y="3810"/>
                    </a:cubicBezTo>
                    <a:lnTo>
                      <a:pt x="7620" y="209645"/>
                    </a:lnTo>
                    <a:lnTo>
                      <a:pt x="242697" y="209645"/>
                    </a:lnTo>
                    <a:cubicBezTo>
                      <a:pt x="244801" y="209645"/>
                      <a:pt x="246507" y="211351"/>
                      <a:pt x="246507" y="213455"/>
                    </a:cubicBezTo>
                    <a:cubicBezTo>
                      <a:pt x="246507" y="215559"/>
                      <a:pt x="244801" y="217265"/>
                      <a:pt x="242697" y="21726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2899208-7559-6CE4-187B-DF5086FC9F2B}"/>
                  </a:ext>
                </a:extLst>
              </p:cNvPr>
              <p:cNvSpPr/>
              <p:nvPr/>
            </p:nvSpPr>
            <p:spPr>
              <a:xfrm>
                <a:off x="4232148" y="2635186"/>
                <a:ext cx="215074" cy="123539"/>
              </a:xfrm>
              <a:custGeom>
                <a:avLst/>
                <a:gdLst>
                  <a:gd name="connsiteX0" fmla="*/ 1619 w 215074"/>
                  <a:gd name="connsiteY0" fmla="*/ 123539 h 123539"/>
                  <a:gd name="connsiteX1" fmla="*/ 0 w 215074"/>
                  <a:gd name="connsiteY1" fmla="*/ 108395 h 123539"/>
                  <a:gd name="connsiteX2" fmla="*/ 202406 w 215074"/>
                  <a:gd name="connsiteY2" fmla="*/ 0 h 123539"/>
                  <a:gd name="connsiteX3" fmla="*/ 215074 w 215074"/>
                  <a:gd name="connsiteY3" fmla="*/ 8477 h 123539"/>
                  <a:gd name="connsiteX4" fmla="*/ 1619 w 215074"/>
                  <a:gd name="connsiteY4" fmla="*/ 123539 h 12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74" h="123539">
                    <a:moveTo>
                      <a:pt x="1619" y="123539"/>
                    </a:moveTo>
                    <a:lnTo>
                      <a:pt x="0" y="108395"/>
                    </a:lnTo>
                    <a:cubicBezTo>
                      <a:pt x="1333" y="108395"/>
                      <a:pt x="141065" y="92202"/>
                      <a:pt x="202406" y="0"/>
                    </a:cubicBezTo>
                    <a:lnTo>
                      <a:pt x="215074" y="8477"/>
                    </a:lnTo>
                    <a:cubicBezTo>
                      <a:pt x="149733" y="106680"/>
                      <a:pt x="7620" y="122872"/>
                      <a:pt x="1619" y="123539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4A0B9BA-A332-4EB4-9650-28D89E8BD89C}"/>
                  </a:ext>
                </a:extLst>
              </p:cNvPr>
              <p:cNvSpPr/>
              <p:nvPr/>
            </p:nvSpPr>
            <p:spPr>
              <a:xfrm>
                <a:off x="4420552" y="2626614"/>
                <a:ext cx="28956" cy="31337"/>
              </a:xfrm>
              <a:custGeom>
                <a:avLst/>
                <a:gdLst>
                  <a:gd name="connsiteX0" fmla="*/ 28956 w 28956"/>
                  <a:gd name="connsiteY0" fmla="*/ 0 h 31337"/>
                  <a:gd name="connsiteX1" fmla="*/ 0 w 28956"/>
                  <a:gd name="connsiteY1" fmla="*/ 11906 h 31337"/>
                  <a:gd name="connsiteX2" fmla="*/ 28956 w 28956"/>
                  <a:gd name="connsiteY2" fmla="*/ 31337 h 31337"/>
                  <a:gd name="connsiteX3" fmla="*/ 28956 w 28956"/>
                  <a:gd name="connsiteY3" fmla="*/ 0 h 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56" h="31337">
                    <a:moveTo>
                      <a:pt x="28956" y="0"/>
                    </a:moveTo>
                    <a:lnTo>
                      <a:pt x="0" y="11906"/>
                    </a:lnTo>
                    <a:lnTo>
                      <a:pt x="28956" y="31337"/>
                    </a:lnTo>
                    <a:lnTo>
                      <a:pt x="28956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7F52E06-2080-271D-4686-D78E01DF1EB1}"/>
                  </a:ext>
                </a:extLst>
              </p:cNvPr>
              <p:cNvSpPr/>
              <p:nvPr/>
            </p:nvSpPr>
            <p:spPr>
              <a:xfrm>
                <a:off x="1077248" y="1978913"/>
                <a:ext cx="241393" cy="344043"/>
              </a:xfrm>
              <a:custGeom>
                <a:avLst/>
                <a:gdLst>
                  <a:gd name="connsiteX0" fmla="*/ 220 w 241393"/>
                  <a:gd name="connsiteY0" fmla="*/ 166497 h 344043"/>
                  <a:gd name="connsiteX1" fmla="*/ 220 w 241393"/>
                  <a:gd name="connsiteY1" fmla="*/ 318325 h 344043"/>
                  <a:gd name="connsiteX2" fmla="*/ 55465 w 241393"/>
                  <a:gd name="connsiteY2" fmla="*/ 344043 h 344043"/>
                  <a:gd name="connsiteX3" fmla="*/ 195292 w 241393"/>
                  <a:gd name="connsiteY3" fmla="*/ 344043 h 344043"/>
                  <a:gd name="connsiteX4" fmla="*/ 223867 w 241393"/>
                  <a:gd name="connsiteY4" fmla="*/ 315468 h 344043"/>
                  <a:gd name="connsiteX5" fmla="*/ 223867 w 241393"/>
                  <a:gd name="connsiteY5" fmla="*/ 277368 h 344043"/>
                  <a:gd name="connsiteX6" fmla="*/ 232630 w 241393"/>
                  <a:gd name="connsiteY6" fmla="*/ 245459 h 344043"/>
                  <a:gd name="connsiteX7" fmla="*/ 232630 w 241393"/>
                  <a:gd name="connsiteY7" fmla="*/ 245459 h 344043"/>
                  <a:gd name="connsiteX8" fmla="*/ 241393 w 241393"/>
                  <a:gd name="connsiteY8" fmla="*/ 213455 h 344043"/>
                  <a:gd name="connsiteX9" fmla="*/ 241393 w 241393"/>
                  <a:gd name="connsiteY9" fmla="*/ 176689 h 344043"/>
                  <a:gd name="connsiteX10" fmla="*/ 212818 w 241393"/>
                  <a:gd name="connsiteY10" fmla="*/ 148114 h 344043"/>
                  <a:gd name="connsiteX11" fmla="*/ 100042 w 241393"/>
                  <a:gd name="connsiteY11" fmla="*/ 148114 h 344043"/>
                  <a:gd name="connsiteX12" fmla="*/ 100042 w 241393"/>
                  <a:gd name="connsiteY12" fmla="*/ 52292 h 344043"/>
                  <a:gd name="connsiteX13" fmla="*/ 67181 w 241393"/>
                  <a:gd name="connsiteY13" fmla="*/ 0 h 344043"/>
                  <a:gd name="connsiteX14" fmla="*/ 67181 w 241393"/>
                  <a:gd name="connsiteY14" fmla="*/ 0 h 344043"/>
                  <a:gd name="connsiteX15" fmla="*/ 10031 w 241393"/>
                  <a:gd name="connsiteY15" fmla="*/ 137160 h 344043"/>
                  <a:gd name="connsiteX16" fmla="*/ 220 w 241393"/>
                  <a:gd name="connsiteY16" fmla="*/ 166497 h 344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1393" h="344043">
                    <a:moveTo>
                      <a:pt x="220" y="166497"/>
                    </a:moveTo>
                    <a:lnTo>
                      <a:pt x="220" y="318325"/>
                    </a:lnTo>
                    <a:cubicBezTo>
                      <a:pt x="220" y="332518"/>
                      <a:pt x="25175" y="344043"/>
                      <a:pt x="55465" y="344043"/>
                    </a:cubicBezTo>
                    <a:lnTo>
                      <a:pt x="195292" y="344043"/>
                    </a:lnTo>
                    <a:cubicBezTo>
                      <a:pt x="211073" y="344043"/>
                      <a:pt x="223867" y="331250"/>
                      <a:pt x="223867" y="315468"/>
                    </a:cubicBezTo>
                    <a:lnTo>
                      <a:pt x="223867" y="277368"/>
                    </a:lnTo>
                    <a:cubicBezTo>
                      <a:pt x="223872" y="266138"/>
                      <a:pt x="226899" y="255117"/>
                      <a:pt x="232630" y="245459"/>
                    </a:cubicBezTo>
                    <a:lnTo>
                      <a:pt x="232630" y="245459"/>
                    </a:lnTo>
                    <a:cubicBezTo>
                      <a:pt x="238395" y="235782"/>
                      <a:pt x="241424" y="224720"/>
                      <a:pt x="241393" y="213455"/>
                    </a:cubicBezTo>
                    <a:lnTo>
                      <a:pt x="241393" y="176689"/>
                    </a:lnTo>
                    <a:cubicBezTo>
                      <a:pt x="241393" y="160907"/>
                      <a:pt x="228599" y="148114"/>
                      <a:pt x="212818" y="148114"/>
                    </a:cubicBezTo>
                    <a:lnTo>
                      <a:pt x="100042" y="148114"/>
                    </a:lnTo>
                    <a:lnTo>
                      <a:pt x="100042" y="52292"/>
                    </a:lnTo>
                    <a:cubicBezTo>
                      <a:pt x="100042" y="30004"/>
                      <a:pt x="93755" y="0"/>
                      <a:pt x="67181" y="0"/>
                    </a:cubicBezTo>
                    <a:lnTo>
                      <a:pt x="67181" y="0"/>
                    </a:lnTo>
                    <a:cubicBezTo>
                      <a:pt x="67181" y="0"/>
                      <a:pt x="59751" y="97536"/>
                      <a:pt x="10031" y="137160"/>
                    </a:cubicBezTo>
                    <a:cubicBezTo>
                      <a:pt x="2628" y="145034"/>
                      <a:pt x="-957" y="155754"/>
                      <a:pt x="220" y="16649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324F33F-1543-8621-8C2D-64E87AF7A203}"/>
                  </a:ext>
                </a:extLst>
              </p:cNvPr>
              <p:cNvSpPr/>
              <p:nvPr/>
            </p:nvSpPr>
            <p:spPr>
              <a:xfrm>
                <a:off x="1018508" y="2143506"/>
                <a:ext cx="47148" cy="159638"/>
              </a:xfrm>
              <a:custGeom>
                <a:avLst/>
                <a:gdLst>
                  <a:gd name="connsiteX0" fmla="*/ 0 w 47148"/>
                  <a:gd name="connsiteY0" fmla="*/ 0 h 159638"/>
                  <a:gd name="connsiteX1" fmla="*/ 47149 w 47148"/>
                  <a:gd name="connsiteY1" fmla="*/ 0 h 159638"/>
                  <a:gd name="connsiteX2" fmla="*/ 47149 w 47148"/>
                  <a:gd name="connsiteY2" fmla="*/ 159639 h 159638"/>
                  <a:gd name="connsiteX3" fmla="*/ 0 w 47148"/>
                  <a:gd name="connsiteY3" fmla="*/ 159639 h 15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" h="159638">
                    <a:moveTo>
                      <a:pt x="0" y="0"/>
                    </a:moveTo>
                    <a:lnTo>
                      <a:pt x="47149" y="0"/>
                    </a:lnTo>
                    <a:lnTo>
                      <a:pt x="47149" y="159639"/>
                    </a:lnTo>
                    <a:lnTo>
                      <a:pt x="0" y="159639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E5D8CAD-201E-F3E8-2FE0-75E84E9FC2EE}"/>
                  </a:ext>
                </a:extLst>
              </p:cNvPr>
              <p:cNvSpPr/>
              <p:nvPr/>
            </p:nvSpPr>
            <p:spPr>
              <a:xfrm>
                <a:off x="3624557" y="1456848"/>
                <a:ext cx="149914" cy="214217"/>
              </a:xfrm>
              <a:custGeom>
                <a:avLst/>
                <a:gdLst>
                  <a:gd name="connsiteX0" fmla="*/ 86 w 149914"/>
                  <a:gd name="connsiteY0" fmla="*/ 103632 h 214217"/>
                  <a:gd name="connsiteX1" fmla="*/ 86 w 149914"/>
                  <a:gd name="connsiteY1" fmla="*/ 198215 h 214217"/>
                  <a:gd name="connsiteX2" fmla="*/ 34471 w 149914"/>
                  <a:gd name="connsiteY2" fmla="*/ 214217 h 214217"/>
                  <a:gd name="connsiteX3" fmla="*/ 121339 w 149914"/>
                  <a:gd name="connsiteY3" fmla="*/ 214217 h 214217"/>
                  <a:gd name="connsiteX4" fmla="*/ 138960 w 149914"/>
                  <a:gd name="connsiteY4" fmla="*/ 196596 h 214217"/>
                  <a:gd name="connsiteX5" fmla="*/ 138960 w 149914"/>
                  <a:gd name="connsiteY5" fmla="*/ 172879 h 214217"/>
                  <a:gd name="connsiteX6" fmla="*/ 144484 w 149914"/>
                  <a:gd name="connsiteY6" fmla="*/ 152972 h 214217"/>
                  <a:gd name="connsiteX7" fmla="*/ 144485 w 149914"/>
                  <a:gd name="connsiteY7" fmla="*/ 152971 h 214217"/>
                  <a:gd name="connsiteX8" fmla="*/ 149914 w 149914"/>
                  <a:gd name="connsiteY8" fmla="*/ 132969 h 214217"/>
                  <a:gd name="connsiteX9" fmla="*/ 149914 w 149914"/>
                  <a:gd name="connsiteY9" fmla="*/ 110109 h 214217"/>
                  <a:gd name="connsiteX10" fmla="*/ 132293 w 149914"/>
                  <a:gd name="connsiteY10" fmla="*/ 92488 h 214217"/>
                  <a:gd name="connsiteX11" fmla="*/ 62284 w 149914"/>
                  <a:gd name="connsiteY11" fmla="*/ 92488 h 214217"/>
                  <a:gd name="connsiteX12" fmla="*/ 62284 w 149914"/>
                  <a:gd name="connsiteY12" fmla="*/ 32575 h 214217"/>
                  <a:gd name="connsiteX13" fmla="*/ 41805 w 149914"/>
                  <a:gd name="connsiteY13" fmla="*/ 0 h 214217"/>
                  <a:gd name="connsiteX14" fmla="*/ 41805 w 149914"/>
                  <a:gd name="connsiteY14" fmla="*/ 0 h 214217"/>
                  <a:gd name="connsiteX15" fmla="*/ 6467 w 149914"/>
                  <a:gd name="connsiteY15" fmla="*/ 85725 h 214217"/>
                  <a:gd name="connsiteX16" fmla="*/ 85 w 149914"/>
                  <a:gd name="connsiteY16" fmla="*/ 103632 h 214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9914" h="214217">
                    <a:moveTo>
                      <a:pt x="86" y="103632"/>
                    </a:moveTo>
                    <a:lnTo>
                      <a:pt x="86" y="198215"/>
                    </a:lnTo>
                    <a:cubicBezTo>
                      <a:pt x="86" y="207074"/>
                      <a:pt x="15612" y="214217"/>
                      <a:pt x="34471" y="214217"/>
                    </a:cubicBezTo>
                    <a:lnTo>
                      <a:pt x="121339" y="214217"/>
                    </a:lnTo>
                    <a:cubicBezTo>
                      <a:pt x="131071" y="214217"/>
                      <a:pt x="138960" y="206328"/>
                      <a:pt x="138960" y="196596"/>
                    </a:cubicBezTo>
                    <a:lnTo>
                      <a:pt x="138960" y="172879"/>
                    </a:lnTo>
                    <a:cubicBezTo>
                      <a:pt x="138933" y="165861"/>
                      <a:pt x="140845" y="158972"/>
                      <a:pt x="144484" y="152972"/>
                    </a:cubicBezTo>
                    <a:lnTo>
                      <a:pt x="144485" y="152971"/>
                    </a:lnTo>
                    <a:cubicBezTo>
                      <a:pt x="148024" y="146898"/>
                      <a:pt x="149897" y="139998"/>
                      <a:pt x="149914" y="132969"/>
                    </a:cubicBezTo>
                    <a:lnTo>
                      <a:pt x="149914" y="110109"/>
                    </a:lnTo>
                    <a:cubicBezTo>
                      <a:pt x="149914" y="100377"/>
                      <a:pt x="142025" y="92488"/>
                      <a:pt x="132293" y="92488"/>
                    </a:cubicBezTo>
                    <a:lnTo>
                      <a:pt x="62284" y="92488"/>
                    </a:lnTo>
                    <a:lnTo>
                      <a:pt x="62284" y="32575"/>
                    </a:lnTo>
                    <a:cubicBezTo>
                      <a:pt x="62284" y="18669"/>
                      <a:pt x="58283" y="0"/>
                      <a:pt x="41805" y="0"/>
                    </a:cubicBezTo>
                    <a:lnTo>
                      <a:pt x="41805" y="0"/>
                    </a:lnTo>
                    <a:cubicBezTo>
                      <a:pt x="41805" y="0"/>
                      <a:pt x="37138" y="60674"/>
                      <a:pt x="6467" y="85725"/>
                    </a:cubicBezTo>
                    <a:cubicBezTo>
                      <a:pt x="1841" y="90485"/>
                      <a:pt x="-488" y="97020"/>
                      <a:pt x="85" y="10363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3C2512A-BCC4-A569-E08D-8B56DC841F4A}"/>
                  </a:ext>
                </a:extLst>
              </p:cNvPr>
              <p:cNvSpPr/>
              <p:nvPr/>
            </p:nvSpPr>
            <p:spPr>
              <a:xfrm>
                <a:off x="3587877" y="1559337"/>
                <a:ext cx="29336" cy="99345"/>
              </a:xfrm>
              <a:custGeom>
                <a:avLst/>
                <a:gdLst>
                  <a:gd name="connsiteX0" fmla="*/ 0 w 29336"/>
                  <a:gd name="connsiteY0" fmla="*/ 0 h 99345"/>
                  <a:gd name="connsiteX1" fmla="*/ 29337 w 29336"/>
                  <a:gd name="connsiteY1" fmla="*/ 0 h 99345"/>
                  <a:gd name="connsiteX2" fmla="*/ 29337 w 29336"/>
                  <a:gd name="connsiteY2" fmla="*/ 99346 h 99345"/>
                  <a:gd name="connsiteX3" fmla="*/ 0 w 29336"/>
                  <a:gd name="connsiteY3" fmla="*/ 99346 h 9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36" h="99345">
                    <a:moveTo>
                      <a:pt x="0" y="0"/>
                    </a:moveTo>
                    <a:lnTo>
                      <a:pt x="29337" y="0"/>
                    </a:lnTo>
                    <a:lnTo>
                      <a:pt x="29337" y="99346"/>
                    </a:lnTo>
                    <a:lnTo>
                      <a:pt x="0" y="99346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5F9ACE1-CDE8-8EFB-13FC-ECFA34EE05BD}"/>
                  </a:ext>
                </a:extLst>
              </p:cNvPr>
              <p:cNvSpPr/>
              <p:nvPr/>
            </p:nvSpPr>
            <p:spPr>
              <a:xfrm rot="-2700000">
                <a:off x="1610936" y="799029"/>
                <a:ext cx="247268" cy="247269"/>
              </a:xfrm>
              <a:custGeom>
                <a:avLst/>
                <a:gdLst>
                  <a:gd name="connsiteX0" fmla="*/ 247269 w 247268"/>
                  <a:gd name="connsiteY0" fmla="*/ 123635 h 247269"/>
                  <a:gd name="connsiteX1" fmla="*/ 123635 w 247268"/>
                  <a:gd name="connsiteY1" fmla="*/ 247269 h 247269"/>
                  <a:gd name="connsiteX2" fmla="*/ 0 w 247268"/>
                  <a:gd name="connsiteY2" fmla="*/ 123635 h 247269"/>
                  <a:gd name="connsiteX3" fmla="*/ 123635 w 247268"/>
                  <a:gd name="connsiteY3" fmla="*/ 0 h 247269"/>
                  <a:gd name="connsiteX4" fmla="*/ 247269 w 247268"/>
                  <a:gd name="connsiteY4" fmla="*/ 123635 h 247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268" h="247269">
                    <a:moveTo>
                      <a:pt x="247269" y="123635"/>
                    </a:moveTo>
                    <a:cubicBezTo>
                      <a:pt x="247269" y="191916"/>
                      <a:pt x="191916" y="247269"/>
                      <a:pt x="123635" y="247269"/>
                    </a:cubicBezTo>
                    <a:cubicBezTo>
                      <a:pt x="55353" y="247269"/>
                      <a:pt x="0" y="191916"/>
                      <a:pt x="0" y="123635"/>
                    </a:cubicBezTo>
                    <a:cubicBezTo>
                      <a:pt x="0" y="55353"/>
                      <a:pt x="55353" y="0"/>
                      <a:pt x="123635" y="0"/>
                    </a:cubicBezTo>
                    <a:cubicBezTo>
                      <a:pt x="191916" y="0"/>
                      <a:pt x="247269" y="55353"/>
                      <a:pt x="247269" y="12363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11E5AD7-82B3-937C-F300-8B153C39D353}"/>
                  </a:ext>
                </a:extLst>
              </p:cNvPr>
              <p:cNvSpPr/>
              <p:nvPr/>
            </p:nvSpPr>
            <p:spPr>
              <a:xfrm>
                <a:off x="1626870" y="814959"/>
                <a:ext cx="215455" cy="215455"/>
              </a:xfrm>
              <a:custGeom>
                <a:avLst/>
                <a:gdLst>
                  <a:gd name="connsiteX0" fmla="*/ 215456 w 215455"/>
                  <a:gd name="connsiteY0" fmla="*/ 107728 h 215455"/>
                  <a:gd name="connsiteX1" fmla="*/ 107728 w 215455"/>
                  <a:gd name="connsiteY1" fmla="*/ 215456 h 215455"/>
                  <a:gd name="connsiteX2" fmla="*/ 0 w 215455"/>
                  <a:gd name="connsiteY2" fmla="*/ 107728 h 215455"/>
                  <a:gd name="connsiteX3" fmla="*/ 107728 w 215455"/>
                  <a:gd name="connsiteY3" fmla="*/ 0 h 215455"/>
                  <a:gd name="connsiteX4" fmla="*/ 215456 w 215455"/>
                  <a:gd name="connsiteY4" fmla="*/ 107728 h 21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55" h="215455">
                    <a:moveTo>
                      <a:pt x="215456" y="107728"/>
                    </a:moveTo>
                    <a:cubicBezTo>
                      <a:pt x="215456" y="167224"/>
                      <a:pt x="167224" y="215456"/>
                      <a:pt x="107728" y="215456"/>
                    </a:cubicBezTo>
                    <a:cubicBezTo>
                      <a:pt x="48231" y="215456"/>
                      <a:pt x="0" y="167224"/>
                      <a:pt x="0" y="107728"/>
                    </a:cubicBezTo>
                    <a:cubicBezTo>
                      <a:pt x="0" y="48231"/>
                      <a:pt x="48231" y="0"/>
                      <a:pt x="107728" y="0"/>
                    </a:cubicBezTo>
                    <a:cubicBezTo>
                      <a:pt x="167224" y="0"/>
                      <a:pt x="215456" y="48231"/>
                      <a:pt x="215456" y="10772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DE503BE-797C-07B4-C6DB-6E6F7468DAB4}"/>
                  </a:ext>
                </a:extLst>
              </p:cNvPr>
              <p:cNvSpPr/>
              <p:nvPr/>
            </p:nvSpPr>
            <p:spPr>
              <a:xfrm>
                <a:off x="1696021" y="858012"/>
                <a:ext cx="77057" cy="128968"/>
              </a:xfrm>
              <a:custGeom>
                <a:avLst/>
                <a:gdLst>
                  <a:gd name="connsiteX0" fmla="*/ 45148 w 77057"/>
                  <a:gd name="connsiteY0" fmla="*/ 113538 h 128968"/>
                  <a:gd name="connsiteX1" fmla="*/ 45148 w 77057"/>
                  <a:gd name="connsiteY1" fmla="*/ 128969 h 128968"/>
                  <a:gd name="connsiteX2" fmla="*/ 33718 w 77057"/>
                  <a:gd name="connsiteY2" fmla="*/ 128969 h 128968"/>
                  <a:gd name="connsiteX3" fmla="*/ 33718 w 77057"/>
                  <a:gd name="connsiteY3" fmla="*/ 113728 h 128968"/>
                  <a:gd name="connsiteX4" fmla="*/ 0 w 77057"/>
                  <a:gd name="connsiteY4" fmla="*/ 102298 h 128968"/>
                  <a:gd name="connsiteX5" fmla="*/ 6191 w 77057"/>
                  <a:gd name="connsiteY5" fmla="*/ 88392 h 128968"/>
                  <a:gd name="connsiteX6" fmla="*/ 33718 w 77057"/>
                  <a:gd name="connsiteY6" fmla="*/ 98869 h 128968"/>
                  <a:gd name="connsiteX7" fmla="*/ 33718 w 77057"/>
                  <a:gd name="connsiteY7" fmla="*/ 71723 h 128968"/>
                  <a:gd name="connsiteX8" fmla="*/ 2095 w 77057"/>
                  <a:gd name="connsiteY8" fmla="*/ 43910 h 128968"/>
                  <a:gd name="connsiteX9" fmla="*/ 33718 w 77057"/>
                  <a:gd name="connsiteY9" fmla="*/ 15335 h 128968"/>
                  <a:gd name="connsiteX10" fmla="*/ 33718 w 77057"/>
                  <a:gd name="connsiteY10" fmla="*/ 0 h 128968"/>
                  <a:gd name="connsiteX11" fmla="*/ 45053 w 77057"/>
                  <a:gd name="connsiteY11" fmla="*/ 0 h 128968"/>
                  <a:gd name="connsiteX12" fmla="*/ 45053 w 77057"/>
                  <a:gd name="connsiteY12" fmla="*/ 15335 h 128968"/>
                  <a:gd name="connsiteX13" fmla="*/ 72961 w 77057"/>
                  <a:gd name="connsiteY13" fmla="*/ 23717 h 128968"/>
                  <a:gd name="connsiteX14" fmla="*/ 67437 w 77057"/>
                  <a:gd name="connsiteY14" fmla="*/ 37338 h 128968"/>
                  <a:gd name="connsiteX15" fmla="*/ 45148 w 77057"/>
                  <a:gd name="connsiteY15" fmla="*/ 29908 h 128968"/>
                  <a:gd name="connsiteX16" fmla="*/ 45148 w 77057"/>
                  <a:gd name="connsiteY16" fmla="*/ 57626 h 128968"/>
                  <a:gd name="connsiteX17" fmla="*/ 77057 w 77057"/>
                  <a:gd name="connsiteY17" fmla="*/ 85344 h 128968"/>
                  <a:gd name="connsiteX18" fmla="*/ 45148 w 77057"/>
                  <a:gd name="connsiteY18" fmla="*/ 113538 h 128968"/>
                  <a:gd name="connsiteX19" fmla="*/ 33718 w 77057"/>
                  <a:gd name="connsiteY19" fmla="*/ 55054 h 128968"/>
                  <a:gd name="connsiteX20" fmla="*/ 33718 w 77057"/>
                  <a:gd name="connsiteY20" fmla="*/ 30575 h 128968"/>
                  <a:gd name="connsiteX21" fmla="*/ 19812 w 77057"/>
                  <a:gd name="connsiteY21" fmla="*/ 43053 h 128968"/>
                  <a:gd name="connsiteX22" fmla="*/ 33718 w 77057"/>
                  <a:gd name="connsiteY22" fmla="*/ 55054 h 128968"/>
                  <a:gd name="connsiteX23" fmla="*/ 59341 w 77057"/>
                  <a:gd name="connsiteY23" fmla="*/ 86868 h 128968"/>
                  <a:gd name="connsiteX24" fmla="*/ 45053 w 77057"/>
                  <a:gd name="connsiteY24" fmla="*/ 74581 h 128968"/>
                  <a:gd name="connsiteX25" fmla="*/ 45053 w 77057"/>
                  <a:gd name="connsiteY25" fmla="*/ 98965 h 128968"/>
                  <a:gd name="connsiteX26" fmla="*/ 59436 w 77057"/>
                  <a:gd name="connsiteY26" fmla="*/ 86868 h 12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7057" h="128968">
                    <a:moveTo>
                      <a:pt x="45148" y="113538"/>
                    </a:moveTo>
                    <a:lnTo>
                      <a:pt x="45148" y="128969"/>
                    </a:lnTo>
                    <a:lnTo>
                      <a:pt x="33718" y="128969"/>
                    </a:lnTo>
                    <a:lnTo>
                      <a:pt x="33718" y="113728"/>
                    </a:lnTo>
                    <a:cubicBezTo>
                      <a:pt x="21589" y="113376"/>
                      <a:pt x="9844" y="109395"/>
                      <a:pt x="0" y="102298"/>
                    </a:cubicBezTo>
                    <a:lnTo>
                      <a:pt x="6191" y="88392"/>
                    </a:lnTo>
                    <a:cubicBezTo>
                      <a:pt x="14184" y="94431"/>
                      <a:pt x="23733" y="98066"/>
                      <a:pt x="33718" y="98869"/>
                    </a:cubicBezTo>
                    <a:lnTo>
                      <a:pt x="33718" y="71723"/>
                    </a:lnTo>
                    <a:cubicBezTo>
                      <a:pt x="18478" y="68008"/>
                      <a:pt x="2095" y="63055"/>
                      <a:pt x="2095" y="43910"/>
                    </a:cubicBezTo>
                    <a:cubicBezTo>
                      <a:pt x="2095" y="29908"/>
                      <a:pt x="12287" y="17621"/>
                      <a:pt x="33718" y="15335"/>
                    </a:cubicBezTo>
                    <a:lnTo>
                      <a:pt x="33718" y="0"/>
                    </a:lnTo>
                    <a:lnTo>
                      <a:pt x="45053" y="0"/>
                    </a:lnTo>
                    <a:lnTo>
                      <a:pt x="45053" y="15335"/>
                    </a:lnTo>
                    <a:cubicBezTo>
                      <a:pt x="54924" y="15671"/>
                      <a:pt x="64539" y="18559"/>
                      <a:pt x="72961" y="23717"/>
                    </a:cubicBezTo>
                    <a:lnTo>
                      <a:pt x="67437" y="37338"/>
                    </a:lnTo>
                    <a:cubicBezTo>
                      <a:pt x="60615" y="33316"/>
                      <a:pt x="53019" y="30784"/>
                      <a:pt x="45148" y="29908"/>
                    </a:cubicBezTo>
                    <a:lnTo>
                      <a:pt x="45148" y="57626"/>
                    </a:lnTo>
                    <a:cubicBezTo>
                      <a:pt x="60388" y="61341"/>
                      <a:pt x="77057" y="66199"/>
                      <a:pt x="77057" y="85344"/>
                    </a:cubicBezTo>
                    <a:cubicBezTo>
                      <a:pt x="77057" y="99631"/>
                      <a:pt x="66675" y="111728"/>
                      <a:pt x="45148" y="113538"/>
                    </a:cubicBezTo>
                    <a:close/>
                    <a:moveTo>
                      <a:pt x="33718" y="55054"/>
                    </a:moveTo>
                    <a:lnTo>
                      <a:pt x="33718" y="30575"/>
                    </a:lnTo>
                    <a:cubicBezTo>
                      <a:pt x="24193" y="32099"/>
                      <a:pt x="19812" y="37052"/>
                      <a:pt x="19812" y="43053"/>
                    </a:cubicBezTo>
                    <a:cubicBezTo>
                      <a:pt x="19812" y="49054"/>
                      <a:pt x="25813" y="52673"/>
                      <a:pt x="33718" y="55054"/>
                    </a:cubicBezTo>
                    <a:close/>
                    <a:moveTo>
                      <a:pt x="59341" y="86868"/>
                    </a:moveTo>
                    <a:cubicBezTo>
                      <a:pt x="59341" y="80105"/>
                      <a:pt x="53245" y="77343"/>
                      <a:pt x="45053" y="74581"/>
                    </a:cubicBezTo>
                    <a:lnTo>
                      <a:pt x="45053" y="98965"/>
                    </a:lnTo>
                    <a:cubicBezTo>
                      <a:pt x="55150" y="97441"/>
                      <a:pt x="59436" y="92773"/>
                      <a:pt x="59436" y="86868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07E8EA6-5930-AB95-C699-0CFB93B98AFC}"/>
                  </a:ext>
                </a:extLst>
              </p:cNvPr>
              <p:cNvSpPr/>
              <p:nvPr/>
            </p:nvSpPr>
            <p:spPr>
              <a:xfrm rot="-4603200">
                <a:off x="4054842" y="1044653"/>
                <a:ext cx="221741" cy="221741"/>
              </a:xfrm>
              <a:custGeom>
                <a:avLst/>
                <a:gdLst>
                  <a:gd name="connsiteX0" fmla="*/ 221742 w 221741"/>
                  <a:gd name="connsiteY0" fmla="*/ 110871 h 221741"/>
                  <a:gd name="connsiteX1" fmla="*/ 110871 w 221741"/>
                  <a:gd name="connsiteY1" fmla="*/ 221742 h 221741"/>
                  <a:gd name="connsiteX2" fmla="*/ 0 w 221741"/>
                  <a:gd name="connsiteY2" fmla="*/ 110871 h 221741"/>
                  <a:gd name="connsiteX3" fmla="*/ 110871 w 221741"/>
                  <a:gd name="connsiteY3" fmla="*/ 0 h 221741"/>
                  <a:gd name="connsiteX4" fmla="*/ 221742 w 221741"/>
                  <a:gd name="connsiteY4" fmla="*/ 110871 h 2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41" h="221741">
                    <a:moveTo>
                      <a:pt x="221742" y="110871"/>
                    </a:moveTo>
                    <a:cubicBezTo>
                      <a:pt x="221742" y="172103"/>
                      <a:pt x="172103" y="221742"/>
                      <a:pt x="110871" y="221742"/>
                    </a:cubicBezTo>
                    <a:cubicBezTo>
                      <a:pt x="49638" y="221742"/>
                      <a:pt x="0" y="172103"/>
                      <a:pt x="0" y="110871"/>
                    </a:cubicBezTo>
                    <a:cubicBezTo>
                      <a:pt x="0" y="49639"/>
                      <a:pt x="49638" y="0"/>
                      <a:pt x="110871" y="0"/>
                    </a:cubicBezTo>
                    <a:cubicBezTo>
                      <a:pt x="172103" y="0"/>
                      <a:pt x="221742" y="49639"/>
                      <a:pt x="221742" y="11087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9298140-1F6B-2634-2228-3710FC45EDCB}"/>
                  </a:ext>
                </a:extLst>
              </p:cNvPr>
              <p:cNvSpPr/>
              <p:nvPr/>
            </p:nvSpPr>
            <p:spPr>
              <a:xfrm>
                <a:off x="4069270" y="1058989"/>
                <a:ext cx="193166" cy="193166"/>
              </a:xfrm>
              <a:custGeom>
                <a:avLst/>
                <a:gdLst>
                  <a:gd name="connsiteX0" fmla="*/ 193167 w 193166"/>
                  <a:gd name="connsiteY0" fmla="*/ 96584 h 193166"/>
                  <a:gd name="connsiteX1" fmla="*/ 96583 w 193166"/>
                  <a:gd name="connsiteY1" fmla="*/ 193167 h 193166"/>
                  <a:gd name="connsiteX2" fmla="*/ 0 w 193166"/>
                  <a:gd name="connsiteY2" fmla="*/ 96584 h 193166"/>
                  <a:gd name="connsiteX3" fmla="*/ 96583 w 193166"/>
                  <a:gd name="connsiteY3" fmla="*/ 0 h 193166"/>
                  <a:gd name="connsiteX4" fmla="*/ 193167 w 193166"/>
                  <a:gd name="connsiteY4" fmla="*/ 96584 h 19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6" h="193166">
                    <a:moveTo>
                      <a:pt x="193167" y="96584"/>
                    </a:moveTo>
                    <a:cubicBezTo>
                      <a:pt x="193167" y="149925"/>
                      <a:pt x="149925" y="193167"/>
                      <a:pt x="96583" y="193167"/>
                    </a:cubicBezTo>
                    <a:cubicBezTo>
                      <a:pt x="43242" y="193167"/>
                      <a:pt x="0" y="149925"/>
                      <a:pt x="0" y="96584"/>
                    </a:cubicBezTo>
                    <a:cubicBezTo>
                      <a:pt x="0" y="43242"/>
                      <a:pt x="43242" y="0"/>
                      <a:pt x="96583" y="0"/>
                    </a:cubicBezTo>
                    <a:cubicBezTo>
                      <a:pt x="149925" y="0"/>
                      <a:pt x="193167" y="43242"/>
                      <a:pt x="193167" y="9658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8DDD9DB-375F-9F40-F62E-187916EF8FD6}"/>
                  </a:ext>
                </a:extLst>
              </p:cNvPr>
              <p:cNvSpPr/>
              <p:nvPr/>
            </p:nvSpPr>
            <p:spPr>
              <a:xfrm>
                <a:off x="4131373" y="1097756"/>
                <a:ext cx="68961" cy="116204"/>
              </a:xfrm>
              <a:custGeom>
                <a:avLst/>
                <a:gdLst>
                  <a:gd name="connsiteX0" fmla="*/ 40386 w 68961"/>
                  <a:gd name="connsiteY0" fmla="*/ 102394 h 116204"/>
                  <a:gd name="connsiteX1" fmla="*/ 40386 w 68961"/>
                  <a:gd name="connsiteY1" fmla="*/ 116205 h 116204"/>
                  <a:gd name="connsiteX2" fmla="*/ 30194 w 68961"/>
                  <a:gd name="connsiteY2" fmla="*/ 116205 h 116204"/>
                  <a:gd name="connsiteX3" fmla="*/ 30194 w 68961"/>
                  <a:gd name="connsiteY3" fmla="*/ 102394 h 116204"/>
                  <a:gd name="connsiteX4" fmla="*/ 0 w 68961"/>
                  <a:gd name="connsiteY4" fmla="*/ 92202 h 116204"/>
                  <a:gd name="connsiteX5" fmla="*/ 5525 w 68961"/>
                  <a:gd name="connsiteY5" fmla="*/ 79724 h 116204"/>
                  <a:gd name="connsiteX6" fmla="*/ 30194 w 68961"/>
                  <a:gd name="connsiteY6" fmla="*/ 89249 h 116204"/>
                  <a:gd name="connsiteX7" fmla="*/ 30194 w 68961"/>
                  <a:gd name="connsiteY7" fmla="*/ 64294 h 116204"/>
                  <a:gd name="connsiteX8" fmla="*/ 1619 w 68961"/>
                  <a:gd name="connsiteY8" fmla="*/ 39433 h 116204"/>
                  <a:gd name="connsiteX9" fmla="*/ 30194 w 68961"/>
                  <a:gd name="connsiteY9" fmla="*/ 14002 h 116204"/>
                  <a:gd name="connsiteX10" fmla="*/ 30194 w 68961"/>
                  <a:gd name="connsiteY10" fmla="*/ 0 h 116204"/>
                  <a:gd name="connsiteX11" fmla="*/ 40386 w 68961"/>
                  <a:gd name="connsiteY11" fmla="*/ 0 h 116204"/>
                  <a:gd name="connsiteX12" fmla="*/ 40386 w 68961"/>
                  <a:gd name="connsiteY12" fmla="*/ 13716 h 116204"/>
                  <a:gd name="connsiteX13" fmla="*/ 65342 w 68961"/>
                  <a:gd name="connsiteY13" fmla="*/ 21241 h 116204"/>
                  <a:gd name="connsiteX14" fmla="*/ 60293 w 68961"/>
                  <a:gd name="connsiteY14" fmla="*/ 33719 h 116204"/>
                  <a:gd name="connsiteX15" fmla="*/ 40386 w 68961"/>
                  <a:gd name="connsiteY15" fmla="*/ 27051 h 116204"/>
                  <a:gd name="connsiteX16" fmla="*/ 40386 w 68961"/>
                  <a:gd name="connsiteY16" fmla="*/ 52006 h 116204"/>
                  <a:gd name="connsiteX17" fmla="*/ 68961 w 68961"/>
                  <a:gd name="connsiteY17" fmla="*/ 76771 h 116204"/>
                  <a:gd name="connsiteX18" fmla="*/ 40386 w 68961"/>
                  <a:gd name="connsiteY18" fmla="*/ 102394 h 116204"/>
                  <a:gd name="connsiteX19" fmla="*/ 30194 w 68961"/>
                  <a:gd name="connsiteY19" fmla="*/ 49625 h 116204"/>
                  <a:gd name="connsiteX20" fmla="*/ 30194 w 68961"/>
                  <a:gd name="connsiteY20" fmla="*/ 27623 h 116204"/>
                  <a:gd name="connsiteX21" fmla="*/ 17717 w 68961"/>
                  <a:gd name="connsiteY21" fmla="*/ 38862 h 116204"/>
                  <a:gd name="connsiteX22" fmla="*/ 30194 w 68961"/>
                  <a:gd name="connsiteY22" fmla="*/ 49244 h 116204"/>
                  <a:gd name="connsiteX23" fmla="*/ 53150 w 68961"/>
                  <a:gd name="connsiteY23" fmla="*/ 78200 h 116204"/>
                  <a:gd name="connsiteX24" fmla="*/ 40386 w 68961"/>
                  <a:gd name="connsiteY24" fmla="*/ 67246 h 116204"/>
                  <a:gd name="connsiteX25" fmla="*/ 40386 w 68961"/>
                  <a:gd name="connsiteY25" fmla="*/ 89059 h 116204"/>
                  <a:gd name="connsiteX26" fmla="*/ 53150 w 68961"/>
                  <a:gd name="connsiteY26" fmla="*/ 77724 h 11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8961" h="116204">
                    <a:moveTo>
                      <a:pt x="40386" y="102394"/>
                    </a:moveTo>
                    <a:lnTo>
                      <a:pt x="40386" y="116205"/>
                    </a:lnTo>
                    <a:lnTo>
                      <a:pt x="30194" y="116205"/>
                    </a:lnTo>
                    <a:lnTo>
                      <a:pt x="30194" y="102394"/>
                    </a:lnTo>
                    <a:cubicBezTo>
                      <a:pt x="19327" y="102147"/>
                      <a:pt x="8794" y="98591"/>
                      <a:pt x="0" y="92202"/>
                    </a:cubicBezTo>
                    <a:lnTo>
                      <a:pt x="5525" y="79724"/>
                    </a:lnTo>
                    <a:cubicBezTo>
                      <a:pt x="12684" y="85164"/>
                      <a:pt x="21237" y="88467"/>
                      <a:pt x="30194" y="89249"/>
                    </a:cubicBezTo>
                    <a:lnTo>
                      <a:pt x="30194" y="64294"/>
                    </a:lnTo>
                    <a:cubicBezTo>
                      <a:pt x="16478" y="60960"/>
                      <a:pt x="1619" y="56579"/>
                      <a:pt x="1619" y="39433"/>
                    </a:cubicBezTo>
                    <a:cubicBezTo>
                      <a:pt x="1619" y="26860"/>
                      <a:pt x="11144" y="15812"/>
                      <a:pt x="30194" y="14002"/>
                    </a:cubicBezTo>
                    <a:lnTo>
                      <a:pt x="30194" y="0"/>
                    </a:lnTo>
                    <a:lnTo>
                      <a:pt x="40386" y="0"/>
                    </a:lnTo>
                    <a:lnTo>
                      <a:pt x="40386" y="13716"/>
                    </a:lnTo>
                    <a:cubicBezTo>
                      <a:pt x="49194" y="14153"/>
                      <a:pt x="57761" y="16736"/>
                      <a:pt x="65342" y="21241"/>
                    </a:cubicBezTo>
                    <a:lnTo>
                      <a:pt x="60293" y="33719"/>
                    </a:lnTo>
                    <a:cubicBezTo>
                      <a:pt x="54188" y="30148"/>
                      <a:pt x="47410" y="27879"/>
                      <a:pt x="40386" y="27051"/>
                    </a:cubicBezTo>
                    <a:lnTo>
                      <a:pt x="40386" y="52006"/>
                    </a:lnTo>
                    <a:cubicBezTo>
                      <a:pt x="54007" y="55340"/>
                      <a:pt x="68961" y="59627"/>
                      <a:pt x="68961" y="76771"/>
                    </a:cubicBezTo>
                    <a:cubicBezTo>
                      <a:pt x="68961" y="89154"/>
                      <a:pt x="59722" y="100013"/>
                      <a:pt x="40386" y="102394"/>
                    </a:cubicBezTo>
                    <a:close/>
                    <a:moveTo>
                      <a:pt x="30194" y="49625"/>
                    </a:moveTo>
                    <a:lnTo>
                      <a:pt x="30194" y="27623"/>
                    </a:lnTo>
                    <a:cubicBezTo>
                      <a:pt x="21432" y="28956"/>
                      <a:pt x="17717" y="33433"/>
                      <a:pt x="17717" y="38862"/>
                    </a:cubicBezTo>
                    <a:cubicBezTo>
                      <a:pt x="17717" y="44291"/>
                      <a:pt x="23051" y="47149"/>
                      <a:pt x="30194" y="49244"/>
                    </a:cubicBezTo>
                    <a:close/>
                    <a:moveTo>
                      <a:pt x="53150" y="78200"/>
                    </a:moveTo>
                    <a:cubicBezTo>
                      <a:pt x="53150" y="72104"/>
                      <a:pt x="47720" y="69342"/>
                      <a:pt x="40386" y="67246"/>
                    </a:cubicBezTo>
                    <a:lnTo>
                      <a:pt x="40386" y="89059"/>
                    </a:lnTo>
                    <a:cubicBezTo>
                      <a:pt x="49340" y="87249"/>
                      <a:pt x="53150" y="83344"/>
                      <a:pt x="53150" y="7772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5A2EC7F-C25D-F783-B79D-ABD47EC94782}"/>
                  </a:ext>
                </a:extLst>
              </p:cNvPr>
              <p:cNvSpPr/>
              <p:nvPr/>
            </p:nvSpPr>
            <p:spPr>
              <a:xfrm rot="-4603200">
                <a:off x="3194875" y="3154918"/>
                <a:ext cx="221741" cy="221741"/>
              </a:xfrm>
              <a:custGeom>
                <a:avLst/>
                <a:gdLst>
                  <a:gd name="connsiteX0" fmla="*/ 221742 w 221741"/>
                  <a:gd name="connsiteY0" fmla="*/ 110871 h 221741"/>
                  <a:gd name="connsiteX1" fmla="*/ 110871 w 221741"/>
                  <a:gd name="connsiteY1" fmla="*/ 221742 h 221741"/>
                  <a:gd name="connsiteX2" fmla="*/ 0 w 221741"/>
                  <a:gd name="connsiteY2" fmla="*/ 110871 h 221741"/>
                  <a:gd name="connsiteX3" fmla="*/ 110871 w 221741"/>
                  <a:gd name="connsiteY3" fmla="*/ 0 h 221741"/>
                  <a:gd name="connsiteX4" fmla="*/ 221742 w 221741"/>
                  <a:gd name="connsiteY4" fmla="*/ 110871 h 2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41" h="221741">
                    <a:moveTo>
                      <a:pt x="221742" y="110871"/>
                    </a:moveTo>
                    <a:cubicBezTo>
                      <a:pt x="221742" y="172103"/>
                      <a:pt x="172103" y="221742"/>
                      <a:pt x="110871" y="221742"/>
                    </a:cubicBezTo>
                    <a:cubicBezTo>
                      <a:pt x="49638" y="221742"/>
                      <a:pt x="0" y="172104"/>
                      <a:pt x="0" y="110871"/>
                    </a:cubicBezTo>
                    <a:cubicBezTo>
                      <a:pt x="0" y="49639"/>
                      <a:pt x="49638" y="0"/>
                      <a:pt x="110871" y="0"/>
                    </a:cubicBezTo>
                    <a:cubicBezTo>
                      <a:pt x="172103" y="0"/>
                      <a:pt x="221742" y="49638"/>
                      <a:pt x="221742" y="11087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1F837B7-DD4E-37CA-7112-1BE05C2D5C00}"/>
                  </a:ext>
                </a:extLst>
              </p:cNvPr>
              <p:cNvSpPr/>
              <p:nvPr/>
            </p:nvSpPr>
            <p:spPr>
              <a:xfrm>
                <a:off x="3209258" y="3169348"/>
                <a:ext cx="193166" cy="193166"/>
              </a:xfrm>
              <a:custGeom>
                <a:avLst/>
                <a:gdLst>
                  <a:gd name="connsiteX0" fmla="*/ 193167 w 193166"/>
                  <a:gd name="connsiteY0" fmla="*/ 96584 h 193166"/>
                  <a:gd name="connsiteX1" fmla="*/ 96583 w 193166"/>
                  <a:gd name="connsiteY1" fmla="*/ 193167 h 193166"/>
                  <a:gd name="connsiteX2" fmla="*/ 0 w 193166"/>
                  <a:gd name="connsiteY2" fmla="*/ 96584 h 193166"/>
                  <a:gd name="connsiteX3" fmla="*/ 96583 w 193166"/>
                  <a:gd name="connsiteY3" fmla="*/ 0 h 193166"/>
                  <a:gd name="connsiteX4" fmla="*/ 193167 w 193166"/>
                  <a:gd name="connsiteY4" fmla="*/ 96584 h 19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6" h="193166">
                    <a:moveTo>
                      <a:pt x="193167" y="96584"/>
                    </a:moveTo>
                    <a:cubicBezTo>
                      <a:pt x="193167" y="149925"/>
                      <a:pt x="149925" y="193167"/>
                      <a:pt x="96583" y="193167"/>
                    </a:cubicBezTo>
                    <a:cubicBezTo>
                      <a:pt x="43242" y="193167"/>
                      <a:pt x="0" y="149925"/>
                      <a:pt x="0" y="96584"/>
                    </a:cubicBezTo>
                    <a:cubicBezTo>
                      <a:pt x="0" y="43242"/>
                      <a:pt x="43241" y="0"/>
                      <a:pt x="96583" y="0"/>
                    </a:cubicBezTo>
                    <a:cubicBezTo>
                      <a:pt x="149925" y="0"/>
                      <a:pt x="193167" y="43242"/>
                      <a:pt x="193167" y="9658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F1977A6-4AAF-AF9B-810E-8609A3B82063}"/>
                  </a:ext>
                </a:extLst>
              </p:cNvPr>
              <p:cNvSpPr/>
              <p:nvPr/>
            </p:nvSpPr>
            <p:spPr>
              <a:xfrm>
                <a:off x="3271170" y="3208400"/>
                <a:ext cx="68872" cy="115824"/>
              </a:xfrm>
              <a:custGeom>
                <a:avLst/>
                <a:gdLst>
                  <a:gd name="connsiteX0" fmla="*/ 40481 w 68872"/>
                  <a:gd name="connsiteY0" fmla="*/ 101727 h 115824"/>
                  <a:gd name="connsiteX1" fmla="*/ 40481 w 68872"/>
                  <a:gd name="connsiteY1" fmla="*/ 115824 h 115824"/>
                  <a:gd name="connsiteX2" fmla="*/ 30194 w 68872"/>
                  <a:gd name="connsiteY2" fmla="*/ 115824 h 115824"/>
                  <a:gd name="connsiteX3" fmla="*/ 30194 w 68872"/>
                  <a:gd name="connsiteY3" fmla="*/ 102108 h 115824"/>
                  <a:gd name="connsiteX4" fmla="*/ 0 w 68872"/>
                  <a:gd name="connsiteY4" fmla="*/ 91916 h 115824"/>
                  <a:gd name="connsiteX5" fmla="*/ 5525 w 68872"/>
                  <a:gd name="connsiteY5" fmla="*/ 79438 h 115824"/>
                  <a:gd name="connsiteX6" fmla="*/ 30194 w 68872"/>
                  <a:gd name="connsiteY6" fmla="*/ 88963 h 115824"/>
                  <a:gd name="connsiteX7" fmla="*/ 30194 w 68872"/>
                  <a:gd name="connsiteY7" fmla="*/ 64294 h 115824"/>
                  <a:gd name="connsiteX8" fmla="*/ 1619 w 68872"/>
                  <a:gd name="connsiteY8" fmla="*/ 39434 h 115824"/>
                  <a:gd name="connsiteX9" fmla="*/ 30194 w 68872"/>
                  <a:gd name="connsiteY9" fmla="*/ 14002 h 115824"/>
                  <a:gd name="connsiteX10" fmla="*/ 30194 w 68872"/>
                  <a:gd name="connsiteY10" fmla="*/ 0 h 115824"/>
                  <a:gd name="connsiteX11" fmla="*/ 40291 w 68872"/>
                  <a:gd name="connsiteY11" fmla="*/ 0 h 115824"/>
                  <a:gd name="connsiteX12" fmla="*/ 40291 w 68872"/>
                  <a:gd name="connsiteY12" fmla="*/ 13716 h 115824"/>
                  <a:gd name="connsiteX13" fmla="*/ 65342 w 68872"/>
                  <a:gd name="connsiteY13" fmla="*/ 21241 h 115824"/>
                  <a:gd name="connsiteX14" fmla="*/ 60293 w 68872"/>
                  <a:gd name="connsiteY14" fmla="*/ 33719 h 115824"/>
                  <a:gd name="connsiteX15" fmla="*/ 40291 w 68872"/>
                  <a:gd name="connsiteY15" fmla="*/ 27051 h 115824"/>
                  <a:gd name="connsiteX16" fmla="*/ 40291 w 68872"/>
                  <a:gd name="connsiteY16" fmla="*/ 52006 h 115824"/>
                  <a:gd name="connsiteX17" fmla="*/ 68866 w 68872"/>
                  <a:gd name="connsiteY17" fmla="*/ 76771 h 115824"/>
                  <a:gd name="connsiteX18" fmla="*/ 40481 w 68872"/>
                  <a:gd name="connsiteY18" fmla="*/ 101727 h 115824"/>
                  <a:gd name="connsiteX19" fmla="*/ 30194 w 68872"/>
                  <a:gd name="connsiteY19" fmla="*/ 49149 h 115824"/>
                  <a:gd name="connsiteX20" fmla="*/ 30194 w 68872"/>
                  <a:gd name="connsiteY20" fmla="*/ 27146 h 115824"/>
                  <a:gd name="connsiteX21" fmla="*/ 17717 w 68872"/>
                  <a:gd name="connsiteY21" fmla="*/ 38386 h 115824"/>
                  <a:gd name="connsiteX22" fmla="*/ 30194 w 68872"/>
                  <a:gd name="connsiteY22" fmla="*/ 49149 h 115824"/>
                  <a:gd name="connsiteX23" fmla="*/ 53150 w 68872"/>
                  <a:gd name="connsiteY23" fmla="*/ 77724 h 115824"/>
                  <a:gd name="connsiteX24" fmla="*/ 40291 w 68872"/>
                  <a:gd name="connsiteY24" fmla="*/ 66770 h 115824"/>
                  <a:gd name="connsiteX25" fmla="*/ 40291 w 68872"/>
                  <a:gd name="connsiteY25" fmla="*/ 88583 h 115824"/>
                  <a:gd name="connsiteX26" fmla="*/ 53340 w 68872"/>
                  <a:gd name="connsiteY26" fmla="*/ 77724 h 11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8872" h="115824">
                    <a:moveTo>
                      <a:pt x="40481" y="101727"/>
                    </a:moveTo>
                    <a:lnTo>
                      <a:pt x="40481" y="115824"/>
                    </a:lnTo>
                    <a:lnTo>
                      <a:pt x="30194" y="115824"/>
                    </a:lnTo>
                    <a:lnTo>
                      <a:pt x="30194" y="102108"/>
                    </a:lnTo>
                    <a:cubicBezTo>
                      <a:pt x="19327" y="101861"/>
                      <a:pt x="8794" y="98306"/>
                      <a:pt x="0" y="91916"/>
                    </a:cubicBezTo>
                    <a:lnTo>
                      <a:pt x="5525" y="79438"/>
                    </a:lnTo>
                    <a:cubicBezTo>
                      <a:pt x="12684" y="84879"/>
                      <a:pt x="21237" y="88181"/>
                      <a:pt x="30194" y="88963"/>
                    </a:cubicBezTo>
                    <a:lnTo>
                      <a:pt x="30194" y="64294"/>
                    </a:lnTo>
                    <a:cubicBezTo>
                      <a:pt x="16478" y="60960"/>
                      <a:pt x="1619" y="56579"/>
                      <a:pt x="1619" y="39434"/>
                    </a:cubicBezTo>
                    <a:cubicBezTo>
                      <a:pt x="1619" y="26861"/>
                      <a:pt x="11144" y="15812"/>
                      <a:pt x="30194" y="14002"/>
                    </a:cubicBezTo>
                    <a:lnTo>
                      <a:pt x="30194" y="0"/>
                    </a:lnTo>
                    <a:lnTo>
                      <a:pt x="40291" y="0"/>
                    </a:lnTo>
                    <a:lnTo>
                      <a:pt x="40291" y="13716"/>
                    </a:lnTo>
                    <a:cubicBezTo>
                      <a:pt x="49138" y="14094"/>
                      <a:pt x="57750" y="16681"/>
                      <a:pt x="65342" y="21241"/>
                    </a:cubicBezTo>
                    <a:lnTo>
                      <a:pt x="60293" y="33719"/>
                    </a:lnTo>
                    <a:cubicBezTo>
                      <a:pt x="54160" y="30134"/>
                      <a:pt x="47349" y="27863"/>
                      <a:pt x="40291" y="27051"/>
                    </a:cubicBezTo>
                    <a:lnTo>
                      <a:pt x="40291" y="52006"/>
                    </a:lnTo>
                    <a:cubicBezTo>
                      <a:pt x="54007" y="55340"/>
                      <a:pt x="68866" y="59627"/>
                      <a:pt x="68866" y="76771"/>
                    </a:cubicBezTo>
                    <a:cubicBezTo>
                      <a:pt x="69152" y="88868"/>
                      <a:pt x="59912" y="99727"/>
                      <a:pt x="40481" y="101727"/>
                    </a:cubicBezTo>
                    <a:close/>
                    <a:moveTo>
                      <a:pt x="30194" y="49149"/>
                    </a:moveTo>
                    <a:lnTo>
                      <a:pt x="30194" y="27146"/>
                    </a:lnTo>
                    <a:cubicBezTo>
                      <a:pt x="21431" y="28480"/>
                      <a:pt x="17717" y="32956"/>
                      <a:pt x="17717" y="38386"/>
                    </a:cubicBezTo>
                    <a:cubicBezTo>
                      <a:pt x="17717" y="43815"/>
                      <a:pt x="23241" y="46863"/>
                      <a:pt x="30194" y="49149"/>
                    </a:cubicBezTo>
                    <a:close/>
                    <a:moveTo>
                      <a:pt x="53150" y="77724"/>
                    </a:moveTo>
                    <a:cubicBezTo>
                      <a:pt x="53150" y="71628"/>
                      <a:pt x="47720" y="68866"/>
                      <a:pt x="40291" y="66770"/>
                    </a:cubicBezTo>
                    <a:lnTo>
                      <a:pt x="40291" y="88583"/>
                    </a:lnTo>
                    <a:cubicBezTo>
                      <a:pt x="49244" y="87249"/>
                      <a:pt x="53340" y="82772"/>
                      <a:pt x="53340" y="7772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1675DFD-05B4-1B5B-1667-A3BA6BD6AE83}"/>
                  </a:ext>
                </a:extLst>
              </p:cNvPr>
              <p:cNvSpPr/>
              <p:nvPr/>
            </p:nvSpPr>
            <p:spPr>
              <a:xfrm rot="-4603200">
                <a:off x="1234711" y="3281359"/>
                <a:ext cx="221742" cy="221741"/>
              </a:xfrm>
              <a:custGeom>
                <a:avLst/>
                <a:gdLst>
                  <a:gd name="connsiteX0" fmla="*/ 221742 w 221742"/>
                  <a:gd name="connsiteY0" fmla="*/ 110871 h 221741"/>
                  <a:gd name="connsiteX1" fmla="*/ 110871 w 221742"/>
                  <a:gd name="connsiteY1" fmla="*/ 221742 h 221741"/>
                  <a:gd name="connsiteX2" fmla="*/ 0 w 221742"/>
                  <a:gd name="connsiteY2" fmla="*/ 110871 h 221741"/>
                  <a:gd name="connsiteX3" fmla="*/ 110871 w 221742"/>
                  <a:gd name="connsiteY3" fmla="*/ 0 h 221741"/>
                  <a:gd name="connsiteX4" fmla="*/ 221742 w 221742"/>
                  <a:gd name="connsiteY4" fmla="*/ 110871 h 2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42" h="221741">
                    <a:moveTo>
                      <a:pt x="221742" y="110871"/>
                    </a:moveTo>
                    <a:cubicBezTo>
                      <a:pt x="221742" y="172103"/>
                      <a:pt x="172103" y="221742"/>
                      <a:pt x="110871" y="221742"/>
                    </a:cubicBezTo>
                    <a:cubicBezTo>
                      <a:pt x="49639" y="221742"/>
                      <a:pt x="0" y="172104"/>
                      <a:pt x="0" y="110871"/>
                    </a:cubicBezTo>
                    <a:cubicBezTo>
                      <a:pt x="0" y="49639"/>
                      <a:pt x="49639" y="0"/>
                      <a:pt x="110871" y="0"/>
                    </a:cubicBezTo>
                    <a:cubicBezTo>
                      <a:pt x="172103" y="0"/>
                      <a:pt x="221742" y="49638"/>
                      <a:pt x="221742" y="11087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A5613C0-5876-A88F-73A5-4136BC5CF547}"/>
                  </a:ext>
                </a:extLst>
              </p:cNvPr>
              <p:cNvSpPr/>
              <p:nvPr/>
            </p:nvSpPr>
            <p:spPr>
              <a:xfrm>
                <a:off x="1248918" y="3295745"/>
                <a:ext cx="193167" cy="193166"/>
              </a:xfrm>
              <a:custGeom>
                <a:avLst/>
                <a:gdLst>
                  <a:gd name="connsiteX0" fmla="*/ 193167 w 193167"/>
                  <a:gd name="connsiteY0" fmla="*/ 96583 h 193166"/>
                  <a:gd name="connsiteX1" fmla="*/ 96584 w 193167"/>
                  <a:gd name="connsiteY1" fmla="*/ 193167 h 193166"/>
                  <a:gd name="connsiteX2" fmla="*/ 0 w 193167"/>
                  <a:gd name="connsiteY2" fmla="*/ 96583 h 193166"/>
                  <a:gd name="connsiteX3" fmla="*/ 96584 w 193167"/>
                  <a:gd name="connsiteY3" fmla="*/ 0 h 193166"/>
                  <a:gd name="connsiteX4" fmla="*/ 193167 w 193167"/>
                  <a:gd name="connsiteY4" fmla="*/ 96583 h 193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67" h="193166">
                    <a:moveTo>
                      <a:pt x="193167" y="96583"/>
                    </a:moveTo>
                    <a:cubicBezTo>
                      <a:pt x="193167" y="149925"/>
                      <a:pt x="149925" y="193167"/>
                      <a:pt x="96584" y="193167"/>
                    </a:cubicBezTo>
                    <a:cubicBezTo>
                      <a:pt x="43242" y="193167"/>
                      <a:pt x="0" y="149925"/>
                      <a:pt x="0" y="96583"/>
                    </a:cubicBezTo>
                    <a:cubicBezTo>
                      <a:pt x="0" y="43242"/>
                      <a:pt x="43242" y="0"/>
                      <a:pt x="96584" y="0"/>
                    </a:cubicBezTo>
                    <a:cubicBezTo>
                      <a:pt x="149925" y="0"/>
                      <a:pt x="193167" y="43242"/>
                      <a:pt x="193167" y="965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C20835B-0435-9E04-49C4-79F3CE86B61C}"/>
                  </a:ext>
                </a:extLst>
              </p:cNvPr>
              <p:cNvSpPr/>
              <p:nvPr/>
            </p:nvSpPr>
            <p:spPr>
              <a:xfrm>
                <a:off x="1310640" y="3334416"/>
                <a:ext cx="68978" cy="115919"/>
              </a:xfrm>
              <a:custGeom>
                <a:avLst/>
                <a:gdLst>
                  <a:gd name="connsiteX0" fmla="*/ 40767 w 68978"/>
                  <a:gd name="connsiteY0" fmla="*/ 102013 h 115919"/>
                  <a:gd name="connsiteX1" fmla="*/ 40767 w 68978"/>
                  <a:gd name="connsiteY1" fmla="*/ 115919 h 115919"/>
                  <a:gd name="connsiteX2" fmla="*/ 30671 w 68978"/>
                  <a:gd name="connsiteY2" fmla="*/ 115919 h 115919"/>
                  <a:gd name="connsiteX3" fmla="*/ 30671 w 68978"/>
                  <a:gd name="connsiteY3" fmla="*/ 102203 h 115919"/>
                  <a:gd name="connsiteX4" fmla="*/ 0 w 68978"/>
                  <a:gd name="connsiteY4" fmla="*/ 91916 h 115919"/>
                  <a:gd name="connsiteX5" fmla="*/ 5620 w 68978"/>
                  <a:gd name="connsiteY5" fmla="*/ 79438 h 115919"/>
                  <a:gd name="connsiteX6" fmla="*/ 30289 w 68978"/>
                  <a:gd name="connsiteY6" fmla="*/ 88963 h 115919"/>
                  <a:gd name="connsiteX7" fmla="*/ 30290 w 68978"/>
                  <a:gd name="connsiteY7" fmla="*/ 64294 h 115919"/>
                  <a:gd name="connsiteX8" fmla="*/ 1715 w 68978"/>
                  <a:gd name="connsiteY8" fmla="*/ 39338 h 115919"/>
                  <a:gd name="connsiteX9" fmla="*/ 30290 w 68978"/>
                  <a:gd name="connsiteY9" fmla="*/ 13906 h 115919"/>
                  <a:gd name="connsiteX10" fmla="*/ 30290 w 68978"/>
                  <a:gd name="connsiteY10" fmla="*/ 0 h 115919"/>
                  <a:gd name="connsiteX11" fmla="*/ 40386 w 68978"/>
                  <a:gd name="connsiteY11" fmla="*/ 0 h 115919"/>
                  <a:gd name="connsiteX12" fmla="*/ 40386 w 68978"/>
                  <a:gd name="connsiteY12" fmla="*/ 13716 h 115919"/>
                  <a:gd name="connsiteX13" fmla="*/ 65437 w 68978"/>
                  <a:gd name="connsiteY13" fmla="*/ 21241 h 115919"/>
                  <a:gd name="connsiteX14" fmla="*/ 60388 w 68978"/>
                  <a:gd name="connsiteY14" fmla="*/ 33623 h 115919"/>
                  <a:gd name="connsiteX15" fmla="*/ 40386 w 68978"/>
                  <a:gd name="connsiteY15" fmla="*/ 26956 h 115919"/>
                  <a:gd name="connsiteX16" fmla="*/ 40386 w 68978"/>
                  <a:gd name="connsiteY16" fmla="*/ 51911 h 115919"/>
                  <a:gd name="connsiteX17" fmla="*/ 68961 w 68978"/>
                  <a:gd name="connsiteY17" fmla="*/ 76676 h 115919"/>
                  <a:gd name="connsiteX18" fmla="*/ 40767 w 68978"/>
                  <a:gd name="connsiteY18" fmla="*/ 102013 h 115919"/>
                  <a:gd name="connsiteX19" fmla="*/ 30671 w 68978"/>
                  <a:gd name="connsiteY19" fmla="*/ 49244 h 115919"/>
                  <a:gd name="connsiteX20" fmla="*/ 30671 w 68978"/>
                  <a:gd name="connsiteY20" fmla="*/ 27241 h 115919"/>
                  <a:gd name="connsiteX21" fmla="*/ 18193 w 68978"/>
                  <a:gd name="connsiteY21" fmla="*/ 38481 h 115919"/>
                  <a:gd name="connsiteX22" fmla="*/ 30671 w 68978"/>
                  <a:gd name="connsiteY22" fmla="*/ 49244 h 115919"/>
                  <a:gd name="connsiteX23" fmla="*/ 53626 w 68978"/>
                  <a:gd name="connsiteY23" fmla="*/ 77819 h 115919"/>
                  <a:gd name="connsiteX24" fmla="*/ 40767 w 68978"/>
                  <a:gd name="connsiteY24" fmla="*/ 66865 h 115919"/>
                  <a:gd name="connsiteX25" fmla="*/ 40767 w 68978"/>
                  <a:gd name="connsiteY25" fmla="*/ 88678 h 115919"/>
                  <a:gd name="connsiteX26" fmla="*/ 53626 w 68978"/>
                  <a:gd name="connsiteY26" fmla="*/ 77724 h 11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8978" h="115919">
                    <a:moveTo>
                      <a:pt x="40767" y="102013"/>
                    </a:moveTo>
                    <a:lnTo>
                      <a:pt x="40767" y="115919"/>
                    </a:lnTo>
                    <a:lnTo>
                      <a:pt x="30671" y="115919"/>
                    </a:lnTo>
                    <a:lnTo>
                      <a:pt x="30671" y="102203"/>
                    </a:lnTo>
                    <a:cubicBezTo>
                      <a:pt x="19644" y="101941"/>
                      <a:pt x="8955" y="98355"/>
                      <a:pt x="0" y="91916"/>
                    </a:cubicBezTo>
                    <a:lnTo>
                      <a:pt x="5620" y="79438"/>
                    </a:lnTo>
                    <a:cubicBezTo>
                      <a:pt x="12758" y="84916"/>
                      <a:pt x="21322" y="88223"/>
                      <a:pt x="30289" y="88963"/>
                    </a:cubicBezTo>
                    <a:lnTo>
                      <a:pt x="30290" y="64294"/>
                    </a:lnTo>
                    <a:cubicBezTo>
                      <a:pt x="16573" y="60960"/>
                      <a:pt x="1715" y="56483"/>
                      <a:pt x="1715" y="39338"/>
                    </a:cubicBezTo>
                    <a:cubicBezTo>
                      <a:pt x="1715" y="26765"/>
                      <a:pt x="11240" y="15812"/>
                      <a:pt x="30290" y="13906"/>
                    </a:cubicBezTo>
                    <a:lnTo>
                      <a:pt x="30290" y="0"/>
                    </a:lnTo>
                    <a:lnTo>
                      <a:pt x="40386" y="0"/>
                    </a:lnTo>
                    <a:lnTo>
                      <a:pt x="40386" y="13716"/>
                    </a:lnTo>
                    <a:cubicBezTo>
                      <a:pt x="49241" y="14049"/>
                      <a:pt x="57864" y="16639"/>
                      <a:pt x="65437" y="21241"/>
                    </a:cubicBezTo>
                    <a:lnTo>
                      <a:pt x="60388" y="33623"/>
                    </a:lnTo>
                    <a:cubicBezTo>
                      <a:pt x="54250" y="30051"/>
                      <a:pt x="47441" y="27781"/>
                      <a:pt x="40386" y="26956"/>
                    </a:cubicBezTo>
                    <a:lnTo>
                      <a:pt x="40386" y="51911"/>
                    </a:lnTo>
                    <a:cubicBezTo>
                      <a:pt x="54102" y="55245"/>
                      <a:pt x="68961" y="59531"/>
                      <a:pt x="68961" y="76676"/>
                    </a:cubicBezTo>
                    <a:cubicBezTo>
                      <a:pt x="69437" y="89249"/>
                      <a:pt x="60103" y="100108"/>
                      <a:pt x="40767" y="102013"/>
                    </a:cubicBezTo>
                    <a:close/>
                    <a:moveTo>
                      <a:pt x="30671" y="49244"/>
                    </a:moveTo>
                    <a:lnTo>
                      <a:pt x="30671" y="27241"/>
                    </a:lnTo>
                    <a:cubicBezTo>
                      <a:pt x="21908" y="28670"/>
                      <a:pt x="18193" y="33052"/>
                      <a:pt x="18193" y="38481"/>
                    </a:cubicBezTo>
                    <a:cubicBezTo>
                      <a:pt x="18193" y="43910"/>
                      <a:pt x="23527" y="46958"/>
                      <a:pt x="30671" y="49244"/>
                    </a:cubicBezTo>
                    <a:close/>
                    <a:moveTo>
                      <a:pt x="53626" y="77819"/>
                    </a:moveTo>
                    <a:cubicBezTo>
                      <a:pt x="53626" y="71818"/>
                      <a:pt x="48196" y="68961"/>
                      <a:pt x="40767" y="66865"/>
                    </a:cubicBezTo>
                    <a:lnTo>
                      <a:pt x="40767" y="88678"/>
                    </a:lnTo>
                    <a:cubicBezTo>
                      <a:pt x="49816" y="87249"/>
                      <a:pt x="53626" y="83058"/>
                      <a:pt x="53626" y="7772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D08576D-96FE-17BA-82B9-551840BDB3D8}"/>
                  </a:ext>
                </a:extLst>
              </p:cNvPr>
              <p:cNvSpPr/>
              <p:nvPr/>
            </p:nvSpPr>
            <p:spPr>
              <a:xfrm>
                <a:off x="1937289" y="1257204"/>
                <a:ext cx="204882" cy="210407"/>
              </a:xfrm>
              <a:custGeom>
                <a:avLst/>
                <a:gdLst>
                  <a:gd name="connsiteX0" fmla="*/ 0 w 204882"/>
                  <a:gd name="connsiteY0" fmla="*/ 210407 h 210407"/>
                  <a:gd name="connsiteX1" fmla="*/ 76200 w 204882"/>
                  <a:gd name="connsiteY1" fmla="*/ 0 h 210407"/>
                  <a:gd name="connsiteX2" fmla="*/ 204883 w 204882"/>
                  <a:gd name="connsiteY2" fmla="*/ 120967 h 210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882" h="210407">
                    <a:moveTo>
                      <a:pt x="0" y="210407"/>
                    </a:moveTo>
                    <a:lnTo>
                      <a:pt x="76200" y="0"/>
                    </a:lnTo>
                    <a:cubicBezTo>
                      <a:pt x="133867" y="20971"/>
                      <a:pt x="180391" y="64705"/>
                      <a:pt x="204883" y="120967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976E24F-C7D6-102F-F6AF-9A8E41A79BE7}"/>
                  </a:ext>
                </a:extLst>
              </p:cNvPr>
              <p:cNvSpPr/>
              <p:nvPr/>
            </p:nvSpPr>
            <p:spPr>
              <a:xfrm>
                <a:off x="1704021" y="1243488"/>
                <a:ext cx="308801" cy="448059"/>
              </a:xfrm>
              <a:custGeom>
                <a:avLst/>
                <a:gdLst>
                  <a:gd name="connsiteX0" fmla="*/ 233268 w 308801"/>
                  <a:gd name="connsiteY0" fmla="*/ 224123 h 448059"/>
                  <a:gd name="connsiteX1" fmla="*/ 298515 w 308801"/>
                  <a:gd name="connsiteY1" fmla="*/ 438341 h 448059"/>
                  <a:gd name="connsiteX2" fmla="*/ 233268 w 308801"/>
                  <a:gd name="connsiteY2" fmla="*/ 447866 h 448059"/>
                  <a:gd name="connsiteX3" fmla="*/ 194 w 308801"/>
                  <a:gd name="connsiteY3" fmla="*/ 233265 h 448059"/>
                  <a:gd name="connsiteX4" fmla="*/ 214795 w 308801"/>
                  <a:gd name="connsiteY4" fmla="*/ 191 h 448059"/>
                  <a:gd name="connsiteX5" fmla="*/ 233268 w 308801"/>
                  <a:gd name="connsiteY5" fmla="*/ 191 h 448059"/>
                  <a:gd name="connsiteX6" fmla="*/ 308802 w 308801"/>
                  <a:gd name="connsiteY6" fmla="*/ 13335 h 44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801" h="448059">
                    <a:moveTo>
                      <a:pt x="233268" y="224123"/>
                    </a:moveTo>
                    <a:lnTo>
                      <a:pt x="298515" y="438341"/>
                    </a:lnTo>
                    <a:cubicBezTo>
                      <a:pt x="277358" y="444733"/>
                      <a:pt x="255369" y="447943"/>
                      <a:pt x="233268" y="447866"/>
                    </a:cubicBezTo>
                    <a:cubicBezTo>
                      <a:pt x="109646" y="452967"/>
                      <a:pt x="5295" y="356887"/>
                      <a:pt x="194" y="233265"/>
                    </a:cubicBezTo>
                    <a:cubicBezTo>
                      <a:pt x="-4907" y="109643"/>
                      <a:pt x="91173" y="5292"/>
                      <a:pt x="214795" y="191"/>
                    </a:cubicBezTo>
                    <a:cubicBezTo>
                      <a:pt x="220950" y="-64"/>
                      <a:pt x="227113" y="-64"/>
                      <a:pt x="233268" y="191"/>
                    </a:cubicBezTo>
                    <a:cubicBezTo>
                      <a:pt x="259018" y="157"/>
                      <a:pt x="284577" y="4605"/>
                      <a:pt x="308802" y="1333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7D4208D-D6BA-9030-6E02-0D316E0885B8}"/>
                  </a:ext>
                </a:extLst>
              </p:cNvPr>
              <p:cNvSpPr/>
              <p:nvPr/>
            </p:nvSpPr>
            <p:spPr>
              <a:xfrm>
                <a:off x="1937289" y="1379124"/>
                <a:ext cx="223977" cy="302514"/>
              </a:xfrm>
              <a:custGeom>
                <a:avLst/>
                <a:gdLst>
                  <a:gd name="connsiteX0" fmla="*/ 0 w 223977"/>
                  <a:gd name="connsiteY0" fmla="*/ 88487 h 302514"/>
                  <a:gd name="connsiteX1" fmla="*/ 205740 w 223977"/>
                  <a:gd name="connsiteY1" fmla="*/ 0 h 302514"/>
                  <a:gd name="connsiteX2" fmla="*/ 88221 w 223977"/>
                  <a:gd name="connsiteY2" fmla="*/ 294367 h 302514"/>
                  <a:gd name="connsiteX3" fmla="*/ 66104 w 223977"/>
                  <a:gd name="connsiteY3" fmla="*/ 302514 h 30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977" h="302514">
                    <a:moveTo>
                      <a:pt x="0" y="88487"/>
                    </a:moveTo>
                    <a:lnTo>
                      <a:pt x="205740" y="0"/>
                    </a:lnTo>
                    <a:cubicBezTo>
                      <a:pt x="254575" y="113739"/>
                      <a:pt x="201960" y="245532"/>
                      <a:pt x="88221" y="294367"/>
                    </a:cubicBezTo>
                    <a:cubicBezTo>
                      <a:pt x="80996" y="297468"/>
                      <a:pt x="73614" y="300188"/>
                      <a:pt x="66104" y="30251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005C97C-0BFC-F245-7D03-0407A614B2CA}"/>
                  </a:ext>
                </a:extLst>
              </p:cNvPr>
              <p:cNvSpPr/>
              <p:nvPr/>
            </p:nvSpPr>
            <p:spPr>
              <a:xfrm>
                <a:off x="3980402" y="2461926"/>
                <a:ext cx="111918" cy="114300"/>
              </a:xfrm>
              <a:custGeom>
                <a:avLst/>
                <a:gdLst>
                  <a:gd name="connsiteX0" fmla="*/ 0 w 111918"/>
                  <a:gd name="connsiteY0" fmla="*/ 114300 h 114300"/>
                  <a:gd name="connsiteX1" fmla="*/ 41624 w 111918"/>
                  <a:gd name="connsiteY1" fmla="*/ 0 h 114300"/>
                  <a:gd name="connsiteX2" fmla="*/ 83344 w 111918"/>
                  <a:gd name="connsiteY2" fmla="*/ 25718 h 114300"/>
                  <a:gd name="connsiteX3" fmla="*/ 111919 w 111918"/>
                  <a:gd name="connsiteY3" fmla="*/ 6572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918" h="114300">
                    <a:moveTo>
                      <a:pt x="0" y="114300"/>
                    </a:moveTo>
                    <a:lnTo>
                      <a:pt x="41624" y="0"/>
                    </a:lnTo>
                    <a:cubicBezTo>
                      <a:pt x="57146" y="5624"/>
                      <a:pt x="71346" y="14377"/>
                      <a:pt x="83344" y="25718"/>
                    </a:cubicBezTo>
                    <a:cubicBezTo>
                      <a:pt x="95486" y="36974"/>
                      <a:pt x="105209" y="50586"/>
                      <a:pt x="111919" y="65723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D80898A-3042-DECB-1BAA-CAAB49D893A2}"/>
                  </a:ext>
                </a:extLst>
              </p:cNvPr>
              <p:cNvSpPr/>
              <p:nvPr/>
            </p:nvSpPr>
            <p:spPr>
              <a:xfrm>
                <a:off x="3858380" y="2454484"/>
                <a:ext cx="162884" cy="243491"/>
              </a:xfrm>
              <a:custGeom>
                <a:avLst/>
                <a:gdLst>
                  <a:gd name="connsiteX0" fmla="*/ 122022 w 162884"/>
                  <a:gd name="connsiteY0" fmla="*/ 121742 h 243491"/>
                  <a:gd name="connsiteX1" fmla="*/ 157360 w 162884"/>
                  <a:gd name="connsiteY1" fmla="*/ 238137 h 243491"/>
                  <a:gd name="connsiteX2" fmla="*/ 5354 w 162884"/>
                  <a:gd name="connsiteY2" fmla="*/ 157328 h 243491"/>
                  <a:gd name="connsiteX3" fmla="*/ 86164 w 162884"/>
                  <a:gd name="connsiteY3" fmla="*/ 5321 h 243491"/>
                  <a:gd name="connsiteX4" fmla="*/ 162884 w 162884"/>
                  <a:gd name="connsiteY4" fmla="*/ 7156 h 24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884" h="243491">
                    <a:moveTo>
                      <a:pt x="122022" y="121742"/>
                    </a:moveTo>
                    <a:lnTo>
                      <a:pt x="157360" y="238137"/>
                    </a:lnTo>
                    <a:cubicBezTo>
                      <a:pt x="93069" y="257798"/>
                      <a:pt x="25014" y="221618"/>
                      <a:pt x="5354" y="157328"/>
                    </a:cubicBezTo>
                    <a:cubicBezTo>
                      <a:pt x="-14307" y="93037"/>
                      <a:pt x="21873" y="24982"/>
                      <a:pt x="86164" y="5321"/>
                    </a:cubicBezTo>
                    <a:cubicBezTo>
                      <a:pt x="111266" y="-2355"/>
                      <a:pt x="138178" y="-1711"/>
                      <a:pt x="162884" y="715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01A6E60-5F8B-BACD-D547-2E172A0B7BE4}"/>
                  </a:ext>
                </a:extLst>
              </p:cNvPr>
              <p:cNvSpPr/>
              <p:nvPr/>
            </p:nvSpPr>
            <p:spPr>
              <a:xfrm>
                <a:off x="3980402" y="2528125"/>
                <a:ext cx="121067" cy="164401"/>
              </a:xfrm>
              <a:custGeom>
                <a:avLst/>
                <a:gdLst>
                  <a:gd name="connsiteX0" fmla="*/ 0 w 121067"/>
                  <a:gd name="connsiteY0" fmla="*/ 48101 h 164401"/>
                  <a:gd name="connsiteX1" fmla="*/ 111538 w 121067"/>
                  <a:gd name="connsiteY1" fmla="*/ 0 h 164401"/>
                  <a:gd name="connsiteX2" fmla="*/ 121063 w 121067"/>
                  <a:gd name="connsiteY2" fmla="*/ 48101 h 164401"/>
                  <a:gd name="connsiteX3" fmla="*/ 35338 w 121067"/>
                  <a:gd name="connsiteY3" fmla="*/ 164401 h 16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067" h="164401">
                    <a:moveTo>
                      <a:pt x="0" y="48101"/>
                    </a:moveTo>
                    <a:lnTo>
                      <a:pt x="111538" y="0"/>
                    </a:lnTo>
                    <a:cubicBezTo>
                      <a:pt x="117968" y="15214"/>
                      <a:pt x="121210" y="31585"/>
                      <a:pt x="121063" y="48101"/>
                    </a:cubicBezTo>
                    <a:cubicBezTo>
                      <a:pt x="120978" y="101437"/>
                      <a:pt x="86260" y="148538"/>
                      <a:pt x="35338" y="16440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B060372-31DB-1472-91AC-840FBBCD7740}"/>
                  </a:ext>
                </a:extLst>
              </p:cNvPr>
              <p:cNvSpPr/>
              <p:nvPr/>
            </p:nvSpPr>
            <p:spPr>
              <a:xfrm>
                <a:off x="1937385" y="1408652"/>
                <a:ext cx="1781365" cy="1781365"/>
              </a:xfrm>
              <a:custGeom>
                <a:avLst/>
                <a:gdLst>
                  <a:gd name="connsiteX0" fmla="*/ 1635728 w 1781365"/>
                  <a:gd name="connsiteY0" fmla="*/ 735330 h 1781365"/>
                  <a:gd name="connsiteX1" fmla="*/ 1527048 w 1781365"/>
                  <a:gd name="connsiteY1" fmla="*/ 473869 h 1781365"/>
                  <a:gd name="connsiteX2" fmla="*/ 1620584 w 1781365"/>
                  <a:gd name="connsiteY2" fmla="*/ 360807 h 1781365"/>
                  <a:gd name="connsiteX3" fmla="*/ 1420559 w 1781365"/>
                  <a:gd name="connsiteY3" fmla="*/ 160782 h 1781365"/>
                  <a:gd name="connsiteX4" fmla="*/ 1307497 w 1781365"/>
                  <a:gd name="connsiteY4" fmla="*/ 254413 h 1781365"/>
                  <a:gd name="connsiteX5" fmla="*/ 1046035 w 1781365"/>
                  <a:gd name="connsiteY5" fmla="*/ 145733 h 1781365"/>
                  <a:gd name="connsiteX6" fmla="*/ 1032319 w 1781365"/>
                  <a:gd name="connsiteY6" fmla="*/ 0 h 1781365"/>
                  <a:gd name="connsiteX7" fmla="*/ 749141 w 1781365"/>
                  <a:gd name="connsiteY7" fmla="*/ 0 h 1781365"/>
                  <a:gd name="connsiteX8" fmla="*/ 735330 w 1781365"/>
                  <a:gd name="connsiteY8" fmla="*/ 145542 h 1781365"/>
                  <a:gd name="connsiteX9" fmla="*/ 473869 w 1781365"/>
                  <a:gd name="connsiteY9" fmla="*/ 254222 h 1781365"/>
                  <a:gd name="connsiteX10" fmla="*/ 360807 w 1781365"/>
                  <a:gd name="connsiteY10" fmla="*/ 160592 h 1781365"/>
                  <a:gd name="connsiteX11" fmla="*/ 160782 w 1781365"/>
                  <a:gd name="connsiteY11" fmla="*/ 360617 h 1781365"/>
                  <a:gd name="connsiteX12" fmla="*/ 254413 w 1781365"/>
                  <a:gd name="connsiteY12" fmla="*/ 473678 h 1781365"/>
                  <a:gd name="connsiteX13" fmla="*/ 145732 w 1781365"/>
                  <a:gd name="connsiteY13" fmla="*/ 735139 h 1781365"/>
                  <a:gd name="connsiteX14" fmla="*/ 0 w 1781365"/>
                  <a:gd name="connsiteY14" fmla="*/ 748855 h 1781365"/>
                  <a:gd name="connsiteX15" fmla="*/ 0 w 1781365"/>
                  <a:gd name="connsiteY15" fmla="*/ 1031939 h 1781365"/>
                  <a:gd name="connsiteX16" fmla="*/ 145733 w 1781365"/>
                  <a:gd name="connsiteY16" fmla="*/ 1045655 h 1781365"/>
                  <a:gd name="connsiteX17" fmla="*/ 254413 w 1781365"/>
                  <a:gd name="connsiteY17" fmla="*/ 1307116 h 1781365"/>
                  <a:gd name="connsiteX18" fmla="*/ 160687 w 1781365"/>
                  <a:gd name="connsiteY18" fmla="*/ 1420273 h 1781365"/>
                  <a:gd name="connsiteX19" fmla="*/ 360712 w 1781365"/>
                  <a:gd name="connsiteY19" fmla="*/ 1620298 h 1781365"/>
                  <a:gd name="connsiteX20" fmla="*/ 473773 w 1781365"/>
                  <a:gd name="connsiteY20" fmla="*/ 1526667 h 1781365"/>
                  <a:gd name="connsiteX21" fmla="*/ 735330 w 1781365"/>
                  <a:gd name="connsiteY21" fmla="*/ 1635633 h 1781365"/>
                  <a:gd name="connsiteX22" fmla="*/ 749046 w 1781365"/>
                  <a:gd name="connsiteY22" fmla="*/ 1781366 h 1781365"/>
                  <a:gd name="connsiteX23" fmla="*/ 1032129 w 1781365"/>
                  <a:gd name="connsiteY23" fmla="*/ 1781366 h 1781365"/>
                  <a:gd name="connsiteX24" fmla="*/ 1045845 w 1781365"/>
                  <a:gd name="connsiteY24" fmla="*/ 1635633 h 1781365"/>
                  <a:gd name="connsiteX25" fmla="*/ 1307306 w 1781365"/>
                  <a:gd name="connsiteY25" fmla="*/ 1526953 h 1781365"/>
                  <a:gd name="connsiteX26" fmla="*/ 1420463 w 1781365"/>
                  <a:gd name="connsiteY26" fmla="*/ 1620298 h 1781365"/>
                  <a:gd name="connsiteX27" fmla="*/ 1620488 w 1781365"/>
                  <a:gd name="connsiteY27" fmla="*/ 1420273 h 1781365"/>
                  <a:gd name="connsiteX28" fmla="*/ 1526953 w 1781365"/>
                  <a:gd name="connsiteY28" fmla="*/ 1307211 h 1781365"/>
                  <a:gd name="connsiteX29" fmla="*/ 1635633 w 1781365"/>
                  <a:gd name="connsiteY29" fmla="*/ 1045750 h 1781365"/>
                  <a:gd name="connsiteX30" fmla="*/ 1781366 w 1781365"/>
                  <a:gd name="connsiteY30" fmla="*/ 1032034 h 1781365"/>
                  <a:gd name="connsiteX31" fmla="*/ 1781366 w 1781365"/>
                  <a:gd name="connsiteY31" fmla="*/ 749046 h 1781365"/>
                  <a:gd name="connsiteX32" fmla="*/ 1273778 w 1781365"/>
                  <a:gd name="connsiteY32" fmla="*/ 890588 h 1781365"/>
                  <a:gd name="connsiteX33" fmla="*/ 890587 w 1781365"/>
                  <a:gd name="connsiteY33" fmla="*/ 1273778 h 1781365"/>
                  <a:gd name="connsiteX34" fmla="*/ 507397 w 1781365"/>
                  <a:gd name="connsiteY34" fmla="*/ 890588 h 1781365"/>
                  <a:gd name="connsiteX35" fmla="*/ 890587 w 1781365"/>
                  <a:gd name="connsiteY35" fmla="*/ 507397 h 1781365"/>
                  <a:gd name="connsiteX36" fmla="*/ 1273873 w 1781365"/>
                  <a:gd name="connsiteY36" fmla="*/ 890492 h 1781365"/>
                  <a:gd name="connsiteX37" fmla="*/ 1273873 w 1781365"/>
                  <a:gd name="connsiteY37" fmla="*/ 890588 h 178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781365" h="1781365">
                    <a:moveTo>
                      <a:pt x="1635728" y="735330"/>
                    </a:moveTo>
                    <a:cubicBezTo>
                      <a:pt x="1616243" y="642124"/>
                      <a:pt x="1579374" y="553424"/>
                      <a:pt x="1527048" y="473869"/>
                    </a:cubicBezTo>
                    <a:lnTo>
                      <a:pt x="1620584" y="360807"/>
                    </a:lnTo>
                    <a:lnTo>
                      <a:pt x="1420559" y="160782"/>
                    </a:lnTo>
                    <a:lnTo>
                      <a:pt x="1307497" y="254413"/>
                    </a:lnTo>
                    <a:cubicBezTo>
                      <a:pt x="1227974" y="202026"/>
                      <a:pt x="1139262" y="165152"/>
                      <a:pt x="1046035" y="145733"/>
                    </a:cubicBezTo>
                    <a:lnTo>
                      <a:pt x="1032319" y="0"/>
                    </a:lnTo>
                    <a:lnTo>
                      <a:pt x="749141" y="0"/>
                    </a:lnTo>
                    <a:lnTo>
                      <a:pt x="735330" y="145542"/>
                    </a:lnTo>
                    <a:cubicBezTo>
                      <a:pt x="642111" y="164985"/>
                      <a:pt x="553403" y="201858"/>
                      <a:pt x="473869" y="254222"/>
                    </a:cubicBezTo>
                    <a:lnTo>
                      <a:pt x="360807" y="160592"/>
                    </a:lnTo>
                    <a:lnTo>
                      <a:pt x="160782" y="360617"/>
                    </a:lnTo>
                    <a:lnTo>
                      <a:pt x="254413" y="473678"/>
                    </a:lnTo>
                    <a:cubicBezTo>
                      <a:pt x="202010" y="553192"/>
                      <a:pt x="165134" y="641908"/>
                      <a:pt x="145732" y="735139"/>
                    </a:cubicBezTo>
                    <a:lnTo>
                      <a:pt x="0" y="748855"/>
                    </a:lnTo>
                    <a:lnTo>
                      <a:pt x="0" y="1031939"/>
                    </a:lnTo>
                    <a:lnTo>
                      <a:pt x="145733" y="1045655"/>
                    </a:lnTo>
                    <a:cubicBezTo>
                      <a:pt x="165152" y="1138881"/>
                      <a:pt x="202026" y="1227593"/>
                      <a:pt x="254413" y="1307116"/>
                    </a:cubicBezTo>
                    <a:lnTo>
                      <a:pt x="160687" y="1420273"/>
                    </a:lnTo>
                    <a:lnTo>
                      <a:pt x="360712" y="1620298"/>
                    </a:lnTo>
                    <a:lnTo>
                      <a:pt x="473773" y="1526667"/>
                    </a:lnTo>
                    <a:cubicBezTo>
                      <a:pt x="553315" y="1579143"/>
                      <a:pt x="642058" y="1616114"/>
                      <a:pt x="735330" y="1635633"/>
                    </a:cubicBezTo>
                    <a:lnTo>
                      <a:pt x="749046" y="1781366"/>
                    </a:lnTo>
                    <a:lnTo>
                      <a:pt x="1032129" y="1781366"/>
                    </a:lnTo>
                    <a:lnTo>
                      <a:pt x="1045845" y="1635633"/>
                    </a:lnTo>
                    <a:cubicBezTo>
                      <a:pt x="1139071" y="1616214"/>
                      <a:pt x="1227784" y="1579339"/>
                      <a:pt x="1307306" y="1526953"/>
                    </a:cubicBezTo>
                    <a:lnTo>
                      <a:pt x="1420463" y="1620298"/>
                    </a:lnTo>
                    <a:lnTo>
                      <a:pt x="1620488" y="1420273"/>
                    </a:lnTo>
                    <a:lnTo>
                      <a:pt x="1526953" y="1307211"/>
                    </a:lnTo>
                    <a:cubicBezTo>
                      <a:pt x="1579262" y="1227648"/>
                      <a:pt x="1616131" y="1138950"/>
                      <a:pt x="1635633" y="1045750"/>
                    </a:cubicBezTo>
                    <a:lnTo>
                      <a:pt x="1781366" y="1032034"/>
                    </a:lnTo>
                    <a:lnTo>
                      <a:pt x="1781366" y="749046"/>
                    </a:lnTo>
                    <a:close/>
                    <a:moveTo>
                      <a:pt x="1273778" y="890588"/>
                    </a:moveTo>
                    <a:cubicBezTo>
                      <a:pt x="1273778" y="1102218"/>
                      <a:pt x="1102218" y="1273778"/>
                      <a:pt x="890587" y="1273778"/>
                    </a:cubicBezTo>
                    <a:cubicBezTo>
                      <a:pt x="678957" y="1273778"/>
                      <a:pt x="507397" y="1102218"/>
                      <a:pt x="507397" y="890588"/>
                    </a:cubicBezTo>
                    <a:cubicBezTo>
                      <a:pt x="507397" y="678957"/>
                      <a:pt x="678957" y="507397"/>
                      <a:pt x="890587" y="507397"/>
                    </a:cubicBezTo>
                    <a:cubicBezTo>
                      <a:pt x="1102218" y="507344"/>
                      <a:pt x="1273821" y="678862"/>
                      <a:pt x="1273873" y="890492"/>
                    </a:cubicBezTo>
                    <a:cubicBezTo>
                      <a:pt x="1273873" y="890524"/>
                      <a:pt x="1273873" y="890556"/>
                      <a:pt x="1273873" y="89058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18B0539-CFC3-4FB7-E3CC-3422F6946288}"/>
                  </a:ext>
                </a:extLst>
              </p:cNvPr>
              <p:cNvSpPr/>
              <p:nvPr/>
            </p:nvSpPr>
            <p:spPr>
              <a:xfrm>
                <a:off x="4155566" y="1564290"/>
                <a:ext cx="353377" cy="352996"/>
              </a:xfrm>
              <a:custGeom>
                <a:avLst/>
                <a:gdLst>
                  <a:gd name="connsiteX0" fmla="*/ 324326 w 353377"/>
                  <a:gd name="connsiteY0" fmla="*/ 145923 h 352996"/>
                  <a:gd name="connsiteX1" fmla="*/ 302800 w 353377"/>
                  <a:gd name="connsiteY1" fmla="*/ 93917 h 352996"/>
                  <a:gd name="connsiteX2" fmla="*/ 321374 w 353377"/>
                  <a:gd name="connsiteY2" fmla="*/ 71438 h 352996"/>
                  <a:gd name="connsiteX3" fmla="*/ 281559 w 353377"/>
                  <a:gd name="connsiteY3" fmla="*/ 31623 h 352996"/>
                  <a:gd name="connsiteX4" fmla="*/ 259080 w 353377"/>
                  <a:gd name="connsiteY4" fmla="*/ 50197 h 352996"/>
                  <a:gd name="connsiteX5" fmla="*/ 207074 w 353377"/>
                  <a:gd name="connsiteY5" fmla="*/ 28575 h 352996"/>
                  <a:gd name="connsiteX6" fmla="*/ 204407 w 353377"/>
                  <a:gd name="connsiteY6" fmla="*/ 0 h 352996"/>
                  <a:gd name="connsiteX7" fmla="*/ 148114 w 353377"/>
                  <a:gd name="connsiteY7" fmla="*/ 0 h 352996"/>
                  <a:gd name="connsiteX8" fmla="*/ 145352 w 353377"/>
                  <a:gd name="connsiteY8" fmla="*/ 28575 h 352996"/>
                  <a:gd name="connsiteX9" fmla="*/ 93345 w 353377"/>
                  <a:gd name="connsiteY9" fmla="*/ 50197 h 352996"/>
                  <a:gd name="connsiteX10" fmla="*/ 70866 w 353377"/>
                  <a:gd name="connsiteY10" fmla="*/ 31623 h 352996"/>
                  <a:gd name="connsiteX11" fmla="*/ 31623 w 353377"/>
                  <a:gd name="connsiteY11" fmla="*/ 71438 h 352996"/>
                  <a:gd name="connsiteX12" fmla="*/ 50197 w 353377"/>
                  <a:gd name="connsiteY12" fmla="*/ 93917 h 352996"/>
                  <a:gd name="connsiteX13" fmla="*/ 28575 w 353377"/>
                  <a:gd name="connsiteY13" fmla="*/ 145923 h 352996"/>
                  <a:gd name="connsiteX14" fmla="*/ 0 w 353377"/>
                  <a:gd name="connsiteY14" fmla="*/ 148590 h 352996"/>
                  <a:gd name="connsiteX15" fmla="*/ 0 w 353377"/>
                  <a:gd name="connsiteY15" fmla="*/ 204883 h 352996"/>
                  <a:gd name="connsiteX16" fmla="*/ 28575 w 353377"/>
                  <a:gd name="connsiteY16" fmla="*/ 207645 h 352996"/>
                  <a:gd name="connsiteX17" fmla="*/ 50197 w 353377"/>
                  <a:gd name="connsiteY17" fmla="*/ 259556 h 352996"/>
                  <a:gd name="connsiteX18" fmla="*/ 31623 w 353377"/>
                  <a:gd name="connsiteY18" fmla="*/ 282035 h 352996"/>
                  <a:gd name="connsiteX19" fmla="*/ 71342 w 353377"/>
                  <a:gd name="connsiteY19" fmla="*/ 321850 h 352996"/>
                  <a:gd name="connsiteX20" fmla="*/ 93821 w 353377"/>
                  <a:gd name="connsiteY20" fmla="*/ 302800 h 352996"/>
                  <a:gd name="connsiteX21" fmla="*/ 145828 w 353377"/>
                  <a:gd name="connsiteY21" fmla="*/ 324422 h 352996"/>
                  <a:gd name="connsiteX22" fmla="*/ 148590 w 353377"/>
                  <a:gd name="connsiteY22" fmla="*/ 352996 h 352996"/>
                  <a:gd name="connsiteX23" fmla="*/ 204883 w 353377"/>
                  <a:gd name="connsiteY23" fmla="*/ 352996 h 352996"/>
                  <a:gd name="connsiteX24" fmla="*/ 207550 w 353377"/>
                  <a:gd name="connsiteY24" fmla="*/ 324421 h 352996"/>
                  <a:gd name="connsiteX25" fmla="*/ 259556 w 353377"/>
                  <a:gd name="connsiteY25" fmla="*/ 302800 h 352996"/>
                  <a:gd name="connsiteX26" fmla="*/ 282035 w 353377"/>
                  <a:gd name="connsiteY26" fmla="*/ 321850 h 352996"/>
                  <a:gd name="connsiteX27" fmla="*/ 321850 w 353377"/>
                  <a:gd name="connsiteY27" fmla="*/ 282035 h 352996"/>
                  <a:gd name="connsiteX28" fmla="*/ 303276 w 353377"/>
                  <a:gd name="connsiteY28" fmla="*/ 259556 h 352996"/>
                  <a:gd name="connsiteX29" fmla="*/ 324803 w 353377"/>
                  <a:gd name="connsiteY29" fmla="*/ 207645 h 352996"/>
                  <a:gd name="connsiteX30" fmla="*/ 353378 w 353377"/>
                  <a:gd name="connsiteY30" fmla="*/ 204883 h 352996"/>
                  <a:gd name="connsiteX31" fmla="*/ 353378 w 353377"/>
                  <a:gd name="connsiteY31" fmla="*/ 148590 h 352996"/>
                  <a:gd name="connsiteX32" fmla="*/ 252413 w 353377"/>
                  <a:gd name="connsiteY32" fmla="*/ 176784 h 352996"/>
                  <a:gd name="connsiteX33" fmla="*/ 176213 w 353377"/>
                  <a:gd name="connsiteY33" fmla="*/ 252984 h 352996"/>
                  <a:gd name="connsiteX34" fmla="*/ 100013 w 353377"/>
                  <a:gd name="connsiteY34" fmla="*/ 176784 h 352996"/>
                  <a:gd name="connsiteX35" fmla="*/ 176213 w 353377"/>
                  <a:gd name="connsiteY35" fmla="*/ 100584 h 352996"/>
                  <a:gd name="connsiteX36" fmla="*/ 252413 w 353377"/>
                  <a:gd name="connsiteY36" fmla="*/ 176784 h 35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53377" h="352996">
                    <a:moveTo>
                      <a:pt x="324326" y="145923"/>
                    </a:moveTo>
                    <a:cubicBezTo>
                      <a:pt x="320505" y="127382"/>
                      <a:pt x="313201" y="109734"/>
                      <a:pt x="302800" y="93917"/>
                    </a:cubicBezTo>
                    <a:lnTo>
                      <a:pt x="321374" y="71438"/>
                    </a:lnTo>
                    <a:lnTo>
                      <a:pt x="281559" y="31623"/>
                    </a:lnTo>
                    <a:lnTo>
                      <a:pt x="259080" y="50197"/>
                    </a:lnTo>
                    <a:cubicBezTo>
                      <a:pt x="243239" y="39821"/>
                      <a:pt x="225602" y="32489"/>
                      <a:pt x="207074" y="28575"/>
                    </a:cubicBezTo>
                    <a:lnTo>
                      <a:pt x="204407" y="0"/>
                    </a:lnTo>
                    <a:lnTo>
                      <a:pt x="148114" y="0"/>
                    </a:lnTo>
                    <a:lnTo>
                      <a:pt x="145352" y="28575"/>
                    </a:lnTo>
                    <a:cubicBezTo>
                      <a:pt x="126829" y="32508"/>
                      <a:pt x="109196" y="39839"/>
                      <a:pt x="93345" y="50197"/>
                    </a:cubicBezTo>
                    <a:lnTo>
                      <a:pt x="70866" y="31623"/>
                    </a:lnTo>
                    <a:lnTo>
                      <a:pt x="31623" y="71438"/>
                    </a:lnTo>
                    <a:lnTo>
                      <a:pt x="50197" y="93917"/>
                    </a:lnTo>
                    <a:cubicBezTo>
                      <a:pt x="39767" y="109729"/>
                      <a:pt x="32430" y="127377"/>
                      <a:pt x="28575" y="145923"/>
                    </a:cubicBezTo>
                    <a:lnTo>
                      <a:pt x="0" y="148590"/>
                    </a:lnTo>
                    <a:lnTo>
                      <a:pt x="0" y="204883"/>
                    </a:lnTo>
                    <a:lnTo>
                      <a:pt x="28575" y="207645"/>
                    </a:lnTo>
                    <a:cubicBezTo>
                      <a:pt x="32448" y="226156"/>
                      <a:pt x="39784" y="243769"/>
                      <a:pt x="50197" y="259556"/>
                    </a:cubicBezTo>
                    <a:lnTo>
                      <a:pt x="31623" y="282035"/>
                    </a:lnTo>
                    <a:lnTo>
                      <a:pt x="71342" y="321850"/>
                    </a:lnTo>
                    <a:lnTo>
                      <a:pt x="93821" y="302800"/>
                    </a:lnTo>
                    <a:cubicBezTo>
                      <a:pt x="109651" y="313197"/>
                      <a:pt x="127292" y="320532"/>
                      <a:pt x="145828" y="324422"/>
                    </a:cubicBezTo>
                    <a:lnTo>
                      <a:pt x="148590" y="352996"/>
                    </a:lnTo>
                    <a:lnTo>
                      <a:pt x="204883" y="352996"/>
                    </a:lnTo>
                    <a:lnTo>
                      <a:pt x="207550" y="324421"/>
                    </a:lnTo>
                    <a:cubicBezTo>
                      <a:pt x="226091" y="320549"/>
                      <a:pt x="243735" y="313213"/>
                      <a:pt x="259556" y="302800"/>
                    </a:cubicBezTo>
                    <a:lnTo>
                      <a:pt x="282035" y="321850"/>
                    </a:lnTo>
                    <a:lnTo>
                      <a:pt x="321850" y="282035"/>
                    </a:lnTo>
                    <a:lnTo>
                      <a:pt x="303276" y="259556"/>
                    </a:lnTo>
                    <a:cubicBezTo>
                      <a:pt x="313659" y="243764"/>
                      <a:pt x="320963" y="226151"/>
                      <a:pt x="324803" y="207645"/>
                    </a:cubicBezTo>
                    <a:lnTo>
                      <a:pt x="353378" y="204883"/>
                    </a:lnTo>
                    <a:lnTo>
                      <a:pt x="353378" y="148590"/>
                    </a:lnTo>
                    <a:close/>
                    <a:moveTo>
                      <a:pt x="252413" y="176784"/>
                    </a:moveTo>
                    <a:cubicBezTo>
                      <a:pt x="252413" y="218868"/>
                      <a:pt x="218297" y="252984"/>
                      <a:pt x="176213" y="252984"/>
                    </a:cubicBezTo>
                    <a:cubicBezTo>
                      <a:pt x="134128" y="252984"/>
                      <a:pt x="100013" y="218868"/>
                      <a:pt x="100013" y="176784"/>
                    </a:cubicBezTo>
                    <a:cubicBezTo>
                      <a:pt x="100013" y="134700"/>
                      <a:pt x="134128" y="100584"/>
                      <a:pt x="176213" y="100584"/>
                    </a:cubicBezTo>
                    <a:cubicBezTo>
                      <a:pt x="218297" y="100584"/>
                      <a:pt x="252413" y="134700"/>
                      <a:pt x="252413" y="17678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74E6BE6-6511-A71E-8CE2-36FFE8FF6C4B}"/>
                  </a:ext>
                </a:extLst>
              </p:cNvPr>
              <p:cNvSpPr/>
              <p:nvPr/>
            </p:nvSpPr>
            <p:spPr>
              <a:xfrm>
                <a:off x="1494758" y="2502503"/>
                <a:ext cx="352996" cy="352520"/>
              </a:xfrm>
              <a:custGeom>
                <a:avLst/>
                <a:gdLst>
                  <a:gd name="connsiteX0" fmla="*/ 324421 w 352996"/>
                  <a:gd name="connsiteY0" fmla="*/ 145447 h 352520"/>
                  <a:gd name="connsiteX1" fmla="*/ 302800 w 352996"/>
                  <a:gd name="connsiteY1" fmla="*/ 93440 h 352520"/>
                  <a:gd name="connsiteX2" fmla="*/ 321374 w 352996"/>
                  <a:gd name="connsiteY2" fmla="*/ 70961 h 352520"/>
                  <a:gd name="connsiteX3" fmla="*/ 281559 w 352996"/>
                  <a:gd name="connsiteY3" fmla="*/ 31147 h 352520"/>
                  <a:gd name="connsiteX4" fmla="*/ 259080 w 352996"/>
                  <a:gd name="connsiteY4" fmla="*/ 50197 h 352520"/>
                  <a:gd name="connsiteX5" fmla="*/ 207073 w 352996"/>
                  <a:gd name="connsiteY5" fmla="*/ 28575 h 352520"/>
                  <a:gd name="connsiteX6" fmla="*/ 204406 w 352996"/>
                  <a:gd name="connsiteY6" fmla="*/ 0 h 352520"/>
                  <a:gd name="connsiteX7" fmla="*/ 148114 w 352996"/>
                  <a:gd name="connsiteY7" fmla="*/ 0 h 352520"/>
                  <a:gd name="connsiteX8" fmla="*/ 145351 w 352996"/>
                  <a:gd name="connsiteY8" fmla="*/ 28575 h 352520"/>
                  <a:gd name="connsiteX9" fmla="*/ 93440 w 352996"/>
                  <a:gd name="connsiteY9" fmla="*/ 50197 h 352520"/>
                  <a:gd name="connsiteX10" fmla="*/ 70961 w 352996"/>
                  <a:gd name="connsiteY10" fmla="*/ 31147 h 352520"/>
                  <a:gd name="connsiteX11" fmla="*/ 31147 w 352996"/>
                  <a:gd name="connsiteY11" fmla="*/ 70866 h 352520"/>
                  <a:gd name="connsiteX12" fmla="*/ 50197 w 352996"/>
                  <a:gd name="connsiteY12" fmla="*/ 93345 h 352520"/>
                  <a:gd name="connsiteX13" fmla="*/ 28575 w 352996"/>
                  <a:gd name="connsiteY13" fmla="*/ 145351 h 352520"/>
                  <a:gd name="connsiteX14" fmla="*/ 0 w 352996"/>
                  <a:gd name="connsiteY14" fmla="*/ 148114 h 352520"/>
                  <a:gd name="connsiteX15" fmla="*/ 0 w 352996"/>
                  <a:gd name="connsiteY15" fmla="*/ 204406 h 352520"/>
                  <a:gd name="connsiteX16" fmla="*/ 28575 w 352996"/>
                  <a:gd name="connsiteY16" fmla="*/ 207073 h 352520"/>
                  <a:gd name="connsiteX17" fmla="*/ 50197 w 352996"/>
                  <a:gd name="connsiteY17" fmla="*/ 259080 h 352520"/>
                  <a:gd name="connsiteX18" fmla="*/ 31147 w 352996"/>
                  <a:gd name="connsiteY18" fmla="*/ 281559 h 352520"/>
                  <a:gd name="connsiteX19" fmla="*/ 70961 w 352996"/>
                  <a:gd name="connsiteY19" fmla="*/ 321373 h 352520"/>
                  <a:gd name="connsiteX20" fmla="*/ 93440 w 352996"/>
                  <a:gd name="connsiteY20" fmla="*/ 302323 h 352520"/>
                  <a:gd name="connsiteX21" fmla="*/ 145351 w 352996"/>
                  <a:gd name="connsiteY21" fmla="*/ 323945 h 352520"/>
                  <a:gd name="connsiteX22" fmla="*/ 148114 w 352996"/>
                  <a:gd name="connsiteY22" fmla="*/ 352520 h 352520"/>
                  <a:gd name="connsiteX23" fmla="*/ 204406 w 352996"/>
                  <a:gd name="connsiteY23" fmla="*/ 352520 h 352520"/>
                  <a:gd name="connsiteX24" fmla="*/ 207074 w 352996"/>
                  <a:gd name="connsiteY24" fmla="*/ 323945 h 352520"/>
                  <a:gd name="connsiteX25" fmla="*/ 259080 w 352996"/>
                  <a:gd name="connsiteY25" fmla="*/ 302323 h 352520"/>
                  <a:gd name="connsiteX26" fmla="*/ 281559 w 352996"/>
                  <a:gd name="connsiteY26" fmla="*/ 321373 h 352520"/>
                  <a:gd name="connsiteX27" fmla="*/ 321374 w 352996"/>
                  <a:gd name="connsiteY27" fmla="*/ 281559 h 352520"/>
                  <a:gd name="connsiteX28" fmla="*/ 302800 w 352996"/>
                  <a:gd name="connsiteY28" fmla="*/ 259080 h 352520"/>
                  <a:gd name="connsiteX29" fmla="*/ 324421 w 352996"/>
                  <a:gd name="connsiteY29" fmla="*/ 207073 h 352520"/>
                  <a:gd name="connsiteX30" fmla="*/ 352996 w 352996"/>
                  <a:gd name="connsiteY30" fmla="*/ 204406 h 352520"/>
                  <a:gd name="connsiteX31" fmla="*/ 352996 w 352996"/>
                  <a:gd name="connsiteY31" fmla="*/ 148114 h 352520"/>
                  <a:gd name="connsiteX32" fmla="*/ 252413 w 352996"/>
                  <a:gd name="connsiteY32" fmla="*/ 176308 h 352520"/>
                  <a:gd name="connsiteX33" fmla="*/ 176213 w 352996"/>
                  <a:gd name="connsiteY33" fmla="*/ 252508 h 352520"/>
                  <a:gd name="connsiteX34" fmla="*/ 100013 w 352996"/>
                  <a:gd name="connsiteY34" fmla="*/ 176308 h 352520"/>
                  <a:gd name="connsiteX35" fmla="*/ 176213 w 352996"/>
                  <a:gd name="connsiteY35" fmla="*/ 100108 h 352520"/>
                  <a:gd name="connsiteX36" fmla="*/ 252413 w 352996"/>
                  <a:gd name="connsiteY36" fmla="*/ 176308 h 35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52996" h="352520">
                    <a:moveTo>
                      <a:pt x="324421" y="145447"/>
                    </a:moveTo>
                    <a:cubicBezTo>
                      <a:pt x="320489" y="126924"/>
                      <a:pt x="313158" y="109291"/>
                      <a:pt x="302800" y="93440"/>
                    </a:cubicBezTo>
                    <a:lnTo>
                      <a:pt x="321374" y="70961"/>
                    </a:lnTo>
                    <a:lnTo>
                      <a:pt x="281559" y="31147"/>
                    </a:lnTo>
                    <a:lnTo>
                      <a:pt x="259080" y="50197"/>
                    </a:lnTo>
                    <a:cubicBezTo>
                      <a:pt x="243267" y="39766"/>
                      <a:pt x="225620" y="32430"/>
                      <a:pt x="207073" y="28575"/>
                    </a:cubicBezTo>
                    <a:lnTo>
                      <a:pt x="204406" y="0"/>
                    </a:lnTo>
                    <a:lnTo>
                      <a:pt x="148114" y="0"/>
                    </a:lnTo>
                    <a:lnTo>
                      <a:pt x="145351" y="28575"/>
                    </a:lnTo>
                    <a:cubicBezTo>
                      <a:pt x="126840" y="32448"/>
                      <a:pt x="109227" y="39784"/>
                      <a:pt x="93440" y="50197"/>
                    </a:cubicBezTo>
                    <a:lnTo>
                      <a:pt x="70961" y="31147"/>
                    </a:lnTo>
                    <a:lnTo>
                      <a:pt x="31147" y="70866"/>
                    </a:lnTo>
                    <a:lnTo>
                      <a:pt x="50197" y="93345"/>
                    </a:lnTo>
                    <a:cubicBezTo>
                      <a:pt x="39799" y="109175"/>
                      <a:pt x="32465" y="126816"/>
                      <a:pt x="28575" y="145351"/>
                    </a:cubicBezTo>
                    <a:lnTo>
                      <a:pt x="0" y="148114"/>
                    </a:lnTo>
                    <a:lnTo>
                      <a:pt x="0" y="204406"/>
                    </a:lnTo>
                    <a:lnTo>
                      <a:pt x="28575" y="207073"/>
                    </a:lnTo>
                    <a:cubicBezTo>
                      <a:pt x="32447" y="225614"/>
                      <a:pt x="39783" y="243258"/>
                      <a:pt x="50197" y="259080"/>
                    </a:cubicBezTo>
                    <a:lnTo>
                      <a:pt x="31147" y="281559"/>
                    </a:lnTo>
                    <a:lnTo>
                      <a:pt x="70961" y="321373"/>
                    </a:lnTo>
                    <a:lnTo>
                      <a:pt x="93440" y="302323"/>
                    </a:lnTo>
                    <a:cubicBezTo>
                      <a:pt x="109207" y="312775"/>
                      <a:pt x="126827" y="320114"/>
                      <a:pt x="145351" y="323945"/>
                    </a:cubicBezTo>
                    <a:lnTo>
                      <a:pt x="148114" y="352520"/>
                    </a:lnTo>
                    <a:lnTo>
                      <a:pt x="204406" y="352520"/>
                    </a:lnTo>
                    <a:lnTo>
                      <a:pt x="207074" y="323945"/>
                    </a:lnTo>
                    <a:cubicBezTo>
                      <a:pt x="225633" y="320133"/>
                      <a:pt x="243288" y="312793"/>
                      <a:pt x="259080" y="302323"/>
                    </a:cubicBezTo>
                    <a:lnTo>
                      <a:pt x="281559" y="321373"/>
                    </a:lnTo>
                    <a:lnTo>
                      <a:pt x="321374" y="281559"/>
                    </a:lnTo>
                    <a:lnTo>
                      <a:pt x="302800" y="259080"/>
                    </a:lnTo>
                    <a:cubicBezTo>
                      <a:pt x="313176" y="243238"/>
                      <a:pt x="320508" y="225602"/>
                      <a:pt x="324421" y="207073"/>
                    </a:cubicBezTo>
                    <a:lnTo>
                      <a:pt x="352996" y="204406"/>
                    </a:lnTo>
                    <a:lnTo>
                      <a:pt x="352996" y="148114"/>
                    </a:lnTo>
                    <a:close/>
                    <a:moveTo>
                      <a:pt x="252413" y="176308"/>
                    </a:moveTo>
                    <a:cubicBezTo>
                      <a:pt x="252413" y="218392"/>
                      <a:pt x="218297" y="252508"/>
                      <a:pt x="176213" y="252508"/>
                    </a:cubicBezTo>
                    <a:cubicBezTo>
                      <a:pt x="134128" y="252508"/>
                      <a:pt x="100013" y="218392"/>
                      <a:pt x="100013" y="176308"/>
                    </a:cubicBezTo>
                    <a:cubicBezTo>
                      <a:pt x="100013" y="134224"/>
                      <a:pt x="134128" y="100108"/>
                      <a:pt x="176213" y="100108"/>
                    </a:cubicBezTo>
                    <a:cubicBezTo>
                      <a:pt x="218297" y="100108"/>
                      <a:pt x="252413" y="134224"/>
                      <a:pt x="252413" y="17630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27878C9-80AC-2DF2-0526-690DACE424C4}"/>
                  </a:ext>
                </a:extLst>
              </p:cNvPr>
              <p:cNvSpPr/>
              <p:nvPr/>
            </p:nvSpPr>
            <p:spPr>
              <a:xfrm>
                <a:off x="1985010" y="3129057"/>
                <a:ext cx="352520" cy="353282"/>
              </a:xfrm>
              <a:custGeom>
                <a:avLst/>
                <a:gdLst>
                  <a:gd name="connsiteX0" fmla="*/ 324421 w 352520"/>
                  <a:gd name="connsiteY0" fmla="*/ 145447 h 353282"/>
                  <a:gd name="connsiteX1" fmla="*/ 302800 w 352520"/>
                  <a:gd name="connsiteY1" fmla="*/ 93440 h 353282"/>
                  <a:gd name="connsiteX2" fmla="*/ 321850 w 352520"/>
                  <a:gd name="connsiteY2" fmla="*/ 70961 h 353282"/>
                  <a:gd name="connsiteX3" fmla="*/ 282035 w 352520"/>
                  <a:gd name="connsiteY3" fmla="*/ 31147 h 353282"/>
                  <a:gd name="connsiteX4" fmla="*/ 259556 w 352520"/>
                  <a:gd name="connsiteY4" fmla="*/ 50197 h 353282"/>
                  <a:gd name="connsiteX5" fmla="*/ 207550 w 352520"/>
                  <a:gd name="connsiteY5" fmla="*/ 28575 h 353282"/>
                  <a:gd name="connsiteX6" fmla="*/ 204788 w 352520"/>
                  <a:gd name="connsiteY6" fmla="*/ 0 h 353282"/>
                  <a:gd name="connsiteX7" fmla="*/ 148590 w 352520"/>
                  <a:gd name="connsiteY7" fmla="*/ 0 h 353282"/>
                  <a:gd name="connsiteX8" fmla="*/ 145828 w 352520"/>
                  <a:gd name="connsiteY8" fmla="*/ 28575 h 353282"/>
                  <a:gd name="connsiteX9" fmla="*/ 93821 w 352520"/>
                  <a:gd name="connsiteY9" fmla="*/ 50197 h 353282"/>
                  <a:gd name="connsiteX10" fmla="*/ 71342 w 352520"/>
                  <a:gd name="connsiteY10" fmla="*/ 31147 h 353282"/>
                  <a:gd name="connsiteX11" fmla="*/ 31147 w 352520"/>
                  <a:gd name="connsiteY11" fmla="*/ 71342 h 353282"/>
                  <a:gd name="connsiteX12" fmla="*/ 50197 w 352520"/>
                  <a:gd name="connsiteY12" fmla="*/ 93821 h 353282"/>
                  <a:gd name="connsiteX13" fmla="*/ 28575 w 352520"/>
                  <a:gd name="connsiteY13" fmla="*/ 145827 h 353282"/>
                  <a:gd name="connsiteX14" fmla="*/ 0 w 352520"/>
                  <a:gd name="connsiteY14" fmla="*/ 148590 h 353282"/>
                  <a:gd name="connsiteX15" fmla="*/ 0 w 352520"/>
                  <a:gd name="connsiteY15" fmla="*/ 204692 h 353282"/>
                  <a:gd name="connsiteX16" fmla="*/ 28575 w 352520"/>
                  <a:gd name="connsiteY16" fmla="*/ 207359 h 353282"/>
                  <a:gd name="connsiteX17" fmla="*/ 50197 w 352520"/>
                  <a:gd name="connsiteY17" fmla="*/ 259366 h 353282"/>
                  <a:gd name="connsiteX18" fmla="*/ 31147 w 352520"/>
                  <a:gd name="connsiteY18" fmla="*/ 281845 h 353282"/>
                  <a:gd name="connsiteX19" fmla="*/ 70961 w 352520"/>
                  <a:gd name="connsiteY19" fmla="*/ 321659 h 353282"/>
                  <a:gd name="connsiteX20" fmla="*/ 93440 w 352520"/>
                  <a:gd name="connsiteY20" fmla="*/ 302609 h 353282"/>
                  <a:gd name="connsiteX21" fmla="*/ 145447 w 352520"/>
                  <a:gd name="connsiteY21" fmla="*/ 324231 h 353282"/>
                  <a:gd name="connsiteX22" fmla="*/ 148209 w 352520"/>
                  <a:gd name="connsiteY22" fmla="*/ 353282 h 353282"/>
                  <a:gd name="connsiteX23" fmla="*/ 204406 w 352520"/>
                  <a:gd name="connsiteY23" fmla="*/ 353282 h 353282"/>
                  <a:gd name="connsiteX24" fmla="*/ 207169 w 352520"/>
                  <a:gd name="connsiteY24" fmla="*/ 324231 h 353282"/>
                  <a:gd name="connsiteX25" fmla="*/ 259080 w 352520"/>
                  <a:gd name="connsiteY25" fmla="*/ 302800 h 353282"/>
                  <a:gd name="connsiteX26" fmla="*/ 281559 w 352520"/>
                  <a:gd name="connsiteY26" fmla="*/ 321850 h 353282"/>
                  <a:gd name="connsiteX27" fmla="*/ 321373 w 352520"/>
                  <a:gd name="connsiteY27" fmla="*/ 282035 h 353282"/>
                  <a:gd name="connsiteX28" fmla="*/ 302323 w 352520"/>
                  <a:gd name="connsiteY28" fmla="*/ 259556 h 353282"/>
                  <a:gd name="connsiteX29" fmla="*/ 323945 w 352520"/>
                  <a:gd name="connsiteY29" fmla="*/ 207550 h 353282"/>
                  <a:gd name="connsiteX30" fmla="*/ 352520 w 352520"/>
                  <a:gd name="connsiteY30" fmla="*/ 204883 h 353282"/>
                  <a:gd name="connsiteX31" fmla="*/ 352520 w 352520"/>
                  <a:gd name="connsiteY31" fmla="*/ 148590 h 353282"/>
                  <a:gd name="connsiteX32" fmla="*/ 252508 w 352520"/>
                  <a:gd name="connsiteY32" fmla="*/ 176117 h 353282"/>
                  <a:gd name="connsiteX33" fmla="*/ 176308 w 352520"/>
                  <a:gd name="connsiteY33" fmla="*/ 252317 h 353282"/>
                  <a:gd name="connsiteX34" fmla="*/ 100108 w 352520"/>
                  <a:gd name="connsiteY34" fmla="*/ 176117 h 353282"/>
                  <a:gd name="connsiteX35" fmla="*/ 176308 w 352520"/>
                  <a:gd name="connsiteY35" fmla="*/ 99917 h 353282"/>
                  <a:gd name="connsiteX36" fmla="*/ 252508 w 352520"/>
                  <a:gd name="connsiteY36" fmla="*/ 176117 h 35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52520" h="353282">
                    <a:moveTo>
                      <a:pt x="324421" y="145447"/>
                    </a:moveTo>
                    <a:cubicBezTo>
                      <a:pt x="320573" y="126898"/>
                      <a:pt x="313236" y="109250"/>
                      <a:pt x="302800" y="93440"/>
                    </a:cubicBezTo>
                    <a:lnTo>
                      <a:pt x="321850" y="70961"/>
                    </a:lnTo>
                    <a:lnTo>
                      <a:pt x="282035" y="31147"/>
                    </a:lnTo>
                    <a:lnTo>
                      <a:pt x="259556" y="50197"/>
                    </a:lnTo>
                    <a:cubicBezTo>
                      <a:pt x="243726" y="39799"/>
                      <a:pt x="226085" y="32465"/>
                      <a:pt x="207550" y="28575"/>
                    </a:cubicBezTo>
                    <a:lnTo>
                      <a:pt x="204788" y="0"/>
                    </a:lnTo>
                    <a:lnTo>
                      <a:pt x="148590" y="0"/>
                    </a:lnTo>
                    <a:lnTo>
                      <a:pt x="145828" y="28575"/>
                    </a:lnTo>
                    <a:cubicBezTo>
                      <a:pt x="127292" y="32465"/>
                      <a:pt x="109651" y="39799"/>
                      <a:pt x="93821" y="50197"/>
                    </a:cubicBezTo>
                    <a:lnTo>
                      <a:pt x="71342" y="31147"/>
                    </a:lnTo>
                    <a:lnTo>
                      <a:pt x="31147" y="71342"/>
                    </a:lnTo>
                    <a:lnTo>
                      <a:pt x="50197" y="93821"/>
                    </a:lnTo>
                    <a:cubicBezTo>
                      <a:pt x="39761" y="109631"/>
                      <a:pt x="32423" y="127279"/>
                      <a:pt x="28575" y="145827"/>
                    </a:cubicBezTo>
                    <a:lnTo>
                      <a:pt x="0" y="148590"/>
                    </a:lnTo>
                    <a:lnTo>
                      <a:pt x="0" y="204692"/>
                    </a:lnTo>
                    <a:lnTo>
                      <a:pt x="28575" y="207359"/>
                    </a:lnTo>
                    <a:cubicBezTo>
                      <a:pt x="32423" y="225908"/>
                      <a:pt x="39761" y="243556"/>
                      <a:pt x="50197" y="259366"/>
                    </a:cubicBezTo>
                    <a:lnTo>
                      <a:pt x="31147" y="281845"/>
                    </a:lnTo>
                    <a:lnTo>
                      <a:pt x="70961" y="321659"/>
                    </a:lnTo>
                    <a:lnTo>
                      <a:pt x="93440" y="302609"/>
                    </a:lnTo>
                    <a:cubicBezTo>
                      <a:pt x="109250" y="313045"/>
                      <a:pt x="126898" y="320383"/>
                      <a:pt x="145447" y="324231"/>
                    </a:cubicBezTo>
                    <a:lnTo>
                      <a:pt x="148209" y="353282"/>
                    </a:lnTo>
                    <a:lnTo>
                      <a:pt x="204406" y="353282"/>
                    </a:lnTo>
                    <a:lnTo>
                      <a:pt x="207169" y="324231"/>
                    </a:lnTo>
                    <a:cubicBezTo>
                      <a:pt x="225671" y="320430"/>
                      <a:pt x="243285" y="313158"/>
                      <a:pt x="259080" y="302800"/>
                    </a:cubicBezTo>
                    <a:lnTo>
                      <a:pt x="281559" y="321850"/>
                    </a:lnTo>
                    <a:lnTo>
                      <a:pt x="321373" y="282035"/>
                    </a:lnTo>
                    <a:lnTo>
                      <a:pt x="302323" y="259556"/>
                    </a:lnTo>
                    <a:cubicBezTo>
                      <a:pt x="312760" y="243747"/>
                      <a:pt x="320097" y="226098"/>
                      <a:pt x="323945" y="207550"/>
                    </a:cubicBezTo>
                    <a:lnTo>
                      <a:pt x="352520" y="204883"/>
                    </a:lnTo>
                    <a:lnTo>
                      <a:pt x="352520" y="148590"/>
                    </a:lnTo>
                    <a:close/>
                    <a:moveTo>
                      <a:pt x="252508" y="176117"/>
                    </a:moveTo>
                    <a:cubicBezTo>
                      <a:pt x="252508" y="218201"/>
                      <a:pt x="218392" y="252317"/>
                      <a:pt x="176308" y="252317"/>
                    </a:cubicBezTo>
                    <a:cubicBezTo>
                      <a:pt x="134224" y="252317"/>
                      <a:pt x="100108" y="218201"/>
                      <a:pt x="100108" y="176117"/>
                    </a:cubicBezTo>
                    <a:cubicBezTo>
                      <a:pt x="100108" y="134033"/>
                      <a:pt x="134224" y="99917"/>
                      <a:pt x="176308" y="99917"/>
                    </a:cubicBezTo>
                    <a:cubicBezTo>
                      <a:pt x="218392" y="99917"/>
                      <a:pt x="252508" y="134033"/>
                      <a:pt x="252508" y="17611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A3B6F6A-39A7-E845-82D3-EB81C53DE591}"/>
                  </a:ext>
                </a:extLst>
              </p:cNvPr>
              <p:cNvSpPr/>
              <p:nvPr/>
            </p:nvSpPr>
            <p:spPr>
              <a:xfrm>
                <a:off x="1085373" y="1404937"/>
                <a:ext cx="233267" cy="232981"/>
              </a:xfrm>
              <a:custGeom>
                <a:avLst/>
                <a:gdLst>
                  <a:gd name="connsiteX0" fmla="*/ 214217 w 233267"/>
                  <a:gd name="connsiteY0" fmla="*/ 95917 h 232981"/>
                  <a:gd name="connsiteX1" fmla="*/ 199930 w 233267"/>
                  <a:gd name="connsiteY1" fmla="*/ 61722 h 232981"/>
                  <a:gd name="connsiteX2" fmla="*/ 212217 w 233267"/>
                  <a:gd name="connsiteY2" fmla="*/ 46863 h 232981"/>
                  <a:gd name="connsiteX3" fmla="*/ 186023 w 233267"/>
                  <a:gd name="connsiteY3" fmla="*/ 20669 h 232981"/>
                  <a:gd name="connsiteX4" fmla="*/ 171164 w 233267"/>
                  <a:gd name="connsiteY4" fmla="*/ 33338 h 232981"/>
                  <a:gd name="connsiteX5" fmla="*/ 136970 w 233267"/>
                  <a:gd name="connsiteY5" fmla="*/ 19050 h 232981"/>
                  <a:gd name="connsiteX6" fmla="*/ 135160 w 233267"/>
                  <a:gd name="connsiteY6" fmla="*/ 0 h 232981"/>
                  <a:gd name="connsiteX7" fmla="*/ 98108 w 233267"/>
                  <a:gd name="connsiteY7" fmla="*/ 0 h 232981"/>
                  <a:gd name="connsiteX8" fmla="*/ 96298 w 233267"/>
                  <a:gd name="connsiteY8" fmla="*/ 19050 h 232981"/>
                  <a:gd name="connsiteX9" fmla="*/ 62008 w 233267"/>
                  <a:gd name="connsiteY9" fmla="*/ 33338 h 232981"/>
                  <a:gd name="connsiteX10" fmla="*/ 47244 w 233267"/>
                  <a:gd name="connsiteY10" fmla="*/ 21050 h 232981"/>
                  <a:gd name="connsiteX11" fmla="*/ 21050 w 233267"/>
                  <a:gd name="connsiteY11" fmla="*/ 47244 h 232981"/>
                  <a:gd name="connsiteX12" fmla="*/ 33338 w 233267"/>
                  <a:gd name="connsiteY12" fmla="*/ 61913 h 232981"/>
                  <a:gd name="connsiteX13" fmla="*/ 19050 w 233267"/>
                  <a:gd name="connsiteY13" fmla="*/ 96107 h 232981"/>
                  <a:gd name="connsiteX14" fmla="*/ 0 w 233267"/>
                  <a:gd name="connsiteY14" fmla="*/ 97917 h 232981"/>
                  <a:gd name="connsiteX15" fmla="*/ 0 w 233267"/>
                  <a:gd name="connsiteY15" fmla="*/ 134969 h 232981"/>
                  <a:gd name="connsiteX16" fmla="*/ 19050 w 233267"/>
                  <a:gd name="connsiteY16" fmla="*/ 136779 h 232981"/>
                  <a:gd name="connsiteX17" fmla="*/ 33338 w 233267"/>
                  <a:gd name="connsiteY17" fmla="*/ 171069 h 232981"/>
                  <a:gd name="connsiteX18" fmla="*/ 21050 w 233267"/>
                  <a:gd name="connsiteY18" fmla="*/ 185738 h 232981"/>
                  <a:gd name="connsiteX19" fmla="*/ 47244 w 233267"/>
                  <a:gd name="connsiteY19" fmla="*/ 211931 h 232981"/>
                  <a:gd name="connsiteX20" fmla="*/ 62008 w 233267"/>
                  <a:gd name="connsiteY20" fmla="*/ 199739 h 232981"/>
                  <a:gd name="connsiteX21" fmla="*/ 96298 w 233267"/>
                  <a:gd name="connsiteY21" fmla="*/ 213932 h 232981"/>
                  <a:gd name="connsiteX22" fmla="*/ 98108 w 233267"/>
                  <a:gd name="connsiteY22" fmla="*/ 232982 h 232981"/>
                  <a:gd name="connsiteX23" fmla="*/ 135160 w 233267"/>
                  <a:gd name="connsiteY23" fmla="*/ 232982 h 232981"/>
                  <a:gd name="connsiteX24" fmla="*/ 136970 w 233267"/>
                  <a:gd name="connsiteY24" fmla="*/ 213932 h 232981"/>
                  <a:gd name="connsiteX25" fmla="*/ 171164 w 233267"/>
                  <a:gd name="connsiteY25" fmla="*/ 199739 h 232981"/>
                  <a:gd name="connsiteX26" fmla="*/ 186023 w 233267"/>
                  <a:gd name="connsiteY26" fmla="*/ 211931 h 232981"/>
                  <a:gd name="connsiteX27" fmla="*/ 212217 w 233267"/>
                  <a:gd name="connsiteY27" fmla="*/ 185738 h 232981"/>
                  <a:gd name="connsiteX28" fmla="*/ 199930 w 233267"/>
                  <a:gd name="connsiteY28" fmla="*/ 170974 h 232981"/>
                  <a:gd name="connsiteX29" fmla="*/ 214217 w 233267"/>
                  <a:gd name="connsiteY29" fmla="*/ 136684 h 232981"/>
                  <a:gd name="connsiteX30" fmla="*/ 233267 w 233267"/>
                  <a:gd name="connsiteY30" fmla="*/ 134874 h 232981"/>
                  <a:gd name="connsiteX31" fmla="*/ 233267 w 233267"/>
                  <a:gd name="connsiteY31" fmla="*/ 97822 h 232981"/>
                  <a:gd name="connsiteX32" fmla="*/ 166592 w 233267"/>
                  <a:gd name="connsiteY32" fmla="*/ 116300 h 232981"/>
                  <a:gd name="connsiteX33" fmla="*/ 116396 w 233267"/>
                  <a:gd name="connsiteY33" fmla="*/ 166497 h 232981"/>
                  <a:gd name="connsiteX34" fmla="*/ 66199 w 233267"/>
                  <a:gd name="connsiteY34" fmla="*/ 116300 h 232981"/>
                  <a:gd name="connsiteX35" fmla="*/ 116396 w 233267"/>
                  <a:gd name="connsiteY35" fmla="*/ 66104 h 232981"/>
                  <a:gd name="connsiteX36" fmla="*/ 166782 w 233267"/>
                  <a:gd name="connsiteY36" fmla="*/ 116109 h 232981"/>
                  <a:gd name="connsiteX37" fmla="*/ 166783 w 233267"/>
                  <a:gd name="connsiteY37" fmla="*/ 116300 h 23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3267" h="232981">
                    <a:moveTo>
                      <a:pt x="214217" y="95917"/>
                    </a:moveTo>
                    <a:cubicBezTo>
                      <a:pt x="211673" y="83714"/>
                      <a:pt x="206823" y="72108"/>
                      <a:pt x="199930" y="61722"/>
                    </a:cubicBezTo>
                    <a:lnTo>
                      <a:pt x="212217" y="46863"/>
                    </a:lnTo>
                    <a:lnTo>
                      <a:pt x="186023" y="20669"/>
                    </a:lnTo>
                    <a:lnTo>
                      <a:pt x="171164" y="33338"/>
                    </a:lnTo>
                    <a:cubicBezTo>
                      <a:pt x="160778" y="26444"/>
                      <a:pt x="149173" y="21595"/>
                      <a:pt x="136970" y="19050"/>
                    </a:cubicBezTo>
                    <a:lnTo>
                      <a:pt x="135160" y="0"/>
                    </a:lnTo>
                    <a:lnTo>
                      <a:pt x="98108" y="0"/>
                    </a:lnTo>
                    <a:lnTo>
                      <a:pt x="96298" y="19050"/>
                    </a:lnTo>
                    <a:cubicBezTo>
                      <a:pt x="84070" y="21612"/>
                      <a:pt x="72437" y="26459"/>
                      <a:pt x="62008" y="33338"/>
                    </a:cubicBezTo>
                    <a:lnTo>
                      <a:pt x="47244" y="21050"/>
                    </a:lnTo>
                    <a:lnTo>
                      <a:pt x="21050" y="47244"/>
                    </a:lnTo>
                    <a:lnTo>
                      <a:pt x="33338" y="61913"/>
                    </a:lnTo>
                    <a:cubicBezTo>
                      <a:pt x="26444" y="72298"/>
                      <a:pt x="21595" y="83904"/>
                      <a:pt x="19050" y="96107"/>
                    </a:cubicBezTo>
                    <a:lnTo>
                      <a:pt x="0" y="97917"/>
                    </a:lnTo>
                    <a:lnTo>
                      <a:pt x="0" y="134969"/>
                    </a:lnTo>
                    <a:lnTo>
                      <a:pt x="19050" y="136779"/>
                    </a:lnTo>
                    <a:cubicBezTo>
                      <a:pt x="21594" y="149012"/>
                      <a:pt x="26443" y="160649"/>
                      <a:pt x="33338" y="171069"/>
                    </a:cubicBezTo>
                    <a:lnTo>
                      <a:pt x="21050" y="185738"/>
                    </a:lnTo>
                    <a:lnTo>
                      <a:pt x="47244" y="211931"/>
                    </a:lnTo>
                    <a:lnTo>
                      <a:pt x="62008" y="199739"/>
                    </a:lnTo>
                    <a:cubicBezTo>
                      <a:pt x="72463" y="206548"/>
                      <a:pt x="84089" y="211360"/>
                      <a:pt x="96298" y="213932"/>
                    </a:cubicBezTo>
                    <a:lnTo>
                      <a:pt x="98108" y="232982"/>
                    </a:lnTo>
                    <a:lnTo>
                      <a:pt x="135160" y="232982"/>
                    </a:lnTo>
                    <a:lnTo>
                      <a:pt x="136970" y="213932"/>
                    </a:lnTo>
                    <a:cubicBezTo>
                      <a:pt x="149154" y="211377"/>
                      <a:pt x="160752" y="206563"/>
                      <a:pt x="171164" y="199739"/>
                    </a:cubicBezTo>
                    <a:lnTo>
                      <a:pt x="186023" y="211931"/>
                    </a:lnTo>
                    <a:lnTo>
                      <a:pt x="212217" y="185738"/>
                    </a:lnTo>
                    <a:lnTo>
                      <a:pt x="199930" y="170974"/>
                    </a:lnTo>
                    <a:cubicBezTo>
                      <a:pt x="206824" y="160553"/>
                      <a:pt x="211673" y="148916"/>
                      <a:pt x="214217" y="136684"/>
                    </a:cubicBezTo>
                    <a:lnTo>
                      <a:pt x="233267" y="134874"/>
                    </a:lnTo>
                    <a:lnTo>
                      <a:pt x="233267" y="97822"/>
                    </a:lnTo>
                    <a:close/>
                    <a:moveTo>
                      <a:pt x="166592" y="116300"/>
                    </a:moveTo>
                    <a:cubicBezTo>
                      <a:pt x="166592" y="144023"/>
                      <a:pt x="144118" y="166497"/>
                      <a:pt x="116396" y="166497"/>
                    </a:cubicBezTo>
                    <a:cubicBezTo>
                      <a:pt x="88673" y="166497"/>
                      <a:pt x="66199" y="144023"/>
                      <a:pt x="66199" y="116300"/>
                    </a:cubicBezTo>
                    <a:cubicBezTo>
                      <a:pt x="66199" y="88577"/>
                      <a:pt x="88673" y="66104"/>
                      <a:pt x="116396" y="66104"/>
                    </a:cubicBezTo>
                    <a:cubicBezTo>
                      <a:pt x="144118" y="65998"/>
                      <a:pt x="166677" y="88387"/>
                      <a:pt x="166782" y="116109"/>
                    </a:cubicBezTo>
                    <a:cubicBezTo>
                      <a:pt x="166783" y="116173"/>
                      <a:pt x="166783" y="116237"/>
                      <a:pt x="166783" y="11630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63F2FD0-1F3A-B309-4966-45C42C21B6A7}"/>
                  </a:ext>
                </a:extLst>
              </p:cNvPr>
              <p:cNvSpPr/>
              <p:nvPr/>
            </p:nvSpPr>
            <p:spPr>
              <a:xfrm>
                <a:off x="1287113" y="1297686"/>
                <a:ext cx="171735" cy="170783"/>
              </a:xfrm>
              <a:custGeom>
                <a:avLst/>
                <a:gdLst>
                  <a:gd name="connsiteX0" fmla="*/ 157448 w 171735"/>
                  <a:gd name="connsiteY0" fmla="*/ 70390 h 170783"/>
                  <a:gd name="connsiteX1" fmla="*/ 147352 w 171735"/>
                  <a:gd name="connsiteY1" fmla="*/ 45339 h 170783"/>
                  <a:gd name="connsiteX2" fmla="*/ 156305 w 171735"/>
                  <a:gd name="connsiteY2" fmla="*/ 34480 h 170783"/>
                  <a:gd name="connsiteX3" fmla="*/ 137255 w 171735"/>
                  <a:gd name="connsiteY3" fmla="*/ 15430 h 170783"/>
                  <a:gd name="connsiteX4" fmla="*/ 126397 w 171735"/>
                  <a:gd name="connsiteY4" fmla="*/ 24479 h 170783"/>
                  <a:gd name="connsiteX5" fmla="*/ 101251 w 171735"/>
                  <a:gd name="connsiteY5" fmla="*/ 14002 h 170783"/>
                  <a:gd name="connsiteX6" fmla="*/ 99917 w 171735"/>
                  <a:gd name="connsiteY6" fmla="*/ 0 h 170783"/>
                  <a:gd name="connsiteX7" fmla="*/ 72771 w 171735"/>
                  <a:gd name="connsiteY7" fmla="*/ 0 h 170783"/>
                  <a:gd name="connsiteX8" fmla="*/ 71438 w 171735"/>
                  <a:gd name="connsiteY8" fmla="*/ 14002 h 170783"/>
                  <a:gd name="connsiteX9" fmla="*/ 46292 w 171735"/>
                  <a:gd name="connsiteY9" fmla="*/ 24479 h 170783"/>
                  <a:gd name="connsiteX10" fmla="*/ 35433 w 171735"/>
                  <a:gd name="connsiteY10" fmla="*/ 15430 h 170783"/>
                  <a:gd name="connsiteX11" fmla="*/ 16383 w 171735"/>
                  <a:gd name="connsiteY11" fmla="*/ 34480 h 170783"/>
                  <a:gd name="connsiteX12" fmla="*/ 25337 w 171735"/>
                  <a:gd name="connsiteY12" fmla="*/ 45339 h 170783"/>
                  <a:gd name="connsiteX13" fmla="*/ 14002 w 171735"/>
                  <a:gd name="connsiteY13" fmla="*/ 70390 h 170783"/>
                  <a:gd name="connsiteX14" fmla="*/ 0 w 171735"/>
                  <a:gd name="connsiteY14" fmla="*/ 71723 h 170783"/>
                  <a:gd name="connsiteX15" fmla="*/ 0 w 171735"/>
                  <a:gd name="connsiteY15" fmla="*/ 98965 h 170783"/>
                  <a:gd name="connsiteX16" fmla="*/ 14002 w 171735"/>
                  <a:gd name="connsiteY16" fmla="*/ 100203 h 170783"/>
                  <a:gd name="connsiteX17" fmla="*/ 24384 w 171735"/>
                  <a:gd name="connsiteY17" fmla="*/ 125349 h 170783"/>
                  <a:gd name="connsiteX18" fmla="*/ 15431 w 171735"/>
                  <a:gd name="connsiteY18" fmla="*/ 136207 h 170783"/>
                  <a:gd name="connsiteX19" fmla="*/ 34481 w 171735"/>
                  <a:gd name="connsiteY19" fmla="*/ 155257 h 170783"/>
                  <a:gd name="connsiteX20" fmla="*/ 45339 w 171735"/>
                  <a:gd name="connsiteY20" fmla="*/ 146304 h 170783"/>
                  <a:gd name="connsiteX21" fmla="*/ 70485 w 171735"/>
                  <a:gd name="connsiteY21" fmla="*/ 156782 h 170783"/>
                  <a:gd name="connsiteX22" fmla="*/ 71819 w 171735"/>
                  <a:gd name="connsiteY22" fmla="*/ 170783 h 170783"/>
                  <a:gd name="connsiteX23" fmla="*/ 99727 w 171735"/>
                  <a:gd name="connsiteY23" fmla="*/ 170783 h 170783"/>
                  <a:gd name="connsiteX24" fmla="*/ 101060 w 171735"/>
                  <a:gd name="connsiteY24" fmla="*/ 156781 h 170783"/>
                  <a:gd name="connsiteX25" fmla="*/ 126206 w 171735"/>
                  <a:gd name="connsiteY25" fmla="*/ 146304 h 170783"/>
                  <a:gd name="connsiteX26" fmla="*/ 137065 w 171735"/>
                  <a:gd name="connsiteY26" fmla="*/ 155257 h 170783"/>
                  <a:gd name="connsiteX27" fmla="*/ 156115 w 171735"/>
                  <a:gd name="connsiteY27" fmla="*/ 136207 h 170783"/>
                  <a:gd name="connsiteX28" fmla="*/ 147352 w 171735"/>
                  <a:gd name="connsiteY28" fmla="*/ 125349 h 170783"/>
                  <a:gd name="connsiteX29" fmla="*/ 157734 w 171735"/>
                  <a:gd name="connsiteY29" fmla="*/ 100203 h 170783"/>
                  <a:gd name="connsiteX30" fmla="*/ 171736 w 171735"/>
                  <a:gd name="connsiteY30" fmla="*/ 98965 h 170783"/>
                  <a:gd name="connsiteX31" fmla="*/ 171736 w 171735"/>
                  <a:gd name="connsiteY31" fmla="*/ 71723 h 170783"/>
                  <a:gd name="connsiteX32" fmla="*/ 122682 w 171735"/>
                  <a:gd name="connsiteY32" fmla="*/ 85344 h 170783"/>
                  <a:gd name="connsiteX33" fmla="*/ 85820 w 171735"/>
                  <a:gd name="connsiteY33" fmla="*/ 122205 h 170783"/>
                  <a:gd name="connsiteX34" fmla="*/ 48959 w 171735"/>
                  <a:gd name="connsiteY34" fmla="*/ 85344 h 170783"/>
                  <a:gd name="connsiteX35" fmla="*/ 85820 w 171735"/>
                  <a:gd name="connsiteY35" fmla="*/ 48482 h 170783"/>
                  <a:gd name="connsiteX36" fmla="*/ 85916 w 171735"/>
                  <a:gd name="connsiteY36" fmla="*/ 48482 h 170783"/>
                  <a:gd name="connsiteX37" fmla="*/ 122682 w 171735"/>
                  <a:gd name="connsiteY37" fmla="*/ 85249 h 170783"/>
                  <a:gd name="connsiteX38" fmla="*/ 122682 w 171735"/>
                  <a:gd name="connsiteY38" fmla="*/ 85344 h 17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71735" h="170783">
                    <a:moveTo>
                      <a:pt x="157448" y="70390"/>
                    </a:moveTo>
                    <a:cubicBezTo>
                      <a:pt x="155682" y="61481"/>
                      <a:pt x="152257" y="52983"/>
                      <a:pt x="147352" y="45339"/>
                    </a:cubicBezTo>
                    <a:lnTo>
                      <a:pt x="156305" y="34480"/>
                    </a:lnTo>
                    <a:lnTo>
                      <a:pt x="137255" y="15430"/>
                    </a:lnTo>
                    <a:lnTo>
                      <a:pt x="126397" y="24479"/>
                    </a:lnTo>
                    <a:cubicBezTo>
                      <a:pt x="118751" y="19431"/>
                      <a:pt x="110219" y="15876"/>
                      <a:pt x="101251" y="14002"/>
                    </a:cubicBezTo>
                    <a:lnTo>
                      <a:pt x="99917" y="0"/>
                    </a:lnTo>
                    <a:lnTo>
                      <a:pt x="72771" y="0"/>
                    </a:lnTo>
                    <a:lnTo>
                      <a:pt x="71438" y="14002"/>
                    </a:lnTo>
                    <a:cubicBezTo>
                      <a:pt x="62469" y="15876"/>
                      <a:pt x="53937" y="19431"/>
                      <a:pt x="46292" y="24479"/>
                    </a:cubicBezTo>
                    <a:lnTo>
                      <a:pt x="35433" y="15430"/>
                    </a:lnTo>
                    <a:lnTo>
                      <a:pt x="16383" y="34480"/>
                    </a:lnTo>
                    <a:lnTo>
                      <a:pt x="25337" y="45339"/>
                    </a:lnTo>
                    <a:cubicBezTo>
                      <a:pt x="20033" y="52911"/>
                      <a:pt x="16188" y="61407"/>
                      <a:pt x="14002" y="70390"/>
                    </a:cubicBezTo>
                    <a:lnTo>
                      <a:pt x="0" y="71723"/>
                    </a:lnTo>
                    <a:lnTo>
                      <a:pt x="0" y="98965"/>
                    </a:lnTo>
                    <a:lnTo>
                      <a:pt x="14002" y="100203"/>
                    </a:lnTo>
                    <a:cubicBezTo>
                      <a:pt x="15885" y="109152"/>
                      <a:pt x="19405" y="117677"/>
                      <a:pt x="24384" y="125349"/>
                    </a:cubicBezTo>
                    <a:lnTo>
                      <a:pt x="15431" y="136207"/>
                    </a:lnTo>
                    <a:lnTo>
                      <a:pt x="34481" y="155257"/>
                    </a:lnTo>
                    <a:lnTo>
                      <a:pt x="45339" y="146304"/>
                    </a:lnTo>
                    <a:cubicBezTo>
                      <a:pt x="52985" y="151352"/>
                      <a:pt x="61517" y="154907"/>
                      <a:pt x="70485" y="156782"/>
                    </a:cubicBezTo>
                    <a:lnTo>
                      <a:pt x="71819" y="170783"/>
                    </a:lnTo>
                    <a:lnTo>
                      <a:pt x="99727" y="170783"/>
                    </a:lnTo>
                    <a:lnTo>
                      <a:pt x="101060" y="156781"/>
                    </a:lnTo>
                    <a:cubicBezTo>
                      <a:pt x="110028" y="154907"/>
                      <a:pt x="118561" y="151352"/>
                      <a:pt x="126206" y="146304"/>
                    </a:cubicBezTo>
                    <a:lnTo>
                      <a:pt x="137065" y="155257"/>
                    </a:lnTo>
                    <a:lnTo>
                      <a:pt x="156115" y="136207"/>
                    </a:lnTo>
                    <a:lnTo>
                      <a:pt x="147352" y="125349"/>
                    </a:lnTo>
                    <a:cubicBezTo>
                      <a:pt x="152369" y="117697"/>
                      <a:pt x="155891" y="109165"/>
                      <a:pt x="157734" y="100203"/>
                    </a:cubicBezTo>
                    <a:lnTo>
                      <a:pt x="171736" y="98965"/>
                    </a:lnTo>
                    <a:lnTo>
                      <a:pt x="171736" y="71723"/>
                    </a:lnTo>
                    <a:close/>
                    <a:moveTo>
                      <a:pt x="122682" y="85344"/>
                    </a:moveTo>
                    <a:cubicBezTo>
                      <a:pt x="122682" y="105702"/>
                      <a:pt x="106178" y="122206"/>
                      <a:pt x="85820" y="122205"/>
                    </a:cubicBezTo>
                    <a:cubicBezTo>
                      <a:pt x="65462" y="122205"/>
                      <a:pt x="48958" y="105702"/>
                      <a:pt x="48959" y="85344"/>
                    </a:cubicBezTo>
                    <a:cubicBezTo>
                      <a:pt x="48959" y="64985"/>
                      <a:pt x="65462" y="48482"/>
                      <a:pt x="85820" y="48482"/>
                    </a:cubicBezTo>
                    <a:cubicBezTo>
                      <a:pt x="85852" y="48482"/>
                      <a:pt x="85884" y="48482"/>
                      <a:pt x="85916" y="48482"/>
                    </a:cubicBezTo>
                    <a:cubicBezTo>
                      <a:pt x="106221" y="48482"/>
                      <a:pt x="122682" y="64943"/>
                      <a:pt x="122682" y="85249"/>
                    </a:cubicBezTo>
                    <a:cubicBezTo>
                      <a:pt x="122682" y="85280"/>
                      <a:pt x="122682" y="85312"/>
                      <a:pt x="122682" y="8534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44086B1-DCEA-B757-B6FE-17A0C38B6203}"/>
                  </a:ext>
                </a:extLst>
              </p:cNvPr>
              <p:cNvSpPr/>
              <p:nvPr/>
            </p:nvSpPr>
            <p:spPr>
              <a:xfrm>
                <a:off x="3637947" y="3031712"/>
                <a:ext cx="561948" cy="569690"/>
              </a:xfrm>
              <a:custGeom>
                <a:avLst/>
                <a:gdLst>
                  <a:gd name="connsiteX0" fmla="*/ 279685 w 561948"/>
                  <a:gd name="connsiteY0" fmla="*/ 569690 h 569690"/>
                  <a:gd name="connsiteX1" fmla="*/ 49 w 561948"/>
                  <a:gd name="connsiteY1" fmla="*/ 279636 h 569690"/>
                  <a:gd name="connsiteX2" fmla="*/ 279685 w 561948"/>
                  <a:gd name="connsiteY2" fmla="*/ 0 h 569690"/>
                  <a:gd name="connsiteX3" fmla="*/ 281971 w 561948"/>
                  <a:gd name="connsiteY3" fmla="*/ 0 h 569690"/>
                  <a:gd name="connsiteX4" fmla="*/ 561906 w 561948"/>
                  <a:gd name="connsiteY4" fmla="*/ 289766 h 569690"/>
                  <a:gd name="connsiteX5" fmla="*/ 282542 w 561948"/>
                  <a:gd name="connsiteY5" fmla="*/ 569690 h 569690"/>
                  <a:gd name="connsiteX6" fmla="*/ 279685 w 561948"/>
                  <a:gd name="connsiteY6" fmla="*/ 569690 h 569690"/>
                  <a:gd name="connsiteX7" fmla="*/ 292067 w 561948"/>
                  <a:gd name="connsiteY7" fmla="*/ 547402 h 569690"/>
                  <a:gd name="connsiteX8" fmla="*/ 303878 w 561948"/>
                  <a:gd name="connsiteY8" fmla="*/ 544544 h 569690"/>
                  <a:gd name="connsiteX9" fmla="*/ 406653 w 561948"/>
                  <a:gd name="connsiteY9" fmla="*/ 446341 h 569690"/>
                  <a:gd name="connsiteX10" fmla="*/ 411701 w 561948"/>
                  <a:gd name="connsiteY10" fmla="*/ 435673 h 569690"/>
                  <a:gd name="connsiteX11" fmla="*/ 400176 w 561948"/>
                  <a:gd name="connsiteY11" fmla="*/ 433006 h 569690"/>
                  <a:gd name="connsiteX12" fmla="*/ 301592 w 561948"/>
                  <a:gd name="connsiteY12" fmla="*/ 420814 h 569690"/>
                  <a:gd name="connsiteX13" fmla="*/ 292067 w 561948"/>
                  <a:gd name="connsiteY13" fmla="*/ 420814 h 569690"/>
                  <a:gd name="connsiteX14" fmla="*/ 259873 w 561948"/>
                  <a:gd name="connsiteY14" fmla="*/ 420814 h 569690"/>
                  <a:gd name="connsiteX15" fmla="*/ 161670 w 561948"/>
                  <a:gd name="connsiteY15" fmla="*/ 433006 h 569690"/>
                  <a:gd name="connsiteX16" fmla="*/ 150049 w 561948"/>
                  <a:gd name="connsiteY16" fmla="*/ 435673 h 569690"/>
                  <a:gd name="connsiteX17" fmla="*/ 155193 w 561948"/>
                  <a:gd name="connsiteY17" fmla="*/ 446341 h 569690"/>
                  <a:gd name="connsiteX18" fmla="*/ 257968 w 561948"/>
                  <a:gd name="connsiteY18" fmla="*/ 544544 h 569690"/>
                  <a:gd name="connsiteX19" fmla="*/ 269683 w 561948"/>
                  <a:gd name="connsiteY19" fmla="*/ 547402 h 569690"/>
                  <a:gd name="connsiteX20" fmla="*/ 269683 w 561948"/>
                  <a:gd name="connsiteY20" fmla="*/ 420433 h 569690"/>
                  <a:gd name="connsiteX21" fmla="*/ 429418 w 561948"/>
                  <a:gd name="connsiteY21" fmla="*/ 449389 h 569690"/>
                  <a:gd name="connsiteX22" fmla="*/ 403129 w 561948"/>
                  <a:gd name="connsiteY22" fmla="*/ 495681 h 569690"/>
                  <a:gd name="connsiteX23" fmla="*/ 415797 w 561948"/>
                  <a:gd name="connsiteY23" fmla="*/ 509302 h 569690"/>
                  <a:gd name="connsiteX24" fmla="*/ 467041 w 561948"/>
                  <a:gd name="connsiteY24" fmla="*/ 469106 h 569690"/>
                  <a:gd name="connsiteX25" fmla="*/ 476566 w 561948"/>
                  <a:gd name="connsiteY25" fmla="*/ 459581 h 569690"/>
                  <a:gd name="connsiteX26" fmla="*/ 464279 w 561948"/>
                  <a:gd name="connsiteY26" fmla="*/ 453771 h 569690"/>
                  <a:gd name="connsiteX27" fmla="*/ 441229 w 561948"/>
                  <a:gd name="connsiteY27" fmla="*/ 444246 h 569690"/>
                  <a:gd name="connsiteX28" fmla="*/ 433037 w 561948"/>
                  <a:gd name="connsiteY28" fmla="*/ 441293 h 569690"/>
                  <a:gd name="connsiteX29" fmla="*/ 120617 w 561948"/>
                  <a:gd name="connsiteY29" fmla="*/ 444913 h 569690"/>
                  <a:gd name="connsiteX30" fmla="*/ 97662 w 561948"/>
                  <a:gd name="connsiteY30" fmla="*/ 454438 h 569690"/>
                  <a:gd name="connsiteX31" fmla="*/ 85375 w 561948"/>
                  <a:gd name="connsiteY31" fmla="*/ 460153 h 569690"/>
                  <a:gd name="connsiteX32" fmla="*/ 94900 w 561948"/>
                  <a:gd name="connsiteY32" fmla="*/ 469678 h 569690"/>
                  <a:gd name="connsiteX33" fmla="*/ 146144 w 561948"/>
                  <a:gd name="connsiteY33" fmla="*/ 509873 h 569690"/>
                  <a:gd name="connsiteX34" fmla="*/ 158908 w 561948"/>
                  <a:gd name="connsiteY34" fmla="*/ 496253 h 569690"/>
                  <a:gd name="connsiteX35" fmla="*/ 132523 w 561948"/>
                  <a:gd name="connsiteY35" fmla="*/ 449961 h 569690"/>
                  <a:gd name="connsiteX36" fmla="*/ 128904 w 561948"/>
                  <a:gd name="connsiteY36" fmla="*/ 442055 h 569690"/>
                  <a:gd name="connsiteX37" fmla="*/ 19557 w 561948"/>
                  <a:gd name="connsiteY37" fmla="*/ 306419 h 569690"/>
                  <a:gd name="connsiteX38" fmla="*/ 66229 w 561948"/>
                  <a:gd name="connsiteY38" fmla="*/ 435388 h 569690"/>
                  <a:gd name="connsiteX39" fmla="*/ 71087 w 561948"/>
                  <a:gd name="connsiteY39" fmla="*/ 442246 h 569690"/>
                  <a:gd name="connsiteX40" fmla="*/ 78516 w 561948"/>
                  <a:gd name="connsiteY40" fmla="*/ 438340 h 569690"/>
                  <a:gd name="connsiteX41" fmla="*/ 112044 w 561948"/>
                  <a:gd name="connsiteY41" fmla="*/ 423767 h 569690"/>
                  <a:gd name="connsiteX42" fmla="*/ 120712 w 561948"/>
                  <a:gd name="connsiteY42" fmla="*/ 420624 h 569690"/>
                  <a:gd name="connsiteX43" fmla="*/ 117855 w 561948"/>
                  <a:gd name="connsiteY43" fmla="*/ 411861 h 569690"/>
                  <a:gd name="connsiteX44" fmla="*/ 98805 w 561948"/>
                  <a:gd name="connsiteY44" fmla="*/ 304800 h 569690"/>
                  <a:gd name="connsiteX45" fmla="*/ 98329 w 561948"/>
                  <a:gd name="connsiteY45" fmla="*/ 295275 h 569690"/>
                  <a:gd name="connsiteX46" fmla="*/ 18128 w 561948"/>
                  <a:gd name="connsiteY46" fmla="*/ 295275 h 569690"/>
                  <a:gd name="connsiteX47" fmla="*/ 462850 w 561948"/>
                  <a:gd name="connsiteY47" fmla="*/ 305276 h 569690"/>
                  <a:gd name="connsiteX48" fmla="*/ 443800 w 561948"/>
                  <a:gd name="connsiteY48" fmla="*/ 412337 h 569690"/>
                  <a:gd name="connsiteX49" fmla="*/ 441038 w 561948"/>
                  <a:gd name="connsiteY49" fmla="*/ 421100 h 569690"/>
                  <a:gd name="connsiteX50" fmla="*/ 449706 w 561948"/>
                  <a:gd name="connsiteY50" fmla="*/ 424243 h 569690"/>
                  <a:gd name="connsiteX51" fmla="*/ 483234 w 561948"/>
                  <a:gd name="connsiteY51" fmla="*/ 438817 h 569690"/>
                  <a:gd name="connsiteX52" fmla="*/ 490568 w 561948"/>
                  <a:gd name="connsiteY52" fmla="*/ 442627 h 569690"/>
                  <a:gd name="connsiteX53" fmla="*/ 495426 w 561948"/>
                  <a:gd name="connsiteY53" fmla="*/ 435864 h 569690"/>
                  <a:gd name="connsiteX54" fmla="*/ 542384 w 561948"/>
                  <a:gd name="connsiteY54" fmla="*/ 306419 h 569690"/>
                  <a:gd name="connsiteX55" fmla="*/ 543241 w 561948"/>
                  <a:gd name="connsiteY55" fmla="*/ 296132 h 569690"/>
                  <a:gd name="connsiteX56" fmla="*/ 463517 w 561948"/>
                  <a:gd name="connsiteY56" fmla="*/ 296132 h 569690"/>
                  <a:gd name="connsiteX57" fmla="*/ 121855 w 561948"/>
                  <a:gd name="connsiteY57" fmla="*/ 306133 h 569690"/>
                  <a:gd name="connsiteX58" fmla="*/ 139667 w 561948"/>
                  <a:gd name="connsiteY58" fmla="*/ 406241 h 569690"/>
                  <a:gd name="connsiteX59" fmla="*/ 142334 w 561948"/>
                  <a:gd name="connsiteY59" fmla="*/ 414718 h 569690"/>
                  <a:gd name="connsiteX60" fmla="*/ 150907 w 561948"/>
                  <a:gd name="connsiteY60" fmla="*/ 412623 h 569690"/>
                  <a:gd name="connsiteX61" fmla="*/ 260730 w 561948"/>
                  <a:gd name="connsiteY61" fmla="*/ 398335 h 569690"/>
                  <a:gd name="connsiteX62" fmla="*/ 270255 w 561948"/>
                  <a:gd name="connsiteY62" fmla="*/ 398335 h 569690"/>
                  <a:gd name="connsiteX63" fmla="*/ 270255 w 561948"/>
                  <a:gd name="connsiteY63" fmla="*/ 296037 h 569690"/>
                  <a:gd name="connsiteX64" fmla="*/ 121665 w 561948"/>
                  <a:gd name="connsiteY64" fmla="*/ 296037 h 569690"/>
                  <a:gd name="connsiteX65" fmla="*/ 292067 w 561948"/>
                  <a:gd name="connsiteY65" fmla="*/ 398050 h 569690"/>
                  <a:gd name="connsiteX66" fmla="*/ 301592 w 561948"/>
                  <a:gd name="connsiteY66" fmla="*/ 398050 h 569690"/>
                  <a:gd name="connsiteX67" fmla="*/ 411415 w 561948"/>
                  <a:gd name="connsiteY67" fmla="*/ 412337 h 569690"/>
                  <a:gd name="connsiteX68" fmla="*/ 419988 w 561948"/>
                  <a:gd name="connsiteY68" fmla="*/ 414433 h 569690"/>
                  <a:gd name="connsiteX69" fmla="*/ 422750 w 561948"/>
                  <a:gd name="connsiteY69" fmla="*/ 405955 h 569690"/>
                  <a:gd name="connsiteX70" fmla="*/ 440467 w 561948"/>
                  <a:gd name="connsiteY70" fmla="*/ 305753 h 569690"/>
                  <a:gd name="connsiteX71" fmla="*/ 440943 w 561948"/>
                  <a:gd name="connsiteY71" fmla="*/ 295751 h 569690"/>
                  <a:gd name="connsiteX72" fmla="*/ 292067 w 561948"/>
                  <a:gd name="connsiteY72" fmla="*/ 295751 h 569690"/>
                  <a:gd name="connsiteX73" fmla="*/ 483329 w 561948"/>
                  <a:gd name="connsiteY73" fmla="*/ 131350 h 569690"/>
                  <a:gd name="connsiteX74" fmla="*/ 449801 w 561948"/>
                  <a:gd name="connsiteY74" fmla="*/ 145923 h 569690"/>
                  <a:gd name="connsiteX75" fmla="*/ 441133 w 561948"/>
                  <a:gd name="connsiteY75" fmla="*/ 149066 h 569690"/>
                  <a:gd name="connsiteX76" fmla="*/ 443896 w 561948"/>
                  <a:gd name="connsiteY76" fmla="*/ 157829 h 569690"/>
                  <a:gd name="connsiteX77" fmla="*/ 462946 w 561948"/>
                  <a:gd name="connsiteY77" fmla="*/ 264890 h 569690"/>
                  <a:gd name="connsiteX78" fmla="*/ 462946 w 561948"/>
                  <a:gd name="connsiteY78" fmla="*/ 273939 h 569690"/>
                  <a:gd name="connsiteX79" fmla="*/ 543146 w 561948"/>
                  <a:gd name="connsiteY79" fmla="*/ 273939 h 569690"/>
                  <a:gd name="connsiteX80" fmla="*/ 542289 w 561948"/>
                  <a:gd name="connsiteY80" fmla="*/ 263652 h 569690"/>
                  <a:gd name="connsiteX81" fmla="*/ 495426 w 561948"/>
                  <a:gd name="connsiteY81" fmla="*/ 134303 h 569690"/>
                  <a:gd name="connsiteX82" fmla="*/ 490663 w 561948"/>
                  <a:gd name="connsiteY82" fmla="*/ 127445 h 569690"/>
                  <a:gd name="connsiteX83" fmla="*/ 411130 w 561948"/>
                  <a:gd name="connsiteY83" fmla="*/ 157448 h 569690"/>
                  <a:gd name="connsiteX84" fmla="*/ 301592 w 561948"/>
                  <a:gd name="connsiteY84" fmla="*/ 171355 h 569690"/>
                  <a:gd name="connsiteX85" fmla="*/ 292067 w 561948"/>
                  <a:gd name="connsiteY85" fmla="*/ 171355 h 569690"/>
                  <a:gd name="connsiteX86" fmla="*/ 292067 w 561948"/>
                  <a:gd name="connsiteY86" fmla="*/ 273463 h 569690"/>
                  <a:gd name="connsiteX87" fmla="*/ 440657 w 561948"/>
                  <a:gd name="connsiteY87" fmla="*/ 273463 h 569690"/>
                  <a:gd name="connsiteX88" fmla="*/ 440181 w 561948"/>
                  <a:gd name="connsiteY88" fmla="*/ 263938 h 569690"/>
                  <a:gd name="connsiteX89" fmla="*/ 422464 w 561948"/>
                  <a:gd name="connsiteY89" fmla="*/ 163735 h 569690"/>
                  <a:gd name="connsiteX90" fmla="*/ 419702 w 561948"/>
                  <a:gd name="connsiteY90" fmla="*/ 155353 h 569690"/>
                  <a:gd name="connsiteX91" fmla="*/ 139381 w 561948"/>
                  <a:gd name="connsiteY91" fmla="*/ 163830 h 569690"/>
                  <a:gd name="connsiteX92" fmla="*/ 121665 w 561948"/>
                  <a:gd name="connsiteY92" fmla="*/ 263938 h 569690"/>
                  <a:gd name="connsiteX93" fmla="*/ 121093 w 561948"/>
                  <a:gd name="connsiteY93" fmla="*/ 273463 h 569690"/>
                  <a:gd name="connsiteX94" fmla="*/ 269683 w 561948"/>
                  <a:gd name="connsiteY94" fmla="*/ 273463 h 569690"/>
                  <a:gd name="connsiteX95" fmla="*/ 269683 w 561948"/>
                  <a:gd name="connsiteY95" fmla="*/ 171640 h 569690"/>
                  <a:gd name="connsiteX96" fmla="*/ 260158 w 561948"/>
                  <a:gd name="connsiteY96" fmla="*/ 171640 h 569690"/>
                  <a:gd name="connsiteX97" fmla="*/ 150335 w 561948"/>
                  <a:gd name="connsiteY97" fmla="*/ 157448 h 569690"/>
                  <a:gd name="connsiteX98" fmla="*/ 141763 w 561948"/>
                  <a:gd name="connsiteY98" fmla="*/ 155353 h 569690"/>
                  <a:gd name="connsiteX99" fmla="*/ 66229 w 561948"/>
                  <a:gd name="connsiteY99" fmla="*/ 134303 h 569690"/>
                  <a:gd name="connsiteX100" fmla="*/ 19462 w 561948"/>
                  <a:gd name="connsiteY100" fmla="*/ 263652 h 569690"/>
                  <a:gd name="connsiteX101" fmla="*/ 18604 w 561948"/>
                  <a:gd name="connsiteY101" fmla="*/ 273939 h 569690"/>
                  <a:gd name="connsiteX102" fmla="*/ 98710 w 561948"/>
                  <a:gd name="connsiteY102" fmla="*/ 273939 h 569690"/>
                  <a:gd name="connsiteX103" fmla="*/ 99186 w 561948"/>
                  <a:gd name="connsiteY103" fmla="*/ 264890 h 569690"/>
                  <a:gd name="connsiteX104" fmla="*/ 118236 w 561948"/>
                  <a:gd name="connsiteY104" fmla="*/ 157829 h 569690"/>
                  <a:gd name="connsiteX105" fmla="*/ 121093 w 561948"/>
                  <a:gd name="connsiteY105" fmla="*/ 149066 h 569690"/>
                  <a:gd name="connsiteX106" fmla="*/ 112426 w 561948"/>
                  <a:gd name="connsiteY106" fmla="*/ 145923 h 569690"/>
                  <a:gd name="connsiteX107" fmla="*/ 78898 w 561948"/>
                  <a:gd name="connsiteY107" fmla="*/ 131350 h 569690"/>
                  <a:gd name="connsiteX108" fmla="*/ 71468 w 561948"/>
                  <a:gd name="connsiteY108" fmla="*/ 127445 h 569690"/>
                  <a:gd name="connsiteX109" fmla="*/ 292067 w 561948"/>
                  <a:gd name="connsiteY109" fmla="*/ 149638 h 569690"/>
                  <a:gd name="connsiteX110" fmla="*/ 301592 w 561948"/>
                  <a:gd name="connsiteY110" fmla="*/ 149638 h 569690"/>
                  <a:gd name="connsiteX111" fmla="*/ 399795 w 561948"/>
                  <a:gd name="connsiteY111" fmla="*/ 137446 h 569690"/>
                  <a:gd name="connsiteX112" fmla="*/ 411320 w 561948"/>
                  <a:gd name="connsiteY112" fmla="*/ 134779 h 569690"/>
                  <a:gd name="connsiteX113" fmla="*/ 406272 w 561948"/>
                  <a:gd name="connsiteY113" fmla="*/ 124015 h 569690"/>
                  <a:gd name="connsiteX114" fmla="*/ 303497 w 561948"/>
                  <a:gd name="connsiteY114" fmla="*/ 25813 h 569690"/>
                  <a:gd name="connsiteX115" fmla="*/ 291686 w 561948"/>
                  <a:gd name="connsiteY115" fmla="*/ 23050 h 569690"/>
                  <a:gd name="connsiteX116" fmla="*/ 257968 w 561948"/>
                  <a:gd name="connsiteY116" fmla="*/ 25813 h 569690"/>
                  <a:gd name="connsiteX117" fmla="*/ 155193 w 561948"/>
                  <a:gd name="connsiteY117" fmla="*/ 124015 h 569690"/>
                  <a:gd name="connsiteX118" fmla="*/ 150049 w 561948"/>
                  <a:gd name="connsiteY118" fmla="*/ 134779 h 569690"/>
                  <a:gd name="connsiteX119" fmla="*/ 161670 w 561948"/>
                  <a:gd name="connsiteY119" fmla="*/ 137446 h 569690"/>
                  <a:gd name="connsiteX120" fmla="*/ 259873 w 561948"/>
                  <a:gd name="connsiteY120" fmla="*/ 149638 h 569690"/>
                  <a:gd name="connsiteX121" fmla="*/ 269398 w 561948"/>
                  <a:gd name="connsiteY121" fmla="*/ 149638 h 569690"/>
                  <a:gd name="connsiteX122" fmla="*/ 269398 w 561948"/>
                  <a:gd name="connsiteY122" fmla="*/ 22384 h 569690"/>
                  <a:gd name="connsiteX123" fmla="*/ 146430 w 561948"/>
                  <a:gd name="connsiteY123" fmla="*/ 60007 h 569690"/>
                  <a:gd name="connsiteX124" fmla="*/ 94614 w 561948"/>
                  <a:gd name="connsiteY124" fmla="*/ 100774 h 569690"/>
                  <a:gd name="connsiteX125" fmla="*/ 85089 w 561948"/>
                  <a:gd name="connsiteY125" fmla="*/ 110299 h 569690"/>
                  <a:gd name="connsiteX126" fmla="*/ 97281 w 561948"/>
                  <a:gd name="connsiteY126" fmla="*/ 116014 h 569690"/>
                  <a:gd name="connsiteX127" fmla="*/ 120427 w 561948"/>
                  <a:gd name="connsiteY127" fmla="*/ 125539 h 569690"/>
                  <a:gd name="connsiteX128" fmla="*/ 128713 w 561948"/>
                  <a:gd name="connsiteY128" fmla="*/ 128492 h 569690"/>
                  <a:gd name="connsiteX129" fmla="*/ 132333 w 561948"/>
                  <a:gd name="connsiteY129" fmla="*/ 120587 h 569690"/>
                  <a:gd name="connsiteX130" fmla="*/ 158717 w 561948"/>
                  <a:gd name="connsiteY130" fmla="*/ 73438 h 569690"/>
                  <a:gd name="connsiteX131" fmla="*/ 402652 w 561948"/>
                  <a:gd name="connsiteY131" fmla="*/ 73628 h 569690"/>
                  <a:gd name="connsiteX132" fmla="*/ 429417 w 561948"/>
                  <a:gd name="connsiteY132" fmla="*/ 120491 h 569690"/>
                  <a:gd name="connsiteX133" fmla="*/ 433132 w 561948"/>
                  <a:gd name="connsiteY133" fmla="*/ 128492 h 569690"/>
                  <a:gd name="connsiteX134" fmla="*/ 441324 w 561948"/>
                  <a:gd name="connsiteY134" fmla="*/ 125539 h 569690"/>
                  <a:gd name="connsiteX135" fmla="*/ 464470 w 561948"/>
                  <a:gd name="connsiteY135" fmla="*/ 116014 h 569690"/>
                  <a:gd name="connsiteX136" fmla="*/ 476662 w 561948"/>
                  <a:gd name="connsiteY136" fmla="*/ 110299 h 569690"/>
                  <a:gd name="connsiteX137" fmla="*/ 467137 w 561948"/>
                  <a:gd name="connsiteY137" fmla="*/ 100774 h 569690"/>
                  <a:gd name="connsiteX138" fmla="*/ 415225 w 561948"/>
                  <a:gd name="connsiteY138" fmla="*/ 60007 h 569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561948" h="569690">
                    <a:moveTo>
                      <a:pt x="279685" y="569690"/>
                    </a:moveTo>
                    <a:cubicBezTo>
                      <a:pt x="122369" y="566813"/>
                      <a:pt x="-2828" y="436952"/>
                      <a:pt x="49" y="279636"/>
                    </a:cubicBezTo>
                    <a:cubicBezTo>
                      <a:pt x="2851" y="126373"/>
                      <a:pt x="126422" y="2803"/>
                      <a:pt x="279685" y="0"/>
                    </a:cubicBezTo>
                    <a:lnTo>
                      <a:pt x="281971" y="0"/>
                    </a:lnTo>
                    <a:cubicBezTo>
                      <a:pt x="439289" y="2715"/>
                      <a:pt x="564620" y="132447"/>
                      <a:pt x="561906" y="289766"/>
                    </a:cubicBezTo>
                    <a:cubicBezTo>
                      <a:pt x="559261" y="443038"/>
                      <a:pt x="435808" y="566738"/>
                      <a:pt x="282542" y="569690"/>
                    </a:cubicBezTo>
                    <a:lnTo>
                      <a:pt x="279685" y="569690"/>
                    </a:lnTo>
                    <a:close/>
                    <a:moveTo>
                      <a:pt x="292067" y="547402"/>
                    </a:moveTo>
                    <a:lnTo>
                      <a:pt x="303878" y="544544"/>
                    </a:lnTo>
                    <a:cubicBezTo>
                      <a:pt x="344550" y="535019"/>
                      <a:pt x="381031" y="499872"/>
                      <a:pt x="406653" y="446341"/>
                    </a:cubicBezTo>
                    <a:lnTo>
                      <a:pt x="411701" y="435673"/>
                    </a:lnTo>
                    <a:lnTo>
                      <a:pt x="400176" y="433006"/>
                    </a:lnTo>
                    <a:cubicBezTo>
                      <a:pt x="367783" y="425784"/>
                      <a:pt x="334769" y="421701"/>
                      <a:pt x="301592" y="420814"/>
                    </a:cubicBezTo>
                    <a:lnTo>
                      <a:pt x="292067" y="420814"/>
                    </a:lnTo>
                    <a:close/>
                    <a:moveTo>
                      <a:pt x="259873" y="420814"/>
                    </a:moveTo>
                    <a:cubicBezTo>
                      <a:pt x="226823" y="421726"/>
                      <a:pt x="193938" y="425808"/>
                      <a:pt x="161670" y="433006"/>
                    </a:cubicBezTo>
                    <a:lnTo>
                      <a:pt x="150049" y="435673"/>
                    </a:lnTo>
                    <a:lnTo>
                      <a:pt x="155193" y="446341"/>
                    </a:lnTo>
                    <a:cubicBezTo>
                      <a:pt x="180720" y="499872"/>
                      <a:pt x="217296" y="534829"/>
                      <a:pt x="257968" y="544544"/>
                    </a:cubicBezTo>
                    <a:lnTo>
                      <a:pt x="269683" y="547402"/>
                    </a:lnTo>
                    <a:lnTo>
                      <a:pt x="269683" y="420433"/>
                    </a:lnTo>
                    <a:close/>
                    <a:moveTo>
                      <a:pt x="429418" y="449389"/>
                    </a:moveTo>
                    <a:cubicBezTo>
                      <a:pt x="422114" y="465604"/>
                      <a:pt x="413313" y="481102"/>
                      <a:pt x="403129" y="495681"/>
                    </a:cubicBezTo>
                    <a:lnTo>
                      <a:pt x="415797" y="509302"/>
                    </a:lnTo>
                    <a:cubicBezTo>
                      <a:pt x="434466" y="498061"/>
                      <a:pt x="451677" y="484561"/>
                      <a:pt x="467041" y="469106"/>
                    </a:cubicBezTo>
                    <a:lnTo>
                      <a:pt x="476566" y="459581"/>
                    </a:lnTo>
                    <a:lnTo>
                      <a:pt x="464279" y="453771"/>
                    </a:lnTo>
                    <a:cubicBezTo>
                      <a:pt x="457135" y="450437"/>
                      <a:pt x="449420" y="447294"/>
                      <a:pt x="441229" y="444246"/>
                    </a:cubicBezTo>
                    <a:lnTo>
                      <a:pt x="433037" y="441293"/>
                    </a:lnTo>
                    <a:close/>
                    <a:moveTo>
                      <a:pt x="120617" y="444913"/>
                    </a:moveTo>
                    <a:cubicBezTo>
                      <a:pt x="112521" y="447865"/>
                      <a:pt x="104806" y="451009"/>
                      <a:pt x="97662" y="454438"/>
                    </a:cubicBezTo>
                    <a:lnTo>
                      <a:pt x="85375" y="460153"/>
                    </a:lnTo>
                    <a:lnTo>
                      <a:pt x="94900" y="469678"/>
                    </a:lnTo>
                    <a:cubicBezTo>
                      <a:pt x="110263" y="485132"/>
                      <a:pt x="127475" y="498633"/>
                      <a:pt x="146144" y="509873"/>
                    </a:cubicBezTo>
                    <a:lnTo>
                      <a:pt x="158908" y="496253"/>
                    </a:lnTo>
                    <a:cubicBezTo>
                      <a:pt x="148655" y="481700"/>
                      <a:pt x="139820" y="466199"/>
                      <a:pt x="132523" y="449961"/>
                    </a:cubicBezTo>
                    <a:lnTo>
                      <a:pt x="128904" y="442055"/>
                    </a:lnTo>
                    <a:close/>
                    <a:moveTo>
                      <a:pt x="19557" y="306419"/>
                    </a:moveTo>
                    <a:cubicBezTo>
                      <a:pt x="23325" y="352804"/>
                      <a:pt x="39440" y="397334"/>
                      <a:pt x="66229" y="435388"/>
                    </a:cubicBezTo>
                    <a:lnTo>
                      <a:pt x="71087" y="442246"/>
                    </a:lnTo>
                    <a:lnTo>
                      <a:pt x="78516" y="438340"/>
                    </a:lnTo>
                    <a:cubicBezTo>
                      <a:pt x="89329" y="432687"/>
                      <a:pt x="100534" y="427817"/>
                      <a:pt x="112044" y="423767"/>
                    </a:cubicBezTo>
                    <a:lnTo>
                      <a:pt x="120712" y="420624"/>
                    </a:lnTo>
                    <a:lnTo>
                      <a:pt x="117855" y="411861"/>
                    </a:lnTo>
                    <a:cubicBezTo>
                      <a:pt x="106853" y="377160"/>
                      <a:pt x="100448" y="341166"/>
                      <a:pt x="98805" y="304800"/>
                    </a:cubicBezTo>
                    <a:lnTo>
                      <a:pt x="98329" y="295275"/>
                    </a:lnTo>
                    <a:lnTo>
                      <a:pt x="18128" y="295275"/>
                    </a:lnTo>
                    <a:close/>
                    <a:moveTo>
                      <a:pt x="462850" y="305276"/>
                    </a:moveTo>
                    <a:cubicBezTo>
                      <a:pt x="461253" y="341647"/>
                      <a:pt x="454848" y="377647"/>
                      <a:pt x="443800" y="412337"/>
                    </a:cubicBezTo>
                    <a:lnTo>
                      <a:pt x="441038" y="421100"/>
                    </a:lnTo>
                    <a:lnTo>
                      <a:pt x="449706" y="424243"/>
                    </a:lnTo>
                    <a:cubicBezTo>
                      <a:pt x="461202" y="428329"/>
                      <a:pt x="472404" y="433198"/>
                      <a:pt x="483234" y="438817"/>
                    </a:cubicBezTo>
                    <a:lnTo>
                      <a:pt x="490568" y="442627"/>
                    </a:lnTo>
                    <a:lnTo>
                      <a:pt x="495426" y="435864"/>
                    </a:lnTo>
                    <a:cubicBezTo>
                      <a:pt x="522409" y="397710"/>
                      <a:pt x="538629" y="352999"/>
                      <a:pt x="542384" y="306419"/>
                    </a:cubicBezTo>
                    <a:lnTo>
                      <a:pt x="543241" y="296132"/>
                    </a:lnTo>
                    <a:lnTo>
                      <a:pt x="463517" y="296132"/>
                    </a:lnTo>
                    <a:close/>
                    <a:moveTo>
                      <a:pt x="121855" y="306133"/>
                    </a:moveTo>
                    <a:cubicBezTo>
                      <a:pt x="123366" y="340141"/>
                      <a:pt x="129355" y="373800"/>
                      <a:pt x="139667" y="406241"/>
                    </a:cubicBezTo>
                    <a:lnTo>
                      <a:pt x="142334" y="414718"/>
                    </a:lnTo>
                    <a:lnTo>
                      <a:pt x="150907" y="412623"/>
                    </a:lnTo>
                    <a:cubicBezTo>
                      <a:pt x="186936" y="404156"/>
                      <a:pt x="223733" y="399369"/>
                      <a:pt x="260730" y="398335"/>
                    </a:cubicBezTo>
                    <a:lnTo>
                      <a:pt x="270255" y="398335"/>
                    </a:lnTo>
                    <a:lnTo>
                      <a:pt x="270255" y="296037"/>
                    </a:lnTo>
                    <a:lnTo>
                      <a:pt x="121665" y="296037"/>
                    </a:lnTo>
                    <a:close/>
                    <a:moveTo>
                      <a:pt x="292067" y="398050"/>
                    </a:moveTo>
                    <a:lnTo>
                      <a:pt x="301592" y="398050"/>
                    </a:lnTo>
                    <a:cubicBezTo>
                      <a:pt x="338590" y="399077"/>
                      <a:pt x="375386" y="403864"/>
                      <a:pt x="411415" y="412337"/>
                    </a:cubicBezTo>
                    <a:lnTo>
                      <a:pt x="419988" y="414433"/>
                    </a:lnTo>
                    <a:lnTo>
                      <a:pt x="422750" y="405955"/>
                    </a:lnTo>
                    <a:cubicBezTo>
                      <a:pt x="432947" y="373457"/>
                      <a:pt x="438902" y="339777"/>
                      <a:pt x="440467" y="305753"/>
                    </a:cubicBezTo>
                    <a:lnTo>
                      <a:pt x="440943" y="295751"/>
                    </a:lnTo>
                    <a:lnTo>
                      <a:pt x="292067" y="295751"/>
                    </a:lnTo>
                    <a:close/>
                    <a:moveTo>
                      <a:pt x="483329" y="131350"/>
                    </a:moveTo>
                    <a:cubicBezTo>
                      <a:pt x="472489" y="136946"/>
                      <a:pt x="461288" y="141815"/>
                      <a:pt x="449801" y="145923"/>
                    </a:cubicBezTo>
                    <a:lnTo>
                      <a:pt x="441133" y="149066"/>
                    </a:lnTo>
                    <a:lnTo>
                      <a:pt x="443896" y="157829"/>
                    </a:lnTo>
                    <a:cubicBezTo>
                      <a:pt x="454951" y="192517"/>
                      <a:pt x="461357" y="228518"/>
                      <a:pt x="462946" y="264890"/>
                    </a:cubicBezTo>
                    <a:lnTo>
                      <a:pt x="462946" y="273939"/>
                    </a:lnTo>
                    <a:lnTo>
                      <a:pt x="543146" y="273939"/>
                    </a:lnTo>
                    <a:lnTo>
                      <a:pt x="542289" y="263652"/>
                    </a:lnTo>
                    <a:cubicBezTo>
                      <a:pt x="538404" y="217145"/>
                      <a:pt x="522231" y="172505"/>
                      <a:pt x="495426" y="134303"/>
                    </a:cubicBezTo>
                    <a:lnTo>
                      <a:pt x="490663" y="127445"/>
                    </a:lnTo>
                    <a:close/>
                    <a:moveTo>
                      <a:pt x="411130" y="157448"/>
                    </a:moveTo>
                    <a:cubicBezTo>
                      <a:pt x="375189" y="165819"/>
                      <a:pt x="338484" y="170479"/>
                      <a:pt x="301592" y="171355"/>
                    </a:cubicBezTo>
                    <a:lnTo>
                      <a:pt x="292067" y="171355"/>
                    </a:lnTo>
                    <a:lnTo>
                      <a:pt x="292067" y="273463"/>
                    </a:lnTo>
                    <a:lnTo>
                      <a:pt x="440657" y="273463"/>
                    </a:lnTo>
                    <a:lnTo>
                      <a:pt x="440181" y="263938"/>
                    </a:lnTo>
                    <a:cubicBezTo>
                      <a:pt x="438646" y="229910"/>
                      <a:pt x="432690" y="196226"/>
                      <a:pt x="422464" y="163735"/>
                    </a:cubicBezTo>
                    <a:lnTo>
                      <a:pt x="419702" y="155353"/>
                    </a:lnTo>
                    <a:close/>
                    <a:moveTo>
                      <a:pt x="139381" y="163830"/>
                    </a:moveTo>
                    <a:cubicBezTo>
                      <a:pt x="129102" y="196276"/>
                      <a:pt x="123145" y="229935"/>
                      <a:pt x="121665" y="263938"/>
                    </a:cubicBezTo>
                    <a:lnTo>
                      <a:pt x="121093" y="273463"/>
                    </a:lnTo>
                    <a:lnTo>
                      <a:pt x="269683" y="273463"/>
                    </a:lnTo>
                    <a:lnTo>
                      <a:pt x="269683" y="171640"/>
                    </a:lnTo>
                    <a:lnTo>
                      <a:pt x="260158" y="171640"/>
                    </a:lnTo>
                    <a:cubicBezTo>
                      <a:pt x="223164" y="170643"/>
                      <a:pt x="186367" y="165888"/>
                      <a:pt x="150335" y="157448"/>
                    </a:cubicBezTo>
                    <a:lnTo>
                      <a:pt x="141763" y="155353"/>
                    </a:lnTo>
                    <a:close/>
                    <a:moveTo>
                      <a:pt x="66229" y="134303"/>
                    </a:moveTo>
                    <a:cubicBezTo>
                      <a:pt x="39412" y="172492"/>
                      <a:pt x="23268" y="217143"/>
                      <a:pt x="19462" y="263652"/>
                    </a:cubicBezTo>
                    <a:lnTo>
                      <a:pt x="18604" y="273939"/>
                    </a:lnTo>
                    <a:lnTo>
                      <a:pt x="98710" y="273939"/>
                    </a:lnTo>
                    <a:lnTo>
                      <a:pt x="99186" y="264890"/>
                    </a:lnTo>
                    <a:cubicBezTo>
                      <a:pt x="100822" y="228523"/>
                      <a:pt x="107226" y="192528"/>
                      <a:pt x="118236" y="157829"/>
                    </a:cubicBezTo>
                    <a:lnTo>
                      <a:pt x="121093" y="149066"/>
                    </a:lnTo>
                    <a:lnTo>
                      <a:pt x="112426" y="145923"/>
                    </a:lnTo>
                    <a:cubicBezTo>
                      <a:pt x="100931" y="141833"/>
                      <a:pt x="89729" y="136964"/>
                      <a:pt x="78898" y="131350"/>
                    </a:cubicBezTo>
                    <a:lnTo>
                      <a:pt x="71468" y="127445"/>
                    </a:lnTo>
                    <a:close/>
                    <a:moveTo>
                      <a:pt x="292067" y="149638"/>
                    </a:moveTo>
                    <a:lnTo>
                      <a:pt x="301592" y="149638"/>
                    </a:lnTo>
                    <a:cubicBezTo>
                      <a:pt x="334634" y="148632"/>
                      <a:pt x="367510" y="144550"/>
                      <a:pt x="399795" y="137446"/>
                    </a:cubicBezTo>
                    <a:lnTo>
                      <a:pt x="411320" y="134779"/>
                    </a:lnTo>
                    <a:lnTo>
                      <a:pt x="406272" y="124015"/>
                    </a:lnTo>
                    <a:cubicBezTo>
                      <a:pt x="380650" y="70485"/>
                      <a:pt x="344169" y="35623"/>
                      <a:pt x="303497" y="25813"/>
                    </a:cubicBezTo>
                    <a:lnTo>
                      <a:pt x="291686" y="23050"/>
                    </a:lnTo>
                    <a:close/>
                    <a:moveTo>
                      <a:pt x="257968" y="25813"/>
                    </a:moveTo>
                    <a:cubicBezTo>
                      <a:pt x="217296" y="35338"/>
                      <a:pt x="180720" y="70485"/>
                      <a:pt x="155193" y="124015"/>
                    </a:cubicBezTo>
                    <a:lnTo>
                      <a:pt x="150049" y="134779"/>
                    </a:lnTo>
                    <a:lnTo>
                      <a:pt x="161670" y="137446"/>
                    </a:lnTo>
                    <a:cubicBezTo>
                      <a:pt x="193952" y="144562"/>
                      <a:pt x="226830" y="148644"/>
                      <a:pt x="259873" y="149638"/>
                    </a:cubicBezTo>
                    <a:lnTo>
                      <a:pt x="269398" y="149638"/>
                    </a:lnTo>
                    <a:lnTo>
                      <a:pt x="269398" y="22384"/>
                    </a:lnTo>
                    <a:close/>
                    <a:moveTo>
                      <a:pt x="146430" y="60007"/>
                    </a:moveTo>
                    <a:cubicBezTo>
                      <a:pt x="127498" y="71343"/>
                      <a:pt x="110086" y="85042"/>
                      <a:pt x="94614" y="100774"/>
                    </a:cubicBezTo>
                    <a:lnTo>
                      <a:pt x="85089" y="110299"/>
                    </a:lnTo>
                    <a:lnTo>
                      <a:pt x="97281" y="116014"/>
                    </a:lnTo>
                    <a:cubicBezTo>
                      <a:pt x="104520" y="119348"/>
                      <a:pt x="112330" y="122587"/>
                      <a:pt x="120427" y="125539"/>
                    </a:cubicBezTo>
                    <a:lnTo>
                      <a:pt x="128713" y="128492"/>
                    </a:lnTo>
                    <a:lnTo>
                      <a:pt x="132333" y="120587"/>
                    </a:lnTo>
                    <a:cubicBezTo>
                      <a:pt x="139577" y="104052"/>
                      <a:pt x="148414" y="88261"/>
                      <a:pt x="158717" y="73438"/>
                    </a:cubicBezTo>
                    <a:close/>
                    <a:moveTo>
                      <a:pt x="402652" y="73628"/>
                    </a:moveTo>
                    <a:cubicBezTo>
                      <a:pt x="413032" y="88370"/>
                      <a:pt x="421994" y="104061"/>
                      <a:pt x="429417" y="120491"/>
                    </a:cubicBezTo>
                    <a:lnTo>
                      <a:pt x="433132" y="128492"/>
                    </a:lnTo>
                    <a:lnTo>
                      <a:pt x="441324" y="125539"/>
                    </a:lnTo>
                    <a:cubicBezTo>
                      <a:pt x="449420" y="122682"/>
                      <a:pt x="457231" y="119443"/>
                      <a:pt x="464470" y="116014"/>
                    </a:cubicBezTo>
                    <a:lnTo>
                      <a:pt x="476662" y="110299"/>
                    </a:lnTo>
                    <a:lnTo>
                      <a:pt x="467137" y="100774"/>
                    </a:lnTo>
                    <a:cubicBezTo>
                      <a:pt x="451631" y="85040"/>
                      <a:pt x="434187" y="71341"/>
                      <a:pt x="415225" y="6000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6A68B13-B310-C9FC-55FC-BF4DCDB7D90F}"/>
                  </a:ext>
                </a:extLst>
              </p:cNvPr>
              <p:cNvSpPr/>
              <p:nvPr/>
            </p:nvSpPr>
            <p:spPr>
              <a:xfrm>
                <a:off x="3016670" y="1008316"/>
                <a:ext cx="330882" cy="337470"/>
              </a:xfrm>
              <a:custGeom>
                <a:avLst/>
                <a:gdLst>
                  <a:gd name="connsiteX0" fmla="*/ 164775 w 330882"/>
                  <a:gd name="connsiteY0" fmla="*/ 337471 h 337470"/>
                  <a:gd name="connsiteX1" fmla="*/ 49 w 330882"/>
                  <a:gd name="connsiteY1" fmla="*/ 164726 h 337470"/>
                  <a:gd name="connsiteX2" fmla="*/ 164775 w 330882"/>
                  <a:gd name="connsiteY2" fmla="*/ 0 h 337470"/>
                  <a:gd name="connsiteX3" fmla="*/ 166108 w 330882"/>
                  <a:gd name="connsiteY3" fmla="*/ 0 h 337470"/>
                  <a:gd name="connsiteX4" fmla="*/ 330834 w 330882"/>
                  <a:gd name="connsiteY4" fmla="*/ 172745 h 337470"/>
                  <a:gd name="connsiteX5" fmla="*/ 166108 w 330882"/>
                  <a:gd name="connsiteY5" fmla="*/ 337471 h 337470"/>
                  <a:gd name="connsiteX6" fmla="*/ 164394 w 330882"/>
                  <a:gd name="connsiteY6" fmla="*/ 337471 h 337470"/>
                  <a:gd name="connsiteX7" fmla="*/ 172109 w 330882"/>
                  <a:gd name="connsiteY7" fmla="*/ 324231 h 337470"/>
                  <a:gd name="connsiteX8" fmla="*/ 179062 w 330882"/>
                  <a:gd name="connsiteY8" fmla="*/ 322612 h 337470"/>
                  <a:gd name="connsiteX9" fmla="*/ 239927 w 330882"/>
                  <a:gd name="connsiteY9" fmla="*/ 264414 h 337470"/>
                  <a:gd name="connsiteX10" fmla="*/ 242975 w 330882"/>
                  <a:gd name="connsiteY10" fmla="*/ 258032 h 337470"/>
                  <a:gd name="connsiteX11" fmla="*/ 236117 w 330882"/>
                  <a:gd name="connsiteY11" fmla="*/ 256508 h 337470"/>
                  <a:gd name="connsiteX12" fmla="*/ 177919 w 330882"/>
                  <a:gd name="connsiteY12" fmla="*/ 249269 h 337470"/>
                  <a:gd name="connsiteX13" fmla="*/ 172109 w 330882"/>
                  <a:gd name="connsiteY13" fmla="*/ 249269 h 337470"/>
                  <a:gd name="connsiteX14" fmla="*/ 153059 w 330882"/>
                  <a:gd name="connsiteY14" fmla="*/ 249269 h 337470"/>
                  <a:gd name="connsiteX15" fmla="*/ 94956 w 330882"/>
                  <a:gd name="connsiteY15" fmla="*/ 256508 h 337470"/>
                  <a:gd name="connsiteX16" fmla="*/ 88003 w 330882"/>
                  <a:gd name="connsiteY16" fmla="*/ 258032 h 337470"/>
                  <a:gd name="connsiteX17" fmla="*/ 91051 w 330882"/>
                  <a:gd name="connsiteY17" fmla="*/ 264414 h 337470"/>
                  <a:gd name="connsiteX18" fmla="*/ 152011 w 330882"/>
                  <a:gd name="connsiteY18" fmla="*/ 322612 h 337470"/>
                  <a:gd name="connsiteX19" fmla="*/ 158964 w 330882"/>
                  <a:gd name="connsiteY19" fmla="*/ 324231 h 337470"/>
                  <a:gd name="connsiteX20" fmla="*/ 158964 w 330882"/>
                  <a:gd name="connsiteY20" fmla="*/ 248984 h 337470"/>
                  <a:gd name="connsiteX21" fmla="*/ 253643 w 330882"/>
                  <a:gd name="connsiteY21" fmla="*/ 266510 h 337470"/>
                  <a:gd name="connsiteX22" fmla="*/ 238022 w 330882"/>
                  <a:gd name="connsiteY22" fmla="*/ 293942 h 337470"/>
                  <a:gd name="connsiteX23" fmla="*/ 245547 w 330882"/>
                  <a:gd name="connsiteY23" fmla="*/ 302038 h 337470"/>
                  <a:gd name="connsiteX24" fmla="*/ 275836 w 330882"/>
                  <a:gd name="connsiteY24" fmla="*/ 278225 h 337470"/>
                  <a:gd name="connsiteX25" fmla="*/ 281551 w 330882"/>
                  <a:gd name="connsiteY25" fmla="*/ 272510 h 337470"/>
                  <a:gd name="connsiteX26" fmla="*/ 274312 w 330882"/>
                  <a:gd name="connsiteY26" fmla="*/ 269081 h 337470"/>
                  <a:gd name="connsiteX27" fmla="*/ 260596 w 330882"/>
                  <a:gd name="connsiteY27" fmla="*/ 263557 h 337470"/>
                  <a:gd name="connsiteX28" fmla="*/ 255738 w 330882"/>
                  <a:gd name="connsiteY28" fmla="*/ 261747 h 337470"/>
                  <a:gd name="connsiteX29" fmla="*/ 70477 w 330882"/>
                  <a:gd name="connsiteY29" fmla="*/ 263462 h 337470"/>
                  <a:gd name="connsiteX30" fmla="*/ 56856 w 330882"/>
                  <a:gd name="connsiteY30" fmla="*/ 269081 h 337470"/>
                  <a:gd name="connsiteX31" fmla="*/ 49617 w 330882"/>
                  <a:gd name="connsiteY31" fmla="*/ 272510 h 337470"/>
                  <a:gd name="connsiteX32" fmla="*/ 55237 w 330882"/>
                  <a:gd name="connsiteY32" fmla="*/ 278225 h 337470"/>
                  <a:gd name="connsiteX33" fmla="*/ 85622 w 330882"/>
                  <a:gd name="connsiteY33" fmla="*/ 301943 h 337470"/>
                  <a:gd name="connsiteX34" fmla="*/ 93147 w 330882"/>
                  <a:gd name="connsiteY34" fmla="*/ 293942 h 337470"/>
                  <a:gd name="connsiteX35" fmla="*/ 77526 w 330882"/>
                  <a:gd name="connsiteY35" fmla="*/ 266510 h 337470"/>
                  <a:gd name="connsiteX36" fmla="*/ 75430 w 330882"/>
                  <a:gd name="connsiteY36" fmla="*/ 261747 h 337470"/>
                  <a:gd name="connsiteX37" fmla="*/ 10565 w 330882"/>
                  <a:gd name="connsiteY37" fmla="*/ 181451 h 337470"/>
                  <a:gd name="connsiteX38" fmla="*/ 38378 w 330882"/>
                  <a:gd name="connsiteY38" fmla="*/ 258128 h 337470"/>
                  <a:gd name="connsiteX39" fmla="*/ 41235 w 330882"/>
                  <a:gd name="connsiteY39" fmla="*/ 262128 h 337470"/>
                  <a:gd name="connsiteX40" fmla="*/ 45617 w 330882"/>
                  <a:gd name="connsiteY40" fmla="*/ 259842 h 337470"/>
                  <a:gd name="connsiteX41" fmla="*/ 65524 w 330882"/>
                  <a:gd name="connsiteY41" fmla="*/ 251174 h 337470"/>
                  <a:gd name="connsiteX42" fmla="*/ 70668 w 330882"/>
                  <a:gd name="connsiteY42" fmla="*/ 249365 h 337470"/>
                  <a:gd name="connsiteX43" fmla="*/ 68953 w 330882"/>
                  <a:gd name="connsiteY43" fmla="*/ 244221 h 337470"/>
                  <a:gd name="connsiteX44" fmla="*/ 57904 w 330882"/>
                  <a:gd name="connsiteY44" fmla="*/ 180785 h 337470"/>
                  <a:gd name="connsiteX45" fmla="*/ 57904 w 330882"/>
                  <a:gd name="connsiteY45" fmla="*/ 175355 h 337470"/>
                  <a:gd name="connsiteX46" fmla="*/ 10279 w 330882"/>
                  <a:gd name="connsiteY46" fmla="*/ 175355 h 337470"/>
                  <a:gd name="connsiteX47" fmla="*/ 273264 w 330882"/>
                  <a:gd name="connsiteY47" fmla="*/ 180785 h 337470"/>
                  <a:gd name="connsiteX48" fmla="*/ 262120 w 330882"/>
                  <a:gd name="connsiteY48" fmla="*/ 244221 h 337470"/>
                  <a:gd name="connsiteX49" fmla="*/ 260501 w 330882"/>
                  <a:gd name="connsiteY49" fmla="*/ 249365 h 337470"/>
                  <a:gd name="connsiteX50" fmla="*/ 265644 w 330882"/>
                  <a:gd name="connsiteY50" fmla="*/ 251270 h 337470"/>
                  <a:gd name="connsiteX51" fmla="*/ 285552 w 330882"/>
                  <a:gd name="connsiteY51" fmla="*/ 259842 h 337470"/>
                  <a:gd name="connsiteX52" fmla="*/ 289838 w 330882"/>
                  <a:gd name="connsiteY52" fmla="*/ 262128 h 337470"/>
                  <a:gd name="connsiteX53" fmla="*/ 292695 w 330882"/>
                  <a:gd name="connsiteY53" fmla="*/ 258128 h 337470"/>
                  <a:gd name="connsiteX54" fmla="*/ 320508 w 330882"/>
                  <a:gd name="connsiteY54" fmla="*/ 181451 h 337470"/>
                  <a:gd name="connsiteX55" fmla="*/ 321080 w 330882"/>
                  <a:gd name="connsiteY55" fmla="*/ 175355 h 337470"/>
                  <a:gd name="connsiteX56" fmla="*/ 273455 w 330882"/>
                  <a:gd name="connsiteY56" fmla="*/ 175355 h 337470"/>
                  <a:gd name="connsiteX57" fmla="*/ 71239 w 330882"/>
                  <a:gd name="connsiteY57" fmla="*/ 180785 h 337470"/>
                  <a:gd name="connsiteX58" fmla="*/ 81717 w 330882"/>
                  <a:gd name="connsiteY58" fmla="*/ 240125 h 337470"/>
                  <a:gd name="connsiteX59" fmla="*/ 83336 w 330882"/>
                  <a:gd name="connsiteY59" fmla="*/ 245174 h 337470"/>
                  <a:gd name="connsiteX60" fmla="*/ 88384 w 330882"/>
                  <a:gd name="connsiteY60" fmla="*/ 243935 h 337470"/>
                  <a:gd name="connsiteX61" fmla="*/ 153440 w 330882"/>
                  <a:gd name="connsiteY61" fmla="*/ 235458 h 337470"/>
                  <a:gd name="connsiteX62" fmla="*/ 158964 w 330882"/>
                  <a:gd name="connsiteY62" fmla="*/ 235458 h 337470"/>
                  <a:gd name="connsiteX63" fmla="*/ 158964 w 330882"/>
                  <a:gd name="connsiteY63" fmla="*/ 174974 h 337470"/>
                  <a:gd name="connsiteX64" fmla="*/ 70953 w 330882"/>
                  <a:gd name="connsiteY64" fmla="*/ 174974 h 337470"/>
                  <a:gd name="connsiteX65" fmla="*/ 172204 w 330882"/>
                  <a:gd name="connsiteY65" fmla="*/ 235363 h 337470"/>
                  <a:gd name="connsiteX66" fmla="*/ 177633 w 330882"/>
                  <a:gd name="connsiteY66" fmla="*/ 235363 h 337470"/>
                  <a:gd name="connsiteX67" fmla="*/ 242784 w 330882"/>
                  <a:gd name="connsiteY67" fmla="*/ 243840 h 337470"/>
                  <a:gd name="connsiteX68" fmla="*/ 247833 w 330882"/>
                  <a:gd name="connsiteY68" fmla="*/ 245078 h 337470"/>
                  <a:gd name="connsiteX69" fmla="*/ 249452 w 330882"/>
                  <a:gd name="connsiteY69" fmla="*/ 240030 h 337470"/>
                  <a:gd name="connsiteX70" fmla="*/ 259929 w 330882"/>
                  <a:gd name="connsiteY70" fmla="*/ 180689 h 337470"/>
                  <a:gd name="connsiteX71" fmla="*/ 259929 w 330882"/>
                  <a:gd name="connsiteY71" fmla="*/ 174784 h 337470"/>
                  <a:gd name="connsiteX72" fmla="*/ 171918 w 330882"/>
                  <a:gd name="connsiteY72" fmla="*/ 174784 h 337470"/>
                  <a:gd name="connsiteX73" fmla="*/ 285456 w 330882"/>
                  <a:gd name="connsiteY73" fmla="*/ 77534 h 337470"/>
                  <a:gd name="connsiteX74" fmla="*/ 265549 w 330882"/>
                  <a:gd name="connsiteY74" fmla="*/ 86201 h 337470"/>
                  <a:gd name="connsiteX75" fmla="*/ 260406 w 330882"/>
                  <a:gd name="connsiteY75" fmla="*/ 88106 h 337470"/>
                  <a:gd name="connsiteX76" fmla="*/ 262025 w 330882"/>
                  <a:gd name="connsiteY76" fmla="*/ 93250 h 337470"/>
                  <a:gd name="connsiteX77" fmla="*/ 273169 w 330882"/>
                  <a:gd name="connsiteY77" fmla="*/ 156686 h 337470"/>
                  <a:gd name="connsiteX78" fmla="*/ 273169 w 330882"/>
                  <a:gd name="connsiteY78" fmla="*/ 162116 h 337470"/>
                  <a:gd name="connsiteX79" fmla="*/ 320794 w 330882"/>
                  <a:gd name="connsiteY79" fmla="*/ 162116 h 337470"/>
                  <a:gd name="connsiteX80" fmla="*/ 320318 w 330882"/>
                  <a:gd name="connsiteY80" fmla="*/ 156020 h 337470"/>
                  <a:gd name="connsiteX81" fmla="*/ 292600 w 330882"/>
                  <a:gd name="connsiteY81" fmla="*/ 79820 h 337470"/>
                  <a:gd name="connsiteX82" fmla="*/ 289743 w 330882"/>
                  <a:gd name="connsiteY82" fmla="*/ 75724 h 337470"/>
                  <a:gd name="connsiteX83" fmla="*/ 242689 w 330882"/>
                  <a:gd name="connsiteY83" fmla="*/ 93059 h 337470"/>
                  <a:gd name="connsiteX84" fmla="*/ 177538 w 330882"/>
                  <a:gd name="connsiteY84" fmla="*/ 101441 h 337470"/>
                  <a:gd name="connsiteX85" fmla="*/ 172109 w 330882"/>
                  <a:gd name="connsiteY85" fmla="*/ 101441 h 337470"/>
                  <a:gd name="connsiteX86" fmla="*/ 172109 w 330882"/>
                  <a:gd name="connsiteY86" fmla="*/ 161925 h 337470"/>
                  <a:gd name="connsiteX87" fmla="*/ 260120 w 330882"/>
                  <a:gd name="connsiteY87" fmla="*/ 161925 h 337470"/>
                  <a:gd name="connsiteX88" fmla="*/ 260120 w 330882"/>
                  <a:gd name="connsiteY88" fmla="*/ 155924 h 337470"/>
                  <a:gd name="connsiteX89" fmla="*/ 249642 w 330882"/>
                  <a:gd name="connsiteY89" fmla="*/ 96584 h 337470"/>
                  <a:gd name="connsiteX90" fmla="*/ 248023 w 330882"/>
                  <a:gd name="connsiteY90" fmla="*/ 91631 h 337470"/>
                  <a:gd name="connsiteX91" fmla="*/ 81621 w 330882"/>
                  <a:gd name="connsiteY91" fmla="*/ 96774 h 337470"/>
                  <a:gd name="connsiteX92" fmla="*/ 71144 w 330882"/>
                  <a:gd name="connsiteY92" fmla="*/ 156115 h 337470"/>
                  <a:gd name="connsiteX93" fmla="*/ 71144 w 330882"/>
                  <a:gd name="connsiteY93" fmla="*/ 162116 h 337470"/>
                  <a:gd name="connsiteX94" fmla="*/ 159155 w 330882"/>
                  <a:gd name="connsiteY94" fmla="*/ 162116 h 337470"/>
                  <a:gd name="connsiteX95" fmla="*/ 159155 w 330882"/>
                  <a:gd name="connsiteY95" fmla="*/ 101632 h 337470"/>
                  <a:gd name="connsiteX96" fmla="*/ 153630 w 330882"/>
                  <a:gd name="connsiteY96" fmla="*/ 101632 h 337470"/>
                  <a:gd name="connsiteX97" fmla="*/ 88575 w 330882"/>
                  <a:gd name="connsiteY97" fmla="*/ 93250 h 337470"/>
                  <a:gd name="connsiteX98" fmla="*/ 83526 w 330882"/>
                  <a:gd name="connsiteY98" fmla="*/ 92012 h 337470"/>
                  <a:gd name="connsiteX99" fmla="*/ 38283 w 330882"/>
                  <a:gd name="connsiteY99" fmla="*/ 79343 h 337470"/>
                  <a:gd name="connsiteX100" fmla="*/ 10565 w 330882"/>
                  <a:gd name="connsiteY100" fmla="*/ 155543 h 337470"/>
                  <a:gd name="connsiteX101" fmla="*/ 10089 w 330882"/>
                  <a:gd name="connsiteY101" fmla="*/ 161639 h 337470"/>
                  <a:gd name="connsiteX102" fmla="*/ 57714 w 330882"/>
                  <a:gd name="connsiteY102" fmla="*/ 161639 h 337470"/>
                  <a:gd name="connsiteX103" fmla="*/ 57714 w 330882"/>
                  <a:gd name="connsiteY103" fmla="*/ 156210 h 337470"/>
                  <a:gd name="connsiteX104" fmla="*/ 68763 w 330882"/>
                  <a:gd name="connsiteY104" fmla="*/ 92774 h 337470"/>
                  <a:gd name="connsiteX105" fmla="*/ 70477 w 330882"/>
                  <a:gd name="connsiteY105" fmla="*/ 87630 h 337470"/>
                  <a:gd name="connsiteX106" fmla="*/ 65334 w 330882"/>
                  <a:gd name="connsiteY106" fmla="*/ 85725 h 337470"/>
                  <a:gd name="connsiteX107" fmla="*/ 45426 w 330882"/>
                  <a:gd name="connsiteY107" fmla="*/ 77057 h 337470"/>
                  <a:gd name="connsiteX108" fmla="*/ 41045 w 330882"/>
                  <a:gd name="connsiteY108" fmla="*/ 74771 h 337470"/>
                  <a:gd name="connsiteX109" fmla="*/ 172109 w 330882"/>
                  <a:gd name="connsiteY109" fmla="*/ 88868 h 337470"/>
                  <a:gd name="connsiteX110" fmla="*/ 177919 w 330882"/>
                  <a:gd name="connsiteY110" fmla="*/ 88868 h 337470"/>
                  <a:gd name="connsiteX111" fmla="*/ 236117 w 330882"/>
                  <a:gd name="connsiteY111" fmla="*/ 81629 h 337470"/>
                  <a:gd name="connsiteX112" fmla="*/ 242975 w 330882"/>
                  <a:gd name="connsiteY112" fmla="*/ 80105 h 337470"/>
                  <a:gd name="connsiteX113" fmla="*/ 239927 w 330882"/>
                  <a:gd name="connsiteY113" fmla="*/ 73724 h 337470"/>
                  <a:gd name="connsiteX114" fmla="*/ 179062 w 330882"/>
                  <a:gd name="connsiteY114" fmla="*/ 15526 h 337470"/>
                  <a:gd name="connsiteX115" fmla="*/ 172109 w 330882"/>
                  <a:gd name="connsiteY115" fmla="*/ 13811 h 337470"/>
                  <a:gd name="connsiteX116" fmla="*/ 151916 w 330882"/>
                  <a:gd name="connsiteY116" fmla="*/ 15335 h 337470"/>
                  <a:gd name="connsiteX117" fmla="*/ 90956 w 330882"/>
                  <a:gd name="connsiteY117" fmla="*/ 73533 h 337470"/>
                  <a:gd name="connsiteX118" fmla="*/ 87908 w 330882"/>
                  <a:gd name="connsiteY118" fmla="*/ 79915 h 337470"/>
                  <a:gd name="connsiteX119" fmla="*/ 94861 w 330882"/>
                  <a:gd name="connsiteY119" fmla="*/ 81439 h 337470"/>
                  <a:gd name="connsiteX120" fmla="*/ 152964 w 330882"/>
                  <a:gd name="connsiteY120" fmla="*/ 88678 h 337470"/>
                  <a:gd name="connsiteX121" fmla="*/ 158869 w 330882"/>
                  <a:gd name="connsiteY121" fmla="*/ 88678 h 337470"/>
                  <a:gd name="connsiteX122" fmla="*/ 158869 w 330882"/>
                  <a:gd name="connsiteY122" fmla="*/ 13430 h 337470"/>
                  <a:gd name="connsiteX123" fmla="*/ 85812 w 330882"/>
                  <a:gd name="connsiteY123" fmla="*/ 35528 h 337470"/>
                  <a:gd name="connsiteX124" fmla="*/ 55046 w 330882"/>
                  <a:gd name="connsiteY124" fmla="*/ 59722 h 337470"/>
                  <a:gd name="connsiteX125" fmla="*/ 49427 w 330882"/>
                  <a:gd name="connsiteY125" fmla="*/ 65437 h 337470"/>
                  <a:gd name="connsiteX126" fmla="*/ 56666 w 330882"/>
                  <a:gd name="connsiteY126" fmla="*/ 68771 h 337470"/>
                  <a:gd name="connsiteX127" fmla="*/ 70382 w 330882"/>
                  <a:gd name="connsiteY127" fmla="*/ 74390 h 337470"/>
                  <a:gd name="connsiteX128" fmla="*/ 75335 w 330882"/>
                  <a:gd name="connsiteY128" fmla="*/ 76200 h 337470"/>
                  <a:gd name="connsiteX129" fmla="*/ 77430 w 330882"/>
                  <a:gd name="connsiteY129" fmla="*/ 71438 h 337470"/>
                  <a:gd name="connsiteX130" fmla="*/ 93337 w 330882"/>
                  <a:gd name="connsiteY130" fmla="*/ 43720 h 337470"/>
                  <a:gd name="connsiteX131" fmla="*/ 237641 w 330882"/>
                  <a:gd name="connsiteY131" fmla="*/ 43625 h 337470"/>
                  <a:gd name="connsiteX132" fmla="*/ 253548 w 330882"/>
                  <a:gd name="connsiteY132" fmla="*/ 71438 h 337470"/>
                  <a:gd name="connsiteX133" fmla="*/ 255643 w 330882"/>
                  <a:gd name="connsiteY133" fmla="*/ 76105 h 337470"/>
                  <a:gd name="connsiteX134" fmla="*/ 260501 w 330882"/>
                  <a:gd name="connsiteY134" fmla="*/ 74390 h 337470"/>
                  <a:gd name="connsiteX135" fmla="*/ 274217 w 330882"/>
                  <a:gd name="connsiteY135" fmla="*/ 68771 h 337470"/>
                  <a:gd name="connsiteX136" fmla="*/ 281456 w 330882"/>
                  <a:gd name="connsiteY136" fmla="*/ 65437 h 337470"/>
                  <a:gd name="connsiteX137" fmla="*/ 275836 w 330882"/>
                  <a:gd name="connsiteY137" fmla="*/ 59722 h 337470"/>
                  <a:gd name="connsiteX138" fmla="*/ 245166 w 330882"/>
                  <a:gd name="connsiteY138" fmla="*/ 35528 h 337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330882" h="337470">
                    <a:moveTo>
                      <a:pt x="164775" y="337471"/>
                    </a:moveTo>
                    <a:cubicBezTo>
                      <a:pt x="71585" y="335257"/>
                      <a:pt x="-2166" y="257916"/>
                      <a:pt x="49" y="164726"/>
                    </a:cubicBezTo>
                    <a:cubicBezTo>
                      <a:pt x="2189" y="74652"/>
                      <a:pt x="74700" y="2140"/>
                      <a:pt x="164775" y="0"/>
                    </a:cubicBezTo>
                    <a:lnTo>
                      <a:pt x="166108" y="0"/>
                    </a:lnTo>
                    <a:cubicBezTo>
                      <a:pt x="259298" y="2214"/>
                      <a:pt x="333048" y="79555"/>
                      <a:pt x="330834" y="172745"/>
                    </a:cubicBezTo>
                    <a:cubicBezTo>
                      <a:pt x="328694" y="262819"/>
                      <a:pt x="256182" y="335331"/>
                      <a:pt x="166108" y="337471"/>
                    </a:cubicBezTo>
                    <a:lnTo>
                      <a:pt x="164394" y="337471"/>
                    </a:lnTo>
                    <a:close/>
                    <a:moveTo>
                      <a:pt x="172109" y="324231"/>
                    </a:moveTo>
                    <a:lnTo>
                      <a:pt x="179062" y="322612"/>
                    </a:lnTo>
                    <a:cubicBezTo>
                      <a:pt x="203160" y="316802"/>
                      <a:pt x="224782" y="296132"/>
                      <a:pt x="239927" y="264414"/>
                    </a:cubicBezTo>
                    <a:lnTo>
                      <a:pt x="242975" y="258032"/>
                    </a:lnTo>
                    <a:lnTo>
                      <a:pt x="236117" y="256508"/>
                    </a:lnTo>
                    <a:cubicBezTo>
                      <a:pt x="216993" y="252242"/>
                      <a:pt x="197505" y="249818"/>
                      <a:pt x="177919" y="249269"/>
                    </a:cubicBezTo>
                    <a:lnTo>
                      <a:pt x="172109" y="249269"/>
                    </a:lnTo>
                    <a:close/>
                    <a:moveTo>
                      <a:pt x="153059" y="249269"/>
                    </a:moveTo>
                    <a:cubicBezTo>
                      <a:pt x="133504" y="249817"/>
                      <a:pt x="114047" y="252242"/>
                      <a:pt x="94956" y="256508"/>
                    </a:cubicBezTo>
                    <a:lnTo>
                      <a:pt x="88003" y="258032"/>
                    </a:lnTo>
                    <a:lnTo>
                      <a:pt x="91051" y="264414"/>
                    </a:lnTo>
                    <a:cubicBezTo>
                      <a:pt x="106291" y="296132"/>
                      <a:pt x="127913" y="316802"/>
                      <a:pt x="152011" y="322612"/>
                    </a:cubicBezTo>
                    <a:lnTo>
                      <a:pt x="158964" y="324231"/>
                    </a:lnTo>
                    <a:lnTo>
                      <a:pt x="158964" y="248984"/>
                    </a:lnTo>
                    <a:close/>
                    <a:moveTo>
                      <a:pt x="253643" y="266510"/>
                    </a:moveTo>
                    <a:cubicBezTo>
                      <a:pt x="249262" y="276100"/>
                      <a:pt x="244034" y="285280"/>
                      <a:pt x="238022" y="293942"/>
                    </a:cubicBezTo>
                    <a:lnTo>
                      <a:pt x="245547" y="302038"/>
                    </a:lnTo>
                    <a:cubicBezTo>
                      <a:pt x="256567" y="295352"/>
                      <a:pt x="266738" y="287356"/>
                      <a:pt x="275836" y="278225"/>
                    </a:cubicBezTo>
                    <a:lnTo>
                      <a:pt x="281551" y="272510"/>
                    </a:lnTo>
                    <a:lnTo>
                      <a:pt x="274312" y="269081"/>
                    </a:lnTo>
                    <a:cubicBezTo>
                      <a:pt x="270026" y="267081"/>
                      <a:pt x="265454" y="265271"/>
                      <a:pt x="260596" y="263557"/>
                    </a:cubicBezTo>
                    <a:lnTo>
                      <a:pt x="255738" y="261747"/>
                    </a:lnTo>
                    <a:close/>
                    <a:moveTo>
                      <a:pt x="70477" y="263462"/>
                    </a:moveTo>
                    <a:cubicBezTo>
                      <a:pt x="65715" y="265176"/>
                      <a:pt x="60952" y="267081"/>
                      <a:pt x="56856" y="269081"/>
                    </a:cubicBezTo>
                    <a:lnTo>
                      <a:pt x="49617" y="272510"/>
                    </a:lnTo>
                    <a:lnTo>
                      <a:pt x="55237" y="278225"/>
                    </a:lnTo>
                    <a:cubicBezTo>
                      <a:pt x="64391" y="287305"/>
                      <a:pt x="74591" y="295267"/>
                      <a:pt x="85622" y="301943"/>
                    </a:cubicBezTo>
                    <a:lnTo>
                      <a:pt x="93147" y="293942"/>
                    </a:lnTo>
                    <a:cubicBezTo>
                      <a:pt x="87134" y="285280"/>
                      <a:pt x="81906" y="276100"/>
                      <a:pt x="77526" y="266510"/>
                    </a:cubicBezTo>
                    <a:lnTo>
                      <a:pt x="75430" y="261747"/>
                    </a:lnTo>
                    <a:close/>
                    <a:moveTo>
                      <a:pt x="10565" y="181451"/>
                    </a:moveTo>
                    <a:cubicBezTo>
                      <a:pt x="12859" y="209027"/>
                      <a:pt x="22459" y="235494"/>
                      <a:pt x="38378" y="258128"/>
                    </a:cubicBezTo>
                    <a:lnTo>
                      <a:pt x="41235" y="262128"/>
                    </a:lnTo>
                    <a:lnTo>
                      <a:pt x="45617" y="259842"/>
                    </a:lnTo>
                    <a:cubicBezTo>
                      <a:pt x="52060" y="256529"/>
                      <a:pt x="58709" y="253633"/>
                      <a:pt x="65524" y="251174"/>
                    </a:cubicBezTo>
                    <a:lnTo>
                      <a:pt x="70668" y="249365"/>
                    </a:lnTo>
                    <a:lnTo>
                      <a:pt x="68953" y="244221"/>
                    </a:lnTo>
                    <a:cubicBezTo>
                      <a:pt x="62549" y="223641"/>
                      <a:pt x="58835" y="202318"/>
                      <a:pt x="57904" y="180785"/>
                    </a:cubicBezTo>
                    <a:lnTo>
                      <a:pt x="57904" y="175355"/>
                    </a:lnTo>
                    <a:lnTo>
                      <a:pt x="10279" y="175355"/>
                    </a:lnTo>
                    <a:close/>
                    <a:moveTo>
                      <a:pt x="273264" y="180785"/>
                    </a:moveTo>
                    <a:cubicBezTo>
                      <a:pt x="272349" y="202327"/>
                      <a:pt x="268602" y="223656"/>
                      <a:pt x="262120" y="244221"/>
                    </a:cubicBezTo>
                    <a:lnTo>
                      <a:pt x="260501" y="249365"/>
                    </a:lnTo>
                    <a:lnTo>
                      <a:pt x="265644" y="251270"/>
                    </a:lnTo>
                    <a:cubicBezTo>
                      <a:pt x="272473" y="253657"/>
                      <a:pt x="279125" y="256522"/>
                      <a:pt x="285552" y="259842"/>
                    </a:cubicBezTo>
                    <a:lnTo>
                      <a:pt x="289838" y="262128"/>
                    </a:lnTo>
                    <a:lnTo>
                      <a:pt x="292695" y="258128"/>
                    </a:lnTo>
                    <a:cubicBezTo>
                      <a:pt x="308693" y="235535"/>
                      <a:pt x="318301" y="209046"/>
                      <a:pt x="320508" y="181451"/>
                    </a:cubicBezTo>
                    <a:lnTo>
                      <a:pt x="321080" y="175355"/>
                    </a:lnTo>
                    <a:lnTo>
                      <a:pt x="273455" y="175355"/>
                    </a:lnTo>
                    <a:close/>
                    <a:moveTo>
                      <a:pt x="71239" y="180785"/>
                    </a:moveTo>
                    <a:cubicBezTo>
                      <a:pt x="72157" y="200934"/>
                      <a:pt x="75678" y="220880"/>
                      <a:pt x="81717" y="240125"/>
                    </a:cubicBezTo>
                    <a:lnTo>
                      <a:pt x="83336" y="245174"/>
                    </a:lnTo>
                    <a:lnTo>
                      <a:pt x="88384" y="243935"/>
                    </a:lnTo>
                    <a:cubicBezTo>
                      <a:pt x="109732" y="238947"/>
                      <a:pt x="131526" y="236107"/>
                      <a:pt x="153440" y="235458"/>
                    </a:cubicBezTo>
                    <a:lnTo>
                      <a:pt x="158964" y="235458"/>
                    </a:lnTo>
                    <a:lnTo>
                      <a:pt x="158964" y="174974"/>
                    </a:lnTo>
                    <a:lnTo>
                      <a:pt x="70953" y="174974"/>
                    </a:lnTo>
                    <a:close/>
                    <a:moveTo>
                      <a:pt x="172204" y="235363"/>
                    </a:moveTo>
                    <a:lnTo>
                      <a:pt x="177633" y="235363"/>
                    </a:lnTo>
                    <a:cubicBezTo>
                      <a:pt x="199579" y="236005"/>
                      <a:pt x="221405" y="238845"/>
                      <a:pt x="242784" y="243840"/>
                    </a:cubicBezTo>
                    <a:lnTo>
                      <a:pt x="247833" y="245078"/>
                    </a:lnTo>
                    <a:lnTo>
                      <a:pt x="249452" y="240030"/>
                    </a:lnTo>
                    <a:cubicBezTo>
                      <a:pt x="255490" y="220785"/>
                      <a:pt x="259012" y="200839"/>
                      <a:pt x="259929" y="180689"/>
                    </a:cubicBezTo>
                    <a:lnTo>
                      <a:pt x="259929" y="174784"/>
                    </a:lnTo>
                    <a:lnTo>
                      <a:pt x="171918" y="174784"/>
                    </a:lnTo>
                    <a:close/>
                    <a:moveTo>
                      <a:pt x="285456" y="77534"/>
                    </a:moveTo>
                    <a:cubicBezTo>
                      <a:pt x="279032" y="80886"/>
                      <a:pt x="272380" y="83783"/>
                      <a:pt x="265549" y="86201"/>
                    </a:cubicBezTo>
                    <a:lnTo>
                      <a:pt x="260406" y="88106"/>
                    </a:lnTo>
                    <a:lnTo>
                      <a:pt x="262025" y="93250"/>
                    </a:lnTo>
                    <a:cubicBezTo>
                      <a:pt x="268506" y="113815"/>
                      <a:pt x="272254" y="135144"/>
                      <a:pt x="273169" y="156686"/>
                    </a:cubicBezTo>
                    <a:lnTo>
                      <a:pt x="273169" y="162116"/>
                    </a:lnTo>
                    <a:lnTo>
                      <a:pt x="320794" y="162116"/>
                    </a:lnTo>
                    <a:lnTo>
                      <a:pt x="320318" y="156020"/>
                    </a:lnTo>
                    <a:cubicBezTo>
                      <a:pt x="317947" y="128623"/>
                      <a:pt x="308385" y="102337"/>
                      <a:pt x="292600" y="79820"/>
                    </a:cubicBezTo>
                    <a:lnTo>
                      <a:pt x="289743" y="75724"/>
                    </a:lnTo>
                    <a:close/>
                    <a:moveTo>
                      <a:pt x="242689" y="93059"/>
                    </a:moveTo>
                    <a:cubicBezTo>
                      <a:pt x="221323" y="98114"/>
                      <a:pt x="199488" y="100923"/>
                      <a:pt x="177538" y="101441"/>
                    </a:cubicBezTo>
                    <a:lnTo>
                      <a:pt x="172109" y="101441"/>
                    </a:lnTo>
                    <a:lnTo>
                      <a:pt x="172109" y="161925"/>
                    </a:lnTo>
                    <a:lnTo>
                      <a:pt x="260120" y="161925"/>
                    </a:lnTo>
                    <a:lnTo>
                      <a:pt x="260120" y="155924"/>
                    </a:lnTo>
                    <a:cubicBezTo>
                      <a:pt x="259185" y="135777"/>
                      <a:pt x="255664" y="115833"/>
                      <a:pt x="249642" y="96584"/>
                    </a:cubicBezTo>
                    <a:lnTo>
                      <a:pt x="248023" y="91631"/>
                    </a:lnTo>
                    <a:close/>
                    <a:moveTo>
                      <a:pt x="81621" y="96774"/>
                    </a:moveTo>
                    <a:cubicBezTo>
                      <a:pt x="75600" y="116023"/>
                      <a:pt x="72078" y="135967"/>
                      <a:pt x="71144" y="156115"/>
                    </a:cubicBezTo>
                    <a:lnTo>
                      <a:pt x="71144" y="162116"/>
                    </a:lnTo>
                    <a:lnTo>
                      <a:pt x="159155" y="162116"/>
                    </a:lnTo>
                    <a:lnTo>
                      <a:pt x="159155" y="101632"/>
                    </a:lnTo>
                    <a:lnTo>
                      <a:pt x="153630" y="101632"/>
                    </a:lnTo>
                    <a:cubicBezTo>
                      <a:pt x="131716" y="101061"/>
                      <a:pt x="109918" y="98252"/>
                      <a:pt x="88575" y="93250"/>
                    </a:cubicBezTo>
                    <a:lnTo>
                      <a:pt x="83526" y="92012"/>
                    </a:lnTo>
                    <a:close/>
                    <a:moveTo>
                      <a:pt x="38283" y="79343"/>
                    </a:moveTo>
                    <a:cubicBezTo>
                      <a:pt x="22497" y="101861"/>
                      <a:pt x="12936" y="128146"/>
                      <a:pt x="10565" y="155543"/>
                    </a:cubicBezTo>
                    <a:lnTo>
                      <a:pt x="10089" y="161639"/>
                    </a:lnTo>
                    <a:lnTo>
                      <a:pt x="57714" y="161639"/>
                    </a:lnTo>
                    <a:lnTo>
                      <a:pt x="57714" y="156210"/>
                    </a:lnTo>
                    <a:cubicBezTo>
                      <a:pt x="58645" y="134677"/>
                      <a:pt x="62359" y="113354"/>
                      <a:pt x="68763" y="92774"/>
                    </a:cubicBezTo>
                    <a:lnTo>
                      <a:pt x="70477" y="87630"/>
                    </a:lnTo>
                    <a:lnTo>
                      <a:pt x="65334" y="85725"/>
                    </a:lnTo>
                    <a:cubicBezTo>
                      <a:pt x="58503" y="83307"/>
                      <a:pt x="51850" y="80410"/>
                      <a:pt x="45426" y="77057"/>
                    </a:cubicBezTo>
                    <a:lnTo>
                      <a:pt x="41045" y="74771"/>
                    </a:lnTo>
                    <a:close/>
                    <a:moveTo>
                      <a:pt x="172109" y="88868"/>
                    </a:moveTo>
                    <a:lnTo>
                      <a:pt x="177919" y="88868"/>
                    </a:lnTo>
                    <a:cubicBezTo>
                      <a:pt x="197502" y="88274"/>
                      <a:pt x="216986" y="85851"/>
                      <a:pt x="236117" y="81629"/>
                    </a:cubicBezTo>
                    <a:lnTo>
                      <a:pt x="242975" y="80105"/>
                    </a:lnTo>
                    <a:lnTo>
                      <a:pt x="239927" y="73724"/>
                    </a:lnTo>
                    <a:cubicBezTo>
                      <a:pt x="224782" y="42005"/>
                      <a:pt x="203160" y="21336"/>
                      <a:pt x="179062" y="15526"/>
                    </a:cubicBezTo>
                    <a:lnTo>
                      <a:pt x="172109" y="13811"/>
                    </a:lnTo>
                    <a:close/>
                    <a:moveTo>
                      <a:pt x="151916" y="15335"/>
                    </a:moveTo>
                    <a:cubicBezTo>
                      <a:pt x="127818" y="21146"/>
                      <a:pt x="106196" y="41815"/>
                      <a:pt x="90956" y="73533"/>
                    </a:cubicBezTo>
                    <a:lnTo>
                      <a:pt x="87908" y="79915"/>
                    </a:lnTo>
                    <a:lnTo>
                      <a:pt x="94861" y="81439"/>
                    </a:lnTo>
                    <a:cubicBezTo>
                      <a:pt x="113961" y="85659"/>
                      <a:pt x="133413" y="88082"/>
                      <a:pt x="152964" y="88678"/>
                    </a:cubicBezTo>
                    <a:lnTo>
                      <a:pt x="158869" y="88678"/>
                    </a:lnTo>
                    <a:lnTo>
                      <a:pt x="158869" y="13430"/>
                    </a:lnTo>
                    <a:close/>
                    <a:moveTo>
                      <a:pt x="85812" y="35528"/>
                    </a:moveTo>
                    <a:cubicBezTo>
                      <a:pt x="74586" y="42274"/>
                      <a:pt x="64250" y="50402"/>
                      <a:pt x="55046" y="59722"/>
                    </a:cubicBezTo>
                    <a:lnTo>
                      <a:pt x="49427" y="65437"/>
                    </a:lnTo>
                    <a:lnTo>
                      <a:pt x="56666" y="68771"/>
                    </a:lnTo>
                    <a:cubicBezTo>
                      <a:pt x="60952" y="70771"/>
                      <a:pt x="65619" y="72676"/>
                      <a:pt x="70382" y="74390"/>
                    </a:cubicBezTo>
                    <a:lnTo>
                      <a:pt x="75335" y="76200"/>
                    </a:lnTo>
                    <a:lnTo>
                      <a:pt x="77430" y="71438"/>
                    </a:lnTo>
                    <a:cubicBezTo>
                      <a:pt x="81864" y="61727"/>
                      <a:pt x="87189" y="52448"/>
                      <a:pt x="93337" y="43720"/>
                    </a:cubicBezTo>
                    <a:close/>
                    <a:moveTo>
                      <a:pt x="237641" y="43625"/>
                    </a:moveTo>
                    <a:cubicBezTo>
                      <a:pt x="243769" y="52398"/>
                      <a:pt x="249092" y="61707"/>
                      <a:pt x="253548" y="71438"/>
                    </a:cubicBezTo>
                    <a:lnTo>
                      <a:pt x="255643" y="76105"/>
                    </a:lnTo>
                    <a:lnTo>
                      <a:pt x="260501" y="74390"/>
                    </a:lnTo>
                    <a:cubicBezTo>
                      <a:pt x="265359" y="72676"/>
                      <a:pt x="270026" y="70771"/>
                      <a:pt x="274217" y="68771"/>
                    </a:cubicBezTo>
                    <a:lnTo>
                      <a:pt x="281456" y="65437"/>
                    </a:lnTo>
                    <a:lnTo>
                      <a:pt x="275836" y="59722"/>
                    </a:lnTo>
                    <a:cubicBezTo>
                      <a:pt x="266693" y="50375"/>
                      <a:pt x="256385" y="42244"/>
                      <a:pt x="245166" y="35528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图形 13">
              <a:extLst>
                <a:ext uri="{FF2B5EF4-FFF2-40B4-BE49-F238E27FC236}">
                  <a16:creationId xmlns:a16="http://schemas.microsoft.com/office/drawing/2014/main" id="{37A8A3D8-8FA6-D292-1646-590979B9B30D}"/>
                </a:ext>
              </a:extLst>
            </p:cNvPr>
            <p:cNvGrpSpPr/>
            <p:nvPr/>
          </p:nvGrpSpPr>
          <p:grpSpPr>
            <a:xfrm>
              <a:off x="1864899" y="1579911"/>
              <a:ext cx="1782127" cy="2341816"/>
              <a:chOff x="1864899" y="1579911"/>
              <a:chExt cx="1782127" cy="2341816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3A339B7-A4F1-EA5C-DD30-B35B9A9D7BE0}"/>
                  </a:ext>
                </a:extLst>
              </p:cNvPr>
              <p:cNvSpPr/>
              <p:nvPr/>
            </p:nvSpPr>
            <p:spPr>
              <a:xfrm>
                <a:off x="1864899" y="1579911"/>
                <a:ext cx="1782127" cy="2341816"/>
              </a:xfrm>
              <a:custGeom>
                <a:avLst/>
                <a:gdLst>
                  <a:gd name="connsiteX0" fmla="*/ 1782128 w 1782127"/>
                  <a:gd name="connsiteY0" fmla="*/ 1371219 h 2341816"/>
                  <a:gd name="connsiteX1" fmla="*/ 1782128 w 1782127"/>
                  <a:gd name="connsiteY1" fmla="*/ 0 h 2341816"/>
                  <a:gd name="connsiteX2" fmla="*/ 0 w 1782127"/>
                  <a:gd name="connsiteY2" fmla="*/ 0 h 2341816"/>
                  <a:gd name="connsiteX3" fmla="*/ 0 w 1782127"/>
                  <a:gd name="connsiteY3" fmla="*/ 1371219 h 2341816"/>
                  <a:gd name="connsiteX4" fmla="*/ 251270 w 1782127"/>
                  <a:gd name="connsiteY4" fmla="*/ 1371219 h 2341816"/>
                  <a:gd name="connsiteX5" fmla="*/ 251270 w 1782127"/>
                  <a:gd name="connsiteY5" fmla="*/ 2292763 h 2341816"/>
                  <a:gd name="connsiteX6" fmla="*/ 183547 w 1782127"/>
                  <a:gd name="connsiteY6" fmla="*/ 2316861 h 2341816"/>
                  <a:gd name="connsiteX7" fmla="*/ 183547 w 1782127"/>
                  <a:gd name="connsiteY7" fmla="*/ 2341817 h 2341816"/>
                  <a:gd name="connsiteX8" fmla="*/ 397573 w 1782127"/>
                  <a:gd name="connsiteY8" fmla="*/ 2341817 h 2341816"/>
                  <a:gd name="connsiteX9" fmla="*/ 397573 w 1782127"/>
                  <a:gd name="connsiteY9" fmla="*/ 2316861 h 2341816"/>
                  <a:gd name="connsiteX10" fmla="*/ 329755 w 1782127"/>
                  <a:gd name="connsiteY10" fmla="*/ 2292763 h 2341816"/>
                  <a:gd name="connsiteX11" fmla="*/ 329755 w 1782127"/>
                  <a:gd name="connsiteY11" fmla="*/ 1371219 h 2341816"/>
                  <a:gd name="connsiteX12" fmla="*/ 1489615 w 1782127"/>
                  <a:gd name="connsiteY12" fmla="*/ 1371219 h 2341816"/>
                  <a:gd name="connsiteX13" fmla="*/ 1489615 w 1782127"/>
                  <a:gd name="connsiteY13" fmla="*/ 2292763 h 2341816"/>
                  <a:gd name="connsiteX14" fmla="*/ 1421892 w 1782127"/>
                  <a:gd name="connsiteY14" fmla="*/ 2316861 h 2341816"/>
                  <a:gd name="connsiteX15" fmla="*/ 1421892 w 1782127"/>
                  <a:gd name="connsiteY15" fmla="*/ 2341817 h 2341816"/>
                  <a:gd name="connsiteX16" fmla="*/ 1635823 w 1782127"/>
                  <a:gd name="connsiteY16" fmla="*/ 2341817 h 2341816"/>
                  <a:gd name="connsiteX17" fmla="*/ 1635823 w 1782127"/>
                  <a:gd name="connsiteY17" fmla="*/ 2316861 h 2341816"/>
                  <a:gd name="connsiteX18" fmla="*/ 1568101 w 1782127"/>
                  <a:gd name="connsiteY18" fmla="*/ 2292763 h 2341816"/>
                  <a:gd name="connsiteX19" fmla="*/ 1568101 w 1782127"/>
                  <a:gd name="connsiteY19" fmla="*/ 1371219 h 2341816"/>
                  <a:gd name="connsiteX20" fmla="*/ 1782128 w 1782127"/>
                  <a:gd name="connsiteY20" fmla="*/ 1371219 h 234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82127" h="2341816">
                    <a:moveTo>
                      <a:pt x="1782128" y="1371219"/>
                    </a:moveTo>
                    <a:lnTo>
                      <a:pt x="1782128" y="0"/>
                    </a:lnTo>
                    <a:lnTo>
                      <a:pt x="0" y="0"/>
                    </a:lnTo>
                    <a:lnTo>
                      <a:pt x="0" y="1371219"/>
                    </a:lnTo>
                    <a:lnTo>
                      <a:pt x="251270" y="1371219"/>
                    </a:lnTo>
                    <a:lnTo>
                      <a:pt x="251270" y="2292763"/>
                    </a:lnTo>
                    <a:lnTo>
                      <a:pt x="183547" y="2316861"/>
                    </a:lnTo>
                    <a:lnTo>
                      <a:pt x="183547" y="2341817"/>
                    </a:lnTo>
                    <a:lnTo>
                      <a:pt x="397573" y="2341817"/>
                    </a:lnTo>
                    <a:lnTo>
                      <a:pt x="397573" y="2316861"/>
                    </a:lnTo>
                    <a:lnTo>
                      <a:pt x="329755" y="2292763"/>
                    </a:lnTo>
                    <a:lnTo>
                      <a:pt x="329755" y="1371219"/>
                    </a:lnTo>
                    <a:lnTo>
                      <a:pt x="1489615" y="1371219"/>
                    </a:lnTo>
                    <a:lnTo>
                      <a:pt x="1489615" y="2292763"/>
                    </a:lnTo>
                    <a:lnTo>
                      <a:pt x="1421892" y="2316861"/>
                    </a:lnTo>
                    <a:lnTo>
                      <a:pt x="1421892" y="2341817"/>
                    </a:lnTo>
                    <a:lnTo>
                      <a:pt x="1635823" y="2341817"/>
                    </a:lnTo>
                    <a:lnTo>
                      <a:pt x="1635823" y="2316861"/>
                    </a:lnTo>
                    <a:lnTo>
                      <a:pt x="1568101" y="2292763"/>
                    </a:lnTo>
                    <a:lnTo>
                      <a:pt x="1568101" y="1371219"/>
                    </a:lnTo>
                    <a:lnTo>
                      <a:pt x="1782128" y="137121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A8CE201-DCD7-1489-D9EA-FB5703CA648A}"/>
                  </a:ext>
                </a:extLst>
              </p:cNvPr>
              <p:cNvSpPr/>
              <p:nvPr/>
            </p:nvSpPr>
            <p:spPr>
              <a:xfrm>
                <a:off x="1888426" y="1598961"/>
                <a:ext cx="1735169" cy="1308449"/>
              </a:xfrm>
              <a:custGeom>
                <a:avLst/>
                <a:gdLst>
                  <a:gd name="connsiteX0" fmla="*/ 0 w 1735169"/>
                  <a:gd name="connsiteY0" fmla="*/ 0 h 1308449"/>
                  <a:gd name="connsiteX1" fmla="*/ 1735169 w 1735169"/>
                  <a:gd name="connsiteY1" fmla="*/ 0 h 1308449"/>
                  <a:gd name="connsiteX2" fmla="*/ 1735169 w 1735169"/>
                  <a:gd name="connsiteY2" fmla="*/ 1308449 h 1308449"/>
                  <a:gd name="connsiteX3" fmla="*/ 0 w 1735169"/>
                  <a:gd name="connsiteY3" fmla="*/ 1308449 h 130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69" h="1308449">
                    <a:moveTo>
                      <a:pt x="0" y="0"/>
                    </a:moveTo>
                    <a:lnTo>
                      <a:pt x="1735169" y="0"/>
                    </a:lnTo>
                    <a:lnTo>
                      <a:pt x="1735169" y="1308449"/>
                    </a:lnTo>
                    <a:lnTo>
                      <a:pt x="0" y="1308449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ED5BD6C-A1DD-1274-9A49-245B4A55E502}"/>
                  </a:ext>
                </a:extLst>
              </p:cNvPr>
              <p:cNvSpPr/>
              <p:nvPr/>
            </p:nvSpPr>
            <p:spPr>
              <a:xfrm>
                <a:off x="1888426" y="1598961"/>
                <a:ext cx="1735169" cy="1308449"/>
              </a:xfrm>
              <a:custGeom>
                <a:avLst/>
                <a:gdLst>
                  <a:gd name="connsiteX0" fmla="*/ 0 w 1735169"/>
                  <a:gd name="connsiteY0" fmla="*/ 0 h 1308449"/>
                  <a:gd name="connsiteX1" fmla="*/ 1735169 w 1735169"/>
                  <a:gd name="connsiteY1" fmla="*/ 0 h 1308449"/>
                  <a:gd name="connsiteX2" fmla="*/ 1735169 w 1735169"/>
                  <a:gd name="connsiteY2" fmla="*/ 1308449 h 1308449"/>
                  <a:gd name="connsiteX3" fmla="*/ 0 w 1735169"/>
                  <a:gd name="connsiteY3" fmla="*/ 1308449 h 130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69" h="1308449">
                    <a:moveTo>
                      <a:pt x="0" y="0"/>
                    </a:moveTo>
                    <a:lnTo>
                      <a:pt x="1735169" y="0"/>
                    </a:lnTo>
                    <a:lnTo>
                      <a:pt x="1735169" y="1308449"/>
                    </a:lnTo>
                    <a:lnTo>
                      <a:pt x="0" y="1308449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8AD45D0-DF00-4ADA-D9E5-4FEDF983FDE6}"/>
                  </a:ext>
                </a:extLst>
              </p:cNvPr>
              <p:cNvSpPr/>
              <p:nvPr/>
            </p:nvSpPr>
            <p:spPr>
              <a:xfrm>
                <a:off x="3088767" y="2390584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4 h 54673"/>
                  <a:gd name="connsiteX3" fmla="*/ 0 w 54673"/>
                  <a:gd name="connsiteY3" fmla="*/ 54674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4"/>
                    </a:lnTo>
                    <a:lnTo>
                      <a:pt x="0" y="5467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34B2A27-3FAB-5E78-4EAC-011A853DB373}"/>
                  </a:ext>
                </a:extLst>
              </p:cNvPr>
              <p:cNvSpPr/>
              <p:nvPr/>
            </p:nvSpPr>
            <p:spPr>
              <a:xfrm>
                <a:off x="3088767" y="2547842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3 h 54673"/>
                  <a:gd name="connsiteX3" fmla="*/ 0 w 54673"/>
                  <a:gd name="connsiteY3" fmla="*/ 54673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3"/>
                    </a:lnTo>
                    <a:lnTo>
                      <a:pt x="0" y="5467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ECC827D-CE6B-DE7D-3794-E27923283714}"/>
                  </a:ext>
                </a:extLst>
              </p:cNvPr>
              <p:cNvSpPr/>
              <p:nvPr/>
            </p:nvSpPr>
            <p:spPr>
              <a:xfrm>
                <a:off x="3088767" y="2705100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3 h 54673"/>
                  <a:gd name="connsiteX3" fmla="*/ 0 w 54673"/>
                  <a:gd name="connsiteY3" fmla="*/ 54673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3"/>
                    </a:lnTo>
                    <a:lnTo>
                      <a:pt x="0" y="5467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C2A69D2-F08B-997F-07A9-E38666A05D69}"/>
                  </a:ext>
                </a:extLst>
              </p:cNvPr>
              <p:cNvSpPr/>
              <p:nvPr/>
            </p:nvSpPr>
            <p:spPr>
              <a:xfrm>
                <a:off x="3088767" y="2547842"/>
                <a:ext cx="54673" cy="54673"/>
              </a:xfrm>
              <a:custGeom>
                <a:avLst/>
                <a:gdLst>
                  <a:gd name="connsiteX0" fmla="*/ 0 w 54673"/>
                  <a:gd name="connsiteY0" fmla="*/ 0 h 54673"/>
                  <a:gd name="connsiteX1" fmla="*/ 54673 w 54673"/>
                  <a:gd name="connsiteY1" fmla="*/ 0 h 54673"/>
                  <a:gd name="connsiteX2" fmla="*/ 54673 w 54673"/>
                  <a:gd name="connsiteY2" fmla="*/ 54673 h 54673"/>
                  <a:gd name="connsiteX3" fmla="*/ 0 w 54673"/>
                  <a:gd name="connsiteY3" fmla="*/ 54673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" h="54673">
                    <a:moveTo>
                      <a:pt x="0" y="0"/>
                    </a:moveTo>
                    <a:lnTo>
                      <a:pt x="54673" y="0"/>
                    </a:lnTo>
                    <a:lnTo>
                      <a:pt x="54673" y="54673"/>
                    </a:lnTo>
                    <a:lnTo>
                      <a:pt x="0" y="54673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64A3BF5-6D4E-509A-2F55-6C4E62F480EF}"/>
                  </a:ext>
                </a:extLst>
              </p:cNvPr>
              <p:cNvSpPr/>
              <p:nvPr/>
            </p:nvSpPr>
            <p:spPr>
              <a:xfrm>
                <a:off x="2025015" y="1694402"/>
                <a:ext cx="942498" cy="506634"/>
              </a:xfrm>
              <a:custGeom>
                <a:avLst/>
                <a:gdLst>
                  <a:gd name="connsiteX0" fmla="*/ 939737 w 942498"/>
                  <a:gd name="connsiteY0" fmla="*/ 125730 h 506634"/>
                  <a:gd name="connsiteX1" fmla="*/ 942118 w 942498"/>
                  <a:gd name="connsiteY1" fmla="*/ 123349 h 506634"/>
                  <a:gd name="connsiteX2" fmla="*/ 939737 w 942498"/>
                  <a:gd name="connsiteY2" fmla="*/ 120967 h 506634"/>
                  <a:gd name="connsiteX3" fmla="*/ 917829 w 942498"/>
                  <a:gd name="connsiteY3" fmla="*/ 120967 h 506634"/>
                  <a:gd name="connsiteX4" fmla="*/ 917829 w 942498"/>
                  <a:gd name="connsiteY4" fmla="*/ 31623 h 506634"/>
                  <a:gd name="connsiteX5" fmla="*/ 939737 w 942498"/>
                  <a:gd name="connsiteY5" fmla="*/ 31623 h 506634"/>
                  <a:gd name="connsiteX6" fmla="*/ 942118 w 942498"/>
                  <a:gd name="connsiteY6" fmla="*/ 29242 h 506634"/>
                  <a:gd name="connsiteX7" fmla="*/ 939737 w 942498"/>
                  <a:gd name="connsiteY7" fmla="*/ 26861 h 506634"/>
                  <a:gd name="connsiteX8" fmla="*/ 917829 w 942498"/>
                  <a:gd name="connsiteY8" fmla="*/ 26861 h 506634"/>
                  <a:gd name="connsiteX9" fmla="*/ 917829 w 942498"/>
                  <a:gd name="connsiteY9" fmla="*/ 2381 h 506634"/>
                  <a:gd name="connsiteX10" fmla="*/ 915448 w 942498"/>
                  <a:gd name="connsiteY10" fmla="*/ 0 h 506634"/>
                  <a:gd name="connsiteX11" fmla="*/ 913066 w 942498"/>
                  <a:gd name="connsiteY11" fmla="*/ 2381 h 506634"/>
                  <a:gd name="connsiteX12" fmla="*/ 913066 w 942498"/>
                  <a:gd name="connsiteY12" fmla="*/ 26861 h 506634"/>
                  <a:gd name="connsiteX13" fmla="*/ 815626 w 942498"/>
                  <a:gd name="connsiteY13" fmla="*/ 26861 h 506634"/>
                  <a:gd name="connsiteX14" fmla="*/ 815626 w 942498"/>
                  <a:gd name="connsiteY14" fmla="*/ 2381 h 506634"/>
                  <a:gd name="connsiteX15" fmla="*/ 813245 w 942498"/>
                  <a:gd name="connsiteY15" fmla="*/ 0 h 506634"/>
                  <a:gd name="connsiteX16" fmla="*/ 810863 w 942498"/>
                  <a:gd name="connsiteY16" fmla="*/ 2381 h 506634"/>
                  <a:gd name="connsiteX17" fmla="*/ 810863 w 942498"/>
                  <a:gd name="connsiteY17" fmla="*/ 26861 h 506634"/>
                  <a:gd name="connsiteX18" fmla="*/ 713518 w 942498"/>
                  <a:gd name="connsiteY18" fmla="*/ 26861 h 506634"/>
                  <a:gd name="connsiteX19" fmla="*/ 713518 w 942498"/>
                  <a:gd name="connsiteY19" fmla="*/ 2381 h 506634"/>
                  <a:gd name="connsiteX20" fmla="*/ 711137 w 942498"/>
                  <a:gd name="connsiteY20" fmla="*/ 0 h 506634"/>
                  <a:gd name="connsiteX21" fmla="*/ 708755 w 942498"/>
                  <a:gd name="connsiteY21" fmla="*/ 2381 h 506634"/>
                  <a:gd name="connsiteX22" fmla="*/ 708755 w 942498"/>
                  <a:gd name="connsiteY22" fmla="*/ 26861 h 506634"/>
                  <a:gd name="connsiteX23" fmla="*/ 611314 w 942498"/>
                  <a:gd name="connsiteY23" fmla="*/ 26861 h 506634"/>
                  <a:gd name="connsiteX24" fmla="*/ 611314 w 942498"/>
                  <a:gd name="connsiteY24" fmla="*/ 2381 h 506634"/>
                  <a:gd name="connsiteX25" fmla="*/ 608933 w 942498"/>
                  <a:gd name="connsiteY25" fmla="*/ 0 h 506634"/>
                  <a:gd name="connsiteX26" fmla="*/ 606552 w 942498"/>
                  <a:gd name="connsiteY26" fmla="*/ 2381 h 506634"/>
                  <a:gd name="connsiteX27" fmla="*/ 606552 w 942498"/>
                  <a:gd name="connsiteY27" fmla="*/ 26861 h 506634"/>
                  <a:gd name="connsiteX28" fmla="*/ 509207 w 942498"/>
                  <a:gd name="connsiteY28" fmla="*/ 26861 h 506634"/>
                  <a:gd name="connsiteX29" fmla="*/ 509207 w 942498"/>
                  <a:gd name="connsiteY29" fmla="*/ 2381 h 506634"/>
                  <a:gd name="connsiteX30" fmla="*/ 506825 w 942498"/>
                  <a:gd name="connsiteY30" fmla="*/ 0 h 506634"/>
                  <a:gd name="connsiteX31" fmla="*/ 504444 w 942498"/>
                  <a:gd name="connsiteY31" fmla="*/ 2381 h 506634"/>
                  <a:gd name="connsiteX32" fmla="*/ 504444 w 942498"/>
                  <a:gd name="connsiteY32" fmla="*/ 26861 h 506634"/>
                  <a:gd name="connsiteX33" fmla="*/ 407099 w 942498"/>
                  <a:gd name="connsiteY33" fmla="*/ 26861 h 506634"/>
                  <a:gd name="connsiteX34" fmla="*/ 407099 w 942498"/>
                  <a:gd name="connsiteY34" fmla="*/ 2381 h 506634"/>
                  <a:gd name="connsiteX35" fmla="*/ 404717 w 942498"/>
                  <a:gd name="connsiteY35" fmla="*/ 0 h 506634"/>
                  <a:gd name="connsiteX36" fmla="*/ 402336 w 942498"/>
                  <a:gd name="connsiteY36" fmla="*/ 2381 h 506634"/>
                  <a:gd name="connsiteX37" fmla="*/ 402336 w 942498"/>
                  <a:gd name="connsiteY37" fmla="*/ 26861 h 506634"/>
                  <a:gd name="connsiteX38" fmla="*/ 304800 w 942498"/>
                  <a:gd name="connsiteY38" fmla="*/ 26861 h 506634"/>
                  <a:gd name="connsiteX39" fmla="*/ 304800 w 942498"/>
                  <a:gd name="connsiteY39" fmla="*/ 2381 h 506634"/>
                  <a:gd name="connsiteX40" fmla="*/ 302419 w 942498"/>
                  <a:gd name="connsiteY40" fmla="*/ 0 h 506634"/>
                  <a:gd name="connsiteX41" fmla="*/ 300038 w 942498"/>
                  <a:gd name="connsiteY41" fmla="*/ 2381 h 506634"/>
                  <a:gd name="connsiteX42" fmla="*/ 300038 w 942498"/>
                  <a:gd name="connsiteY42" fmla="*/ 26861 h 506634"/>
                  <a:gd name="connsiteX43" fmla="*/ 202787 w 942498"/>
                  <a:gd name="connsiteY43" fmla="*/ 26861 h 506634"/>
                  <a:gd name="connsiteX44" fmla="*/ 202787 w 942498"/>
                  <a:gd name="connsiteY44" fmla="*/ 2381 h 506634"/>
                  <a:gd name="connsiteX45" fmla="*/ 200406 w 942498"/>
                  <a:gd name="connsiteY45" fmla="*/ 0 h 506634"/>
                  <a:gd name="connsiteX46" fmla="*/ 198025 w 942498"/>
                  <a:gd name="connsiteY46" fmla="*/ 2381 h 506634"/>
                  <a:gd name="connsiteX47" fmla="*/ 198025 w 942498"/>
                  <a:gd name="connsiteY47" fmla="*/ 26861 h 506634"/>
                  <a:gd name="connsiteX48" fmla="*/ 100679 w 942498"/>
                  <a:gd name="connsiteY48" fmla="*/ 26861 h 506634"/>
                  <a:gd name="connsiteX49" fmla="*/ 100679 w 942498"/>
                  <a:gd name="connsiteY49" fmla="*/ 2381 h 506634"/>
                  <a:gd name="connsiteX50" fmla="*/ 98298 w 942498"/>
                  <a:gd name="connsiteY50" fmla="*/ 0 h 506634"/>
                  <a:gd name="connsiteX51" fmla="*/ 95917 w 942498"/>
                  <a:gd name="connsiteY51" fmla="*/ 2381 h 506634"/>
                  <a:gd name="connsiteX52" fmla="*/ 95917 w 942498"/>
                  <a:gd name="connsiteY52" fmla="*/ 26861 h 506634"/>
                  <a:gd name="connsiteX53" fmla="*/ 0 w 942498"/>
                  <a:gd name="connsiteY53" fmla="*/ 26861 h 506634"/>
                  <a:gd name="connsiteX54" fmla="*/ 0 w 942498"/>
                  <a:gd name="connsiteY54" fmla="*/ 31623 h 506634"/>
                  <a:gd name="connsiteX55" fmla="*/ 96107 w 942498"/>
                  <a:gd name="connsiteY55" fmla="*/ 31623 h 506634"/>
                  <a:gd name="connsiteX56" fmla="*/ 96107 w 942498"/>
                  <a:gd name="connsiteY56" fmla="*/ 120967 h 506634"/>
                  <a:gd name="connsiteX57" fmla="*/ 0 w 942498"/>
                  <a:gd name="connsiteY57" fmla="*/ 120967 h 506634"/>
                  <a:gd name="connsiteX58" fmla="*/ 0 w 942498"/>
                  <a:gd name="connsiteY58" fmla="*/ 125730 h 506634"/>
                  <a:gd name="connsiteX59" fmla="*/ 96107 w 942498"/>
                  <a:gd name="connsiteY59" fmla="*/ 125730 h 506634"/>
                  <a:gd name="connsiteX60" fmla="*/ 96107 w 942498"/>
                  <a:gd name="connsiteY60" fmla="*/ 215170 h 506634"/>
                  <a:gd name="connsiteX61" fmla="*/ 0 w 942498"/>
                  <a:gd name="connsiteY61" fmla="*/ 215170 h 506634"/>
                  <a:gd name="connsiteX62" fmla="*/ 0 w 942498"/>
                  <a:gd name="connsiteY62" fmla="*/ 219932 h 506634"/>
                  <a:gd name="connsiteX63" fmla="*/ 96107 w 942498"/>
                  <a:gd name="connsiteY63" fmla="*/ 219932 h 506634"/>
                  <a:gd name="connsiteX64" fmla="*/ 96107 w 942498"/>
                  <a:gd name="connsiteY64" fmla="*/ 309277 h 506634"/>
                  <a:gd name="connsiteX65" fmla="*/ 0 w 942498"/>
                  <a:gd name="connsiteY65" fmla="*/ 309277 h 506634"/>
                  <a:gd name="connsiteX66" fmla="*/ 0 w 942498"/>
                  <a:gd name="connsiteY66" fmla="*/ 314039 h 506634"/>
                  <a:gd name="connsiteX67" fmla="*/ 96107 w 942498"/>
                  <a:gd name="connsiteY67" fmla="*/ 314039 h 506634"/>
                  <a:gd name="connsiteX68" fmla="*/ 96107 w 942498"/>
                  <a:gd name="connsiteY68" fmla="*/ 403479 h 506634"/>
                  <a:gd name="connsiteX69" fmla="*/ 0 w 942498"/>
                  <a:gd name="connsiteY69" fmla="*/ 403479 h 506634"/>
                  <a:gd name="connsiteX70" fmla="*/ 0 w 942498"/>
                  <a:gd name="connsiteY70" fmla="*/ 408242 h 506634"/>
                  <a:gd name="connsiteX71" fmla="*/ 96107 w 942498"/>
                  <a:gd name="connsiteY71" fmla="*/ 408242 h 506634"/>
                  <a:gd name="connsiteX72" fmla="*/ 96107 w 942498"/>
                  <a:gd name="connsiteY72" fmla="*/ 504254 h 506634"/>
                  <a:gd name="connsiteX73" fmla="*/ 98488 w 942498"/>
                  <a:gd name="connsiteY73" fmla="*/ 506635 h 506634"/>
                  <a:gd name="connsiteX74" fmla="*/ 100870 w 942498"/>
                  <a:gd name="connsiteY74" fmla="*/ 504254 h 506634"/>
                  <a:gd name="connsiteX75" fmla="*/ 100870 w 942498"/>
                  <a:gd name="connsiteY75" fmla="*/ 408242 h 506634"/>
                  <a:gd name="connsiteX76" fmla="*/ 198215 w 942498"/>
                  <a:gd name="connsiteY76" fmla="*/ 408242 h 506634"/>
                  <a:gd name="connsiteX77" fmla="*/ 198215 w 942498"/>
                  <a:gd name="connsiteY77" fmla="*/ 504254 h 506634"/>
                  <a:gd name="connsiteX78" fmla="*/ 200596 w 942498"/>
                  <a:gd name="connsiteY78" fmla="*/ 506635 h 506634"/>
                  <a:gd name="connsiteX79" fmla="*/ 202978 w 942498"/>
                  <a:gd name="connsiteY79" fmla="*/ 504254 h 506634"/>
                  <a:gd name="connsiteX80" fmla="*/ 202978 w 942498"/>
                  <a:gd name="connsiteY80" fmla="*/ 408242 h 506634"/>
                  <a:gd name="connsiteX81" fmla="*/ 300418 w 942498"/>
                  <a:gd name="connsiteY81" fmla="*/ 408242 h 506634"/>
                  <a:gd name="connsiteX82" fmla="*/ 300418 w 942498"/>
                  <a:gd name="connsiteY82" fmla="*/ 504254 h 506634"/>
                  <a:gd name="connsiteX83" fmla="*/ 302800 w 942498"/>
                  <a:gd name="connsiteY83" fmla="*/ 506635 h 506634"/>
                  <a:gd name="connsiteX84" fmla="*/ 305181 w 942498"/>
                  <a:gd name="connsiteY84" fmla="*/ 504254 h 506634"/>
                  <a:gd name="connsiteX85" fmla="*/ 305181 w 942498"/>
                  <a:gd name="connsiteY85" fmla="*/ 408242 h 506634"/>
                  <a:gd name="connsiteX86" fmla="*/ 402526 w 942498"/>
                  <a:gd name="connsiteY86" fmla="*/ 408242 h 506634"/>
                  <a:gd name="connsiteX87" fmla="*/ 402526 w 942498"/>
                  <a:gd name="connsiteY87" fmla="*/ 504254 h 506634"/>
                  <a:gd name="connsiteX88" fmla="*/ 404908 w 942498"/>
                  <a:gd name="connsiteY88" fmla="*/ 506635 h 506634"/>
                  <a:gd name="connsiteX89" fmla="*/ 407289 w 942498"/>
                  <a:gd name="connsiteY89" fmla="*/ 504254 h 506634"/>
                  <a:gd name="connsiteX90" fmla="*/ 407289 w 942498"/>
                  <a:gd name="connsiteY90" fmla="*/ 408242 h 506634"/>
                  <a:gd name="connsiteX91" fmla="*/ 504825 w 942498"/>
                  <a:gd name="connsiteY91" fmla="*/ 408242 h 506634"/>
                  <a:gd name="connsiteX92" fmla="*/ 504825 w 942498"/>
                  <a:gd name="connsiteY92" fmla="*/ 504254 h 506634"/>
                  <a:gd name="connsiteX93" fmla="*/ 507206 w 942498"/>
                  <a:gd name="connsiteY93" fmla="*/ 506635 h 506634"/>
                  <a:gd name="connsiteX94" fmla="*/ 509588 w 942498"/>
                  <a:gd name="connsiteY94" fmla="*/ 504254 h 506634"/>
                  <a:gd name="connsiteX95" fmla="*/ 509588 w 942498"/>
                  <a:gd name="connsiteY95" fmla="*/ 408242 h 506634"/>
                  <a:gd name="connsiteX96" fmla="*/ 606933 w 942498"/>
                  <a:gd name="connsiteY96" fmla="*/ 408242 h 506634"/>
                  <a:gd name="connsiteX97" fmla="*/ 606933 w 942498"/>
                  <a:gd name="connsiteY97" fmla="*/ 504254 h 506634"/>
                  <a:gd name="connsiteX98" fmla="*/ 609314 w 942498"/>
                  <a:gd name="connsiteY98" fmla="*/ 506635 h 506634"/>
                  <a:gd name="connsiteX99" fmla="*/ 611696 w 942498"/>
                  <a:gd name="connsiteY99" fmla="*/ 504254 h 506634"/>
                  <a:gd name="connsiteX100" fmla="*/ 611696 w 942498"/>
                  <a:gd name="connsiteY100" fmla="*/ 408242 h 506634"/>
                  <a:gd name="connsiteX101" fmla="*/ 709136 w 942498"/>
                  <a:gd name="connsiteY101" fmla="*/ 408242 h 506634"/>
                  <a:gd name="connsiteX102" fmla="*/ 709136 w 942498"/>
                  <a:gd name="connsiteY102" fmla="*/ 504254 h 506634"/>
                  <a:gd name="connsiteX103" fmla="*/ 711518 w 942498"/>
                  <a:gd name="connsiteY103" fmla="*/ 506635 h 506634"/>
                  <a:gd name="connsiteX104" fmla="*/ 713899 w 942498"/>
                  <a:gd name="connsiteY104" fmla="*/ 504254 h 506634"/>
                  <a:gd name="connsiteX105" fmla="*/ 713899 w 942498"/>
                  <a:gd name="connsiteY105" fmla="*/ 408242 h 506634"/>
                  <a:gd name="connsiteX106" fmla="*/ 811244 w 942498"/>
                  <a:gd name="connsiteY106" fmla="*/ 408242 h 506634"/>
                  <a:gd name="connsiteX107" fmla="*/ 811244 w 942498"/>
                  <a:gd name="connsiteY107" fmla="*/ 504254 h 506634"/>
                  <a:gd name="connsiteX108" fmla="*/ 813626 w 942498"/>
                  <a:gd name="connsiteY108" fmla="*/ 506635 h 506634"/>
                  <a:gd name="connsiteX109" fmla="*/ 816007 w 942498"/>
                  <a:gd name="connsiteY109" fmla="*/ 504254 h 506634"/>
                  <a:gd name="connsiteX110" fmla="*/ 816007 w 942498"/>
                  <a:gd name="connsiteY110" fmla="*/ 408242 h 506634"/>
                  <a:gd name="connsiteX111" fmla="*/ 913447 w 942498"/>
                  <a:gd name="connsiteY111" fmla="*/ 408242 h 506634"/>
                  <a:gd name="connsiteX112" fmla="*/ 913447 w 942498"/>
                  <a:gd name="connsiteY112" fmla="*/ 504254 h 506634"/>
                  <a:gd name="connsiteX113" fmla="*/ 915829 w 942498"/>
                  <a:gd name="connsiteY113" fmla="*/ 506635 h 506634"/>
                  <a:gd name="connsiteX114" fmla="*/ 918210 w 942498"/>
                  <a:gd name="connsiteY114" fmla="*/ 504254 h 506634"/>
                  <a:gd name="connsiteX115" fmla="*/ 918210 w 942498"/>
                  <a:gd name="connsiteY115" fmla="*/ 408242 h 506634"/>
                  <a:gd name="connsiteX116" fmla="*/ 940118 w 942498"/>
                  <a:gd name="connsiteY116" fmla="*/ 408242 h 506634"/>
                  <a:gd name="connsiteX117" fmla="*/ 942499 w 942498"/>
                  <a:gd name="connsiteY117" fmla="*/ 405860 h 506634"/>
                  <a:gd name="connsiteX118" fmla="*/ 940118 w 942498"/>
                  <a:gd name="connsiteY118" fmla="*/ 403479 h 506634"/>
                  <a:gd name="connsiteX119" fmla="*/ 918210 w 942498"/>
                  <a:gd name="connsiteY119" fmla="*/ 403479 h 506634"/>
                  <a:gd name="connsiteX120" fmla="*/ 918210 w 942498"/>
                  <a:gd name="connsiteY120" fmla="*/ 314039 h 506634"/>
                  <a:gd name="connsiteX121" fmla="*/ 940118 w 942498"/>
                  <a:gd name="connsiteY121" fmla="*/ 314039 h 506634"/>
                  <a:gd name="connsiteX122" fmla="*/ 942499 w 942498"/>
                  <a:gd name="connsiteY122" fmla="*/ 311658 h 506634"/>
                  <a:gd name="connsiteX123" fmla="*/ 940118 w 942498"/>
                  <a:gd name="connsiteY123" fmla="*/ 309277 h 506634"/>
                  <a:gd name="connsiteX124" fmla="*/ 918210 w 942498"/>
                  <a:gd name="connsiteY124" fmla="*/ 309277 h 506634"/>
                  <a:gd name="connsiteX125" fmla="*/ 918210 w 942498"/>
                  <a:gd name="connsiteY125" fmla="*/ 220123 h 506634"/>
                  <a:gd name="connsiteX126" fmla="*/ 940118 w 942498"/>
                  <a:gd name="connsiteY126" fmla="*/ 220123 h 506634"/>
                  <a:gd name="connsiteX127" fmla="*/ 942499 w 942498"/>
                  <a:gd name="connsiteY127" fmla="*/ 217742 h 506634"/>
                  <a:gd name="connsiteX128" fmla="*/ 940118 w 942498"/>
                  <a:gd name="connsiteY128" fmla="*/ 215360 h 506634"/>
                  <a:gd name="connsiteX129" fmla="*/ 918210 w 942498"/>
                  <a:gd name="connsiteY129" fmla="*/ 215360 h 506634"/>
                  <a:gd name="connsiteX130" fmla="*/ 918210 w 942498"/>
                  <a:gd name="connsiteY130" fmla="*/ 125921 h 506634"/>
                  <a:gd name="connsiteX131" fmla="*/ 198025 w 942498"/>
                  <a:gd name="connsiteY131" fmla="*/ 403479 h 506634"/>
                  <a:gd name="connsiteX132" fmla="*/ 100679 w 942498"/>
                  <a:gd name="connsiteY132" fmla="*/ 403479 h 506634"/>
                  <a:gd name="connsiteX133" fmla="*/ 100679 w 942498"/>
                  <a:gd name="connsiteY133" fmla="*/ 314039 h 506634"/>
                  <a:gd name="connsiteX134" fmla="*/ 198025 w 942498"/>
                  <a:gd name="connsiteY134" fmla="*/ 314039 h 506634"/>
                  <a:gd name="connsiteX135" fmla="*/ 198025 w 942498"/>
                  <a:gd name="connsiteY135" fmla="*/ 309277 h 506634"/>
                  <a:gd name="connsiteX136" fmla="*/ 100679 w 942498"/>
                  <a:gd name="connsiteY136" fmla="*/ 309277 h 506634"/>
                  <a:gd name="connsiteX137" fmla="*/ 100679 w 942498"/>
                  <a:gd name="connsiteY137" fmla="*/ 220123 h 506634"/>
                  <a:gd name="connsiteX138" fmla="*/ 198025 w 942498"/>
                  <a:gd name="connsiteY138" fmla="*/ 220123 h 506634"/>
                  <a:gd name="connsiteX139" fmla="*/ 198025 w 942498"/>
                  <a:gd name="connsiteY139" fmla="*/ 215170 h 506634"/>
                  <a:gd name="connsiteX140" fmla="*/ 100679 w 942498"/>
                  <a:gd name="connsiteY140" fmla="*/ 215170 h 506634"/>
                  <a:gd name="connsiteX141" fmla="*/ 100679 w 942498"/>
                  <a:gd name="connsiteY141" fmla="*/ 125730 h 506634"/>
                  <a:gd name="connsiteX142" fmla="*/ 198025 w 942498"/>
                  <a:gd name="connsiteY142" fmla="*/ 125730 h 506634"/>
                  <a:gd name="connsiteX143" fmla="*/ 198025 w 942498"/>
                  <a:gd name="connsiteY143" fmla="*/ 120967 h 506634"/>
                  <a:gd name="connsiteX144" fmla="*/ 100679 w 942498"/>
                  <a:gd name="connsiteY144" fmla="*/ 120967 h 506634"/>
                  <a:gd name="connsiteX145" fmla="*/ 100679 w 942498"/>
                  <a:gd name="connsiteY145" fmla="*/ 31623 h 506634"/>
                  <a:gd name="connsiteX146" fmla="*/ 198025 w 942498"/>
                  <a:gd name="connsiteY146" fmla="*/ 31623 h 506634"/>
                  <a:gd name="connsiteX147" fmla="*/ 300228 w 942498"/>
                  <a:gd name="connsiteY147" fmla="*/ 403479 h 506634"/>
                  <a:gd name="connsiteX148" fmla="*/ 202787 w 942498"/>
                  <a:gd name="connsiteY148" fmla="*/ 403479 h 506634"/>
                  <a:gd name="connsiteX149" fmla="*/ 202787 w 942498"/>
                  <a:gd name="connsiteY149" fmla="*/ 314039 h 506634"/>
                  <a:gd name="connsiteX150" fmla="*/ 300228 w 942498"/>
                  <a:gd name="connsiteY150" fmla="*/ 314039 h 506634"/>
                  <a:gd name="connsiteX151" fmla="*/ 300228 w 942498"/>
                  <a:gd name="connsiteY151" fmla="*/ 309277 h 506634"/>
                  <a:gd name="connsiteX152" fmla="*/ 202787 w 942498"/>
                  <a:gd name="connsiteY152" fmla="*/ 309277 h 506634"/>
                  <a:gd name="connsiteX153" fmla="*/ 202787 w 942498"/>
                  <a:gd name="connsiteY153" fmla="*/ 220123 h 506634"/>
                  <a:gd name="connsiteX154" fmla="*/ 300228 w 942498"/>
                  <a:gd name="connsiteY154" fmla="*/ 220123 h 506634"/>
                  <a:gd name="connsiteX155" fmla="*/ 300228 w 942498"/>
                  <a:gd name="connsiteY155" fmla="*/ 215170 h 506634"/>
                  <a:gd name="connsiteX156" fmla="*/ 202787 w 942498"/>
                  <a:gd name="connsiteY156" fmla="*/ 215170 h 506634"/>
                  <a:gd name="connsiteX157" fmla="*/ 202787 w 942498"/>
                  <a:gd name="connsiteY157" fmla="*/ 125730 h 506634"/>
                  <a:gd name="connsiteX158" fmla="*/ 300228 w 942498"/>
                  <a:gd name="connsiteY158" fmla="*/ 125730 h 506634"/>
                  <a:gd name="connsiteX159" fmla="*/ 300228 w 942498"/>
                  <a:gd name="connsiteY159" fmla="*/ 120967 h 506634"/>
                  <a:gd name="connsiteX160" fmla="*/ 202787 w 942498"/>
                  <a:gd name="connsiteY160" fmla="*/ 120967 h 506634"/>
                  <a:gd name="connsiteX161" fmla="*/ 202787 w 942498"/>
                  <a:gd name="connsiteY161" fmla="*/ 31623 h 506634"/>
                  <a:gd name="connsiteX162" fmla="*/ 300228 w 942498"/>
                  <a:gd name="connsiteY162" fmla="*/ 31623 h 506634"/>
                  <a:gd name="connsiteX163" fmla="*/ 402336 w 942498"/>
                  <a:gd name="connsiteY163" fmla="*/ 403479 h 506634"/>
                  <a:gd name="connsiteX164" fmla="*/ 304800 w 942498"/>
                  <a:gd name="connsiteY164" fmla="*/ 403479 h 506634"/>
                  <a:gd name="connsiteX165" fmla="*/ 304800 w 942498"/>
                  <a:gd name="connsiteY165" fmla="*/ 314039 h 506634"/>
                  <a:gd name="connsiteX166" fmla="*/ 402146 w 942498"/>
                  <a:gd name="connsiteY166" fmla="*/ 314039 h 506634"/>
                  <a:gd name="connsiteX167" fmla="*/ 402336 w 942498"/>
                  <a:gd name="connsiteY167" fmla="*/ 309277 h 506634"/>
                  <a:gd name="connsiteX168" fmla="*/ 304800 w 942498"/>
                  <a:gd name="connsiteY168" fmla="*/ 309277 h 506634"/>
                  <a:gd name="connsiteX169" fmla="*/ 304800 w 942498"/>
                  <a:gd name="connsiteY169" fmla="*/ 220123 h 506634"/>
                  <a:gd name="connsiteX170" fmla="*/ 402146 w 942498"/>
                  <a:gd name="connsiteY170" fmla="*/ 220123 h 506634"/>
                  <a:gd name="connsiteX171" fmla="*/ 402336 w 942498"/>
                  <a:gd name="connsiteY171" fmla="*/ 215170 h 506634"/>
                  <a:gd name="connsiteX172" fmla="*/ 304800 w 942498"/>
                  <a:gd name="connsiteY172" fmla="*/ 215170 h 506634"/>
                  <a:gd name="connsiteX173" fmla="*/ 304800 w 942498"/>
                  <a:gd name="connsiteY173" fmla="*/ 125730 h 506634"/>
                  <a:gd name="connsiteX174" fmla="*/ 402146 w 942498"/>
                  <a:gd name="connsiteY174" fmla="*/ 125730 h 506634"/>
                  <a:gd name="connsiteX175" fmla="*/ 402336 w 942498"/>
                  <a:gd name="connsiteY175" fmla="*/ 120967 h 506634"/>
                  <a:gd name="connsiteX176" fmla="*/ 304800 w 942498"/>
                  <a:gd name="connsiteY176" fmla="*/ 120967 h 506634"/>
                  <a:gd name="connsiteX177" fmla="*/ 304800 w 942498"/>
                  <a:gd name="connsiteY177" fmla="*/ 31623 h 506634"/>
                  <a:gd name="connsiteX178" fmla="*/ 402146 w 942498"/>
                  <a:gd name="connsiteY178" fmla="*/ 31623 h 506634"/>
                  <a:gd name="connsiteX179" fmla="*/ 504825 w 942498"/>
                  <a:gd name="connsiteY179" fmla="*/ 403479 h 506634"/>
                  <a:gd name="connsiteX180" fmla="*/ 407099 w 942498"/>
                  <a:gd name="connsiteY180" fmla="*/ 403479 h 506634"/>
                  <a:gd name="connsiteX181" fmla="*/ 407099 w 942498"/>
                  <a:gd name="connsiteY181" fmla="*/ 314039 h 506634"/>
                  <a:gd name="connsiteX182" fmla="*/ 504825 w 942498"/>
                  <a:gd name="connsiteY182" fmla="*/ 314039 h 506634"/>
                  <a:gd name="connsiteX183" fmla="*/ 504825 w 942498"/>
                  <a:gd name="connsiteY183" fmla="*/ 309277 h 506634"/>
                  <a:gd name="connsiteX184" fmla="*/ 407099 w 942498"/>
                  <a:gd name="connsiteY184" fmla="*/ 309277 h 506634"/>
                  <a:gd name="connsiteX185" fmla="*/ 407099 w 942498"/>
                  <a:gd name="connsiteY185" fmla="*/ 220123 h 506634"/>
                  <a:gd name="connsiteX186" fmla="*/ 504825 w 942498"/>
                  <a:gd name="connsiteY186" fmla="*/ 220123 h 506634"/>
                  <a:gd name="connsiteX187" fmla="*/ 504825 w 942498"/>
                  <a:gd name="connsiteY187" fmla="*/ 215170 h 506634"/>
                  <a:gd name="connsiteX188" fmla="*/ 407099 w 942498"/>
                  <a:gd name="connsiteY188" fmla="*/ 215170 h 506634"/>
                  <a:gd name="connsiteX189" fmla="*/ 407099 w 942498"/>
                  <a:gd name="connsiteY189" fmla="*/ 125730 h 506634"/>
                  <a:gd name="connsiteX190" fmla="*/ 504825 w 942498"/>
                  <a:gd name="connsiteY190" fmla="*/ 125730 h 506634"/>
                  <a:gd name="connsiteX191" fmla="*/ 504825 w 942498"/>
                  <a:gd name="connsiteY191" fmla="*/ 120967 h 506634"/>
                  <a:gd name="connsiteX192" fmla="*/ 407099 w 942498"/>
                  <a:gd name="connsiteY192" fmla="*/ 120967 h 506634"/>
                  <a:gd name="connsiteX193" fmla="*/ 407099 w 942498"/>
                  <a:gd name="connsiteY193" fmla="*/ 31623 h 506634"/>
                  <a:gd name="connsiteX194" fmla="*/ 504825 w 942498"/>
                  <a:gd name="connsiteY194" fmla="*/ 31623 h 506634"/>
                  <a:gd name="connsiteX195" fmla="*/ 606933 w 942498"/>
                  <a:gd name="connsiteY195" fmla="*/ 403479 h 506634"/>
                  <a:gd name="connsiteX196" fmla="*/ 509207 w 942498"/>
                  <a:gd name="connsiteY196" fmla="*/ 403479 h 506634"/>
                  <a:gd name="connsiteX197" fmla="*/ 509207 w 942498"/>
                  <a:gd name="connsiteY197" fmla="*/ 314039 h 506634"/>
                  <a:gd name="connsiteX198" fmla="*/ 606552 w 942498"/>
                  <a:gd name="connsiteY198" fmla="*/ 314039 h 506634"/>
                  <a:gd name="connsiteX199" fmla="*/ 606933 w 942498"/>
                  <a:gd name="connsiteY199" fmla="*/ 309277 h 506634"/>
                  <a:gd name="connsiteX200" fmla="*/ 509207 w 942498"/>
                  <a:gd name="connsiteY200" fmla="*/ 309277 h 506634"/>
                  <a:gd name="connsiteX201" fmla="*/ 509207 w 942498"/>
                  <a:gd name="connsiteY201" fmla="*/ 220123 h 506634"/>
                  <a:gd name="connsiteX202" fmla="*/ 606552 w 942498"/>
                  <a:gd name="connsiteY202" fmla="*/ 220123 h 506634"/>
                  <a:gd name="connsiteX203" fmla="*/ 606933 w 942498"/>
                  <a:gd name="connsiteY203" fmla="*/ 215170 h 506634"/>
                  <a:gd name="connsiteX204" fmla="*/ 509207 w 942498"/>
                  <a:gd name="connsiteY204" fmla="*/ 215170 h 506634"/>
                  <a:gd name="connsiteX205" fmla="*/ 509207 w 942498"/>
                  <a:gd name="connsiteY205" fmla="*/ 125730 h 506634"/>
                  <a:gd name="connsiteX206" fmla="*/ 606552 w 942498"/>
                  <a:gd name="connsiteY206" fmla="*/ 125730 h 506634"/>
                  <a:gd name="connsiteX207" fmla="*/ 606933 w 942498"/>
                  <a:gd name="connsiteY207" fmla="*/ 120967 h 506634"/>
                  <a:gd name="connsiteX208" fmla="*/ 509207 w 942498"/>
                  <a:gd name="connsiteY208" fmla="*/ 120967 h 506634"/>
                  <a:gd name="connsiteX209" fmla="*/ 509207 w 942498"/>
                  <a:gd name="connsiteY209" fmla="*/ 31623 h 506634"/>
                  <a:gd name="connsiteX210" fmla="*/ 606552 w 942498"/>
                  <a:gd name="connsiteY210" fmla="*/ 31623 h 506634"/>
                  <a:gd name="connsiteX211" fmla="*/ 709136 w 942498"/>
                  <a:gd name="connsiteY211" fmla="*/ 403479 h 506634"/>
                  <a:gd name="connsiteX212" fmla="*/ 611314 w 942498"/>
                  <a:gd name="connsiteY212" fmla="*/ 403479 h 506634"/>
                  <a:gd name="connsiteX213" fmla="*/ 611314 w 942498"/>
                  <a:gd name="connsiteY213" fmla="*/ 314039 h 506634"/>
                  <a:gd name="connsiteX214" fmla="*/ 708755 w 942498"/>
                  <a:gd name="connsiteY214" fmla="*/ 314039 h 506634"/>
                  <a:gd name="connsiteX215" fmla="*/ 709136 w 942498"/>
                  <a:gd name="connsiteY215" fmla="*/ 309277 h 506634"/>
                  <a:gd name="connsiteX216" fmla="*/ 611314 w 942498"/>
                  <a:gd name="connsiteY216" fmla="*/ 309277 h 506634"/>
                  <a:gd name="connsiteX217" fmla="*/ 611314 w 942498"/>
                  <a:gd name="connsiteY217" fmla="*/ 220123 h 506634"/>
                  <a:gd name="connsiteX218" fmla="*/ 708755 w 942498"/>
                  <a:gd name="connsiteY218" fmla="*/ 220123 h 506634"/>
                  <a:gd name="connsiteX219" fmla="*/ 709136 w 942498"/>
                  <a:gd name="connsiteY219" fmla="*/ 215170 h 506634"/>
                  <a:gd name="connsiteX220" fmla="*/ 611314 w 942498"/>
                  <a:gd name="connsiteY220" fmla="*/ 215170 h 506634"/>
                  <a:gd name="connsiteX221" fmla="*/ 611314 w 942498"/>
                  <a:gd name="connsiteY221" fmla="*/ 125730 h 506634"/>
                  <a:gd name="connsiteX222" fmla="*/ 708755 w 942498"/>
                  <a:gd name="connsiteY222" fmla="*/ 125730 h 506634"/>
                  <a:gd name="connsiteX223" fmla="*/ 709136 w 942498"/>
                  <a:gd name="connsiteY223" fmla="*/ 120967 h 506634"/>
                  <a:gd name="connsiteX224" fmla="*/ 611314 w 942498"/>
                  <a:gd name="connsiteY224" fmla="*/ 120967 h 506634"/>
                  <a:gd name="connsiteX225" fmla="*/ 611314 w 942498"/>
                  <a:gd name="connsiteY225" fmla="*/ 31623 h 506634"/>
                  <a:gd name="connsiteX226" fmla="*/ 708755 w 942498"/>
                  <a:gd name="connsiteY226" fmla="*/ 31623 h 506634"/>
                  <a:gd name="connsiteX227" fmla="*/ 811244 w 942498"/>
                  <a:gd name="connsiteY227" fmla="*/ 403479 h 506634"/>
                  <a:gd name="connsiteX228" fmla="*/ 713518 w 942498"/>
                  <a:gd name="connsiteY228" fmla="*/ 403479 h 506634"/>
                  <a:gd name="connsiteX229" fmla="*/ 713518 w 942498"/>
                  <a:gd name="connsiteY229" fmla="*/ 314039 h 506634"/>
                  <a:gd name="connsiteX230" fmla="*/ 810863 w 942498"/>
                  <a:gd name="connsiteY230" fmla="*/ 314039 h 506634"/>
                  <a:gd name="connsiteX231" fmla="*/ 811244 w 942498"/>
                  <a:gd name="connsiteY231" fmla="*/ 309277 h 506634"/>
                  <a:gd name="connsiteX232" fmla="*/ 713518 w 942498"/>
                  <a:gd name="connsiteY232" fmla="*/ 309277 h 506634"/>
                  <a:gd name="connsiteX233" fmla="*/ 713518 w 942498"/>
                  <a:gd name="connsiteY233" fmla="*/ 220123 h 506634"/>
                  <a:gd name="connsiteX234" fmla="*/ 810863 w 942498"/>
                  <a:gd name="connsiteY234" fmla="*/ 220123 h 506634"/>
                  <a:gd name="connsiteX235" fmla="*/ 811244 w 942498"/>
                  <a:gd name="connsiteY235" fmla="*/ 215170 h 506634"/>
                  <a:gd name="connsiteX236" fmla="*/ 713518 w 942498"/>
                  <a:gd name="connsiteY236" fmla="*/ 215170 h 506634"/>
                  <a:gd name="connsiteX237" fmla="*/ 713518 w 942498"/>
                  <a:gd name="connsiteY237" fmla="*/ 125730 h 506634"/>
                  <a:gd name="connsiteX238" fmla="*/ 810863 w 942498"/>
                  <a:gd name="connsiteY238" fmla="*/ 125730 h 506634"/>
                  <a:gd name="connsiteX239" fmla="*/ 811244 w 942498"/>
                  <a:gd name="connsiteY239" fmla="*/ 120967 h 506634"/>
                  <a:gd name="connsiteX240" fmla="*/ 713518 w 942498"/>
                  <a:gd name="connsiteY240" fmla="*/ 120967 h 506634"/>
                  <a:gd name="connsiteX241" fmla="*/ 713518 w 942498"/>
                  <a:gd name="connsiteY241" fmla="*/ 31623 h 506634"/>
                  <a:gd name="connsiteX242" fmla="*/ 810863 w 942498"/>
                  <a:gd name="connsiteY242" fmla="*/ 31623 h 506634"/>
                  <a:gd name="connsiteX243" fmla="*/ 913447 w 942498"/>
                  <a:gd name="connsiteY243" fmla="*/ 403479 h 506634"/>
                  <a:gd name="connsiteX244" fmla="*/ 815626 w 942498"/>
                  <a:gd name="connsiteY244" fmla="*/ 403479 h 506634"/>
                  <a:gd name="connsiteX245" fmla="*/ 815626 w 942498"/>
                  <a:gd name="connsiteY245" fmla="*/ 314039 h 506634"/>
                  <a:gd name="connsiteX246" fmla="*/ 913066 w 942498"/>
                  <a:gd name="connsiteY246" fmla="*/ 314039 h 506634"/>
                  <a:gd name="connsiteX247" fmla="*/ 913447 w 942498"/>
                  <a:gd name="connsiteY247" fmla="*/ 309277 h 506634"/>
                  <a:gd name="connsiteX248" fmla="*/ 815626 w 942498"/>
                  <a:gd name="connsiteY248" fmla="*/ 309277 h 506634"/>
                  <a:gd name="connsiteX249" fmla="*/ 815626 w 942498"/>
                  <a:gd name="connsiteY249" fmla="*/ 220123 h 506634"/>
                  <a:gd name="connsiteX250" fmla="*/ 913066 w 942498"/>
                  <a:gd name="connsiteY250" fmla="*/ 220123 h 506634"/>
                  <a:gd name="connsiteX251" fmla="*/ 913447 w 942498"/>
                  <a:gd name="connsiteY251" fmla="*/ 215170 h 506634"/>
                  <a:gd name="connsiteX252" fmla="*/ 815626 w 942498"/>
                  <a:gd name="connsiteY252" fmla="*/ 215170 h 506634"/>
                  <a:gd name="connsiteX253" fmla="*/ 815626 w 942498"/>
                  <a:gd name="connsiteY253" fmla="*/ 125730 h 506634"/>
                  <a:gd name="connsiteX254" fmla="*/ 913066 w 942498"/>
                  <a:gd name="connsiteY254" fmla="*/ 125730 h 506634"/>
                  <a:gd name="connsiteX255" fmla="*/ 913447 w 942498"/>
                  <a:gd name="connsiteY255" fmla="*/ 120967 h 506634"/>
                  <a:gd name="connsiteX256" fmla="*/ 815626 w 942498"/>
                  <a:gd name="connsiteY256" fmla="*/ 120967 h 506634"/>
                  <a:gd name="connsiteX257" fmla="*/ 815626 w 942498"/>
                  <a:gd name="connsiteY257" fmla="*/ 31623 h 506634"/>
                  <a:gd name="connsiteX258" fmla="*/ 913066 w 942498"/>
                  <a:gd name="connsiteY258" fmla="*/ 31623 h 506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</a:cxnLst>
                <a:rect l="l" t="t" r="r" b="b"/>
                <a:pathLst>
                  <a:path w="942498" h="506634">
                    <a:moveTo>
                      <a:pt x="939737" y="125730"/>
                    </a:moveTo>
                    <a:cubicBezTo>
                      <a:pt x="941052" y="125730"/>
                      <a:pt x="942118" y="124664"/>
                      <a:pt x="942118" y="123349"/>
                    </a:cubicBezTo>
                    <a:cubicBezTo>
                      <a:pt x="942118" y="122034"/>
                      <a:pt x="941052" y="120967"/>
                      <a:pt x="939737" y="120967"/>
                    </a:cubicBezTo>
                    <a:lnTo>
                      <a:pt x="917829" y="120967"/>
                    </a:lnTo>
                    <a:lnTo>
                      <a:pt x="917829" y="31623"/>
                    </a:lnTo>
                    <a:lnTo>
                      <a:pt x="939737" y="31623"/>
                    </a:lnTo>
                    <a:cubicBezTo>
                      <a:pt x="941052" y="31623"/>
                      <a:pt x="942118" y="30557"/>
                      <a:pt x="942118" y="29242"/>
                    </a:cubicBezTo>
                    <a:cubicBezTo>
                      <a:pt x="942118" y="27927"/>
                      <a:pt x="941052" y="26861"/>
                      <a:pt x="939737" y="26861"/>
                    </a:cubicBezTo>
                    <a:lnTo>
                      <a:pt x="917829" y="26861"/>
                    </a:lnTo>
                    <a:lnTo>
                      <a:pt x="917829" y="2381"/>
                    </a:lnTo>
                    <a:cubicBezTo>
                      <a:pt x="917829" y="1066"/>
                      <a:pt x="916763" y="0"/>
                      <a:pt x="915448" y="0"/>
                    </a:cubicBezTo>
                    <a:cubicBezTo>
                      <a:pt x="914133" y="0"/>
                      <a:pt x="913066" y="1066"/>
                      <a:pt x="913066" y="2381"/>
                    </a:cubicBezTo>
                    <a:lnTo>
                      <a:pt x="913066" y="26861"/>
                    </a:lnTo>
                    <a:lnTo>
                      <a:pt x="815626" y="26861"/>
                    </a:lnTo>
                    <a:lnTo>
                      <a:pt x="815626" y="2381"/>
                    </a:lnTo>
                    <a:cubicBezTo>
                      <a:pt x="815626" y="1066"/>
                      <a:pt x="814560" y="0"/>
                      <a:pt x="813245" y="0"/>
                    </a:cubicBezTo>
                    <a:cubicBezTo>
                      <a:pt x="811930" y="0"/>
                      <a:pt x="810863" y="1066"/>
                      <a:pt x="810863" y="2381"/>
                    </a:cubicBezTo>
                    <a:lnTo>
                      <a:pt x="810863" y="26861"/>
                    </a:lnTo>
                    <a:lnTo>
                      <a:pt x="713518" y="26861"/>
                    </a:lnTo>
                    <a:lnTo>
                      <a:pt x="713518" y="2381"/>
                    </a:lnTo>
                    <a:cubicBezTo>
                      <a:pt x="713518" y="1066"/>
                      <a:pt x="712452" y="0"/>
                      <a:pt x="711137" y="0"/>
                    </a:cubicBezTo>
                    <a:cubicBezTo>
                      <a:pt x="709821" y="0"/>
                      <a:pt x="708755" y="1066"/>
                      <a:pt x="708755" y="2381"/>
                    </a:cubicBezTo>
                    <a:lnTo>
                      <a:pt x="708755" y="26861"/>
                    </a:lnTo>
                    <a:lnTo>
                      <a:pt x="611314" y="26861"/>
                    </a:lnTo>
                    <a:lnTo>
                      <a:pt x="611314" y="2381"/>
                    </a:lnTo>
                    <a:cubicBezTo>
                      <a:pt x="611314" y="1066"/>
                      <a:pt x="610248" y="0"/>
                      <a:pt x="608933" y="0"/>
                    </a:cubicBezTo>
                    <a:cubicBezTo>
                      <a:pt x="607618" y="0"/>
                      <a:pt x="606552" y="1066"/>
                      <a:pt x="606552" y="2381"/>
                    </a:cubicBezTo>
                    <a:lnTo>
                      <a:pt x="606552" y="26861"/>
                    </a:lnTo>
                    <a:lnTo>
                      <a:pt x="509207" y="26861"/>
                    </a:lnTo>
                    <a:lnTo>
                      <a:pt x="509207" y="2381"/>
                    </a:lnTo>
                    <a:cubicBezTo>
                      <a:pt x="509207" y="1066"/>
                      <a:pt x="508141" y="0"/>
                      <a:pt x="506825" y="0"/>
                    </a:cubicBezTo>
                    <a:cubicBezTo>
                      <a:pt x="505510" y="0"/>
                      <a:pt x="504444" y="1066"/>
                      <a:pt x="504444" y="2381"/>
                    </a:cubicBezTo>
                    <a:lnTo>
                      <a:pt x="504444" y="26861"/>
                    </a:lnTo>
                    <a:lnTo>
                      <a:pt x="407099" y="26861"/>
                    </a:lnTo>
                    <a:lnTo>
                      <a:pt x="407099" y="2381"/>
                    </a:lnTo>
                    <a:cubicBezTo>
                      <a:pt x="407099" y="1066"/>
                      <a:pt x="406032" y="0"/>
                      <a:pt x="404717" y="0"/>
                    </a:cubicBezTo>
                    <a:cubicBezTo>
                      <a:pt x="403402" y="0"/>
                      <a:pt x="402336" y="1066"/>
                      <a:pt x="402336" y="2381"/>
                    </a:cubicBezTo>
                    <a:lnTo>
                      <a:pt x="402336" y="26861"/>
                    </a:lnTo>
                    <a:lnTo>
                      <a:pt x="304800" y="26861"/>
                    </a:lnTo>
                    <a:lnTo>
                      <a:pt x="304800" y="2381"/>
                    </a:lnTo>
                    <a:cubicBezTo>
                      <a:pt x="304800" y="1066"/>
                      <a:pt x="303734" y="0"/>
                      <a:pt x="302419" y="0"/>
                    </a:cubicBezTo>
                    <a:cubicBezTo>
                      <a:pt x="301104" y="0"/>
                      <a:pt x="300038" y="1066"/>
                      <a:pt x="300038" y="2381"/>
                    </a:cubicBezTo>
                    <a:lnTo>
                      <a:pt x="300038" y="26861"/>
                    </a:lnTo>
                    <a:lnTo>
                      <a:pt x="202787" y="26861"/>
                    </a:lnTo>
                    <a:lnTo>
                      <a:pt x="202787" y="2381"/>
                    </a:lnTo>
                    <a:cubicBezTo>
                      <a:pt x="202787" y="1066"/>
                      <a:pt x="201721" y="0"/>
                      <a:pt x="200406" y="0"/>
                    </a:cubicBezTo>
                    <a:cubicBezTo>
                      <a:pt x="199091" y="0"/>
                      <a:pt x="198025" y="1066"/>
                      <a:pt x="198025" y="2381"/>
                    </a:cubicBezTo>
                    <a:lnTo>
                      <a:pt x="198025" y="26861"/>
                    </a:lnTo>
                    <a:lnTo>
                      <a:pt x="100679" y="26861"/>
                    </a:lnTo>
                    <a:lnTo>
                      <a:pt x="100679" y="2381"/>
                    </a:lnTo>
                    <a:cubicBezTo>
                      <a:pt x="100679" y="1066"/>
                      <a:pt x="99613" y="0"/>
                      <a:pt x="98298" y="0"/>
                    </a:cubicBezTo>
                    <a:cubicBezTo>
                      <a:pt x="96983" y="0"/>
                      <a:pt x="95917" y="1066"/>
                      <a:pt x="95917" y="2381"/>
                    </a:cubicBezTo>
                    <a:lnTo>
                      <a:pt x="95917" y="26861"/>
                    </a:lnTo>
                    <a:lnTo>
                      <a:pt x="0" y="26861"/>
                    </a:lnTo>
                    <a:lnTo>
                      <a:pt x="0" y="31623"/>
                    </a:lnTo>
                    <a:lnTo>
                      <a:pt x="96107" y="31623"/>
                    </a:lnTo>
                    <a:lnTo>
                      <a:pt x="96107" y="120967"/>
                    </a:lnTo>
                    <a:lnTo>
                      <a:pt x="0" y="120967"/>
                    </a:lnTo>
                    <a:lnTo>
                      <a:pt x="0" y="125730"/>
                    </a:lnTo>
                    <a:lnTo>
                      <a:pt x="96107" y="125730"/>
                    </a:lnTo>
                    <a:lnTo>
                      <a:pt x="96107" y="215170"/>
                    </a:lnTo>
                    <a:lnTo>
                      <a:pt x="0" y="215170"/>
                    </a:lnTo>
                    <a:lnTo>
                      <a:pt x="0" y="219932"/>
                    </a:lnTo>
                    <a:lnTo>
                      <a:pt x="96107" y="219932"/>
                    </a:lnTo>
                    <a:lnTo>
                      <a:pt x="96107" y="309277"/>
                    </a:lnTo>
                    <a:lnTo>
                      <a:pt x="0" y="309277"/>
                    </a:lnTo>
                    <a:lnTo>
                      <a:pt x="0" y="314039"/>
                    </a:lnTo>
                    <a:lnTo>
                      <a:pt x="96107" y="314039"/>
                    </a:lnTo>
                    <a:lnTo>
                      <a:pt x="96107" y="403479"/>
                    </a:lnTo>
                    <a:lnTo>
                      <a:pt x="0" y="403479"/>
                    </a:lnTo>
                    <a:lnTo>
                      <a:pt x="0" y="408242"/>
                    </a:lnTo>
                    <a:lnTo>
                      <a:pt x="96107" y="408242"/>
                    </a:lnTo>
                    <a:lnTo>
                      <a:pt x="96107" y="504254"/>
                    </a:lnTo>
                    <a:cubicBezTo>
                      <a:pt x="96107" y="505569"/>
                      <a:pt x="97173" y="506635"/>
                      <a:pt x="98488" y="506635"/>
                    </a:cubicBezTo>
                    <a:cubicBezTo>
                      <a:pt x="99804" y="506635"/>
                      <a:pt x="100870" y="505569"/>
                      <a:pt x="100870" y="504254"/>
                    </a:cubicBezTo>
                    <a:lnTo>
                      <a:pt x="100870" y="408242"/>
                    </a:lnTo>
                    <a:lnTo>
                      <a:pt x="198215" y="408242"/>
                    </a:lnTo>
                    <a:lnTo>
                      <a:pt x="198215" y="504254"/>
                    </a:lnTo>
                    <a:cubicBezTo>
                      <a:pt x="198215" y="505569"/>
                      <a:pt x="199281" y="506635"/>
                      <a:pt x="200596" y="506635"/>
                    </a:cubicBezTo>
                    <a:cubicBezTo>
                      <a:pt x="201912" y="506635"/>
                      <a:pt x="202978" y="505569"/>
                      <a:pt x="202978" y="504254"/>
                    </a:cubicBezTo>
                    <a:lnTo>
                      <a:pt x="202978" y="408242"/>
                    </a:lnTo>
                    <a:lnTo>
                      <a:pt x="300418" y="408242"/>
                    </a:lnTo>
                    <a:lnTo>
                      <a:pt x="300418" y="504254"/>
                    </a:lnTo>
                    <a:cubicBezTo>
                      <a:pt x="300418" y="505569"/>
                      <a:pt x="301485" y="506635"/>
                      <a:pt x="302800" y="506635"/>
                    </a:cubicBezTo>
                    <a:cubicBezTo>
                      <a:pt x="304115" y="506635"/>
                      <a:pt x="305181" y="505569"/>
                      <a:pt x="305181" y="504254"/>
                    </a:cubicBezTo>
                    <a:lnTo>
                      <a:pt x="305181" y="408242"/>
                    </a:lnTo>
                    <a:lnTo>
                      <a:pt x="402526" y="408242"/>
                    </a:lnTo>
                    <a:lnTo>
                      <a:pt x="402526" y="504254"/>
                    </a:lnTo>
                    <a:cubicBezTo>
                      <a:pt x="402526" y="505569"/>
                      <a:pt x="403593" y="506635"/>
                      <a:pt x="404908" y="506635"/>
                    </a:cubicBezTo>
                    <a:cubicBezTo>
                      <a:pt x="406223" y="506635"/>
                      <a:pt x="407289" y="505569"/>
                      <a:pt x="407289" y="504254"/>
                    </a:cubicBezTo>
                    <a:lnTo>
                      <a:pt x="407289" y="408242"/>
                    </a:lnTo>
                    <a:lnTo>
                      <a:pt x="504825" y="408242"/>
                    </a:lnTo>
                    <a:lnTo>
                      <a:pt x="504825" y="504254"/>
                    </a:lnTo>
                    <a:cubicBezTo>
                      <a:pt x="504825" y="505569"/>
                      <a:pt x="505891" y="506635"/>
                      <a:pt x="507206" y="506635"/>
                    </a:cubicBezTo>
                    <a:cubicBezTo>
                      <a:pt x="508521" y="506635"/>
                      <a:pt x="509588" y="505569"/>
                      <a:pt x="509588" y="504254"/>
                    </a:cubicBezTo>
                    <a:lnTo>
                      <a:pt x="509588" y="408242"/>
                    </a:lnTo>
                    <a:lnTo>
                      <a:pt x="606933" y="408242"/>
                    </a:lnTo>
                    <a:lnTo>
                      <a:pt x="606933" y="504254"/>
                    </a:lnTo>
                    <a:cubicBezTo>
                      <a:pt x="606933" y="505569"/>
                      <a:pt x="607999" y="506635"/>
                      <a:pt x="609314" y="506635"/>
                    </a:cubicBezTo>
                    <a:cubicBezTo>
                      <a:pt x="610629" y="506635"/>
                      <a:pt x="611696" y="505569"/>
                      <a:pt x="611696" y="504254"/>
                    </a:cubicBezTo>
                    <a:lnTo>
                      <a:pt x="611696" y="408242"/>
                    </a:lnTo>
                    <a:lnTo>
                      <a:pt x="709136" y="408242"/>
                    </a:lnTo>
                    <a:lnTo>
                      <a:pt x="709136" y="504254"/>
                    </a:lnTo>
                    <a:cubicBezTo>
                      <a:pt x="709136" y="505569"/>
                      <a:pt x="710202" y="506635"/>
                      <a:pt x="711518" y="506635"/>
                    </a:cubicBezTo>
                    <a:cubicBezTo>
                      <a:pt x="712833" y="506635"/>
                      <a:pt x="713899" y="505569"/>
                      <a:pt x="713899" y="504254"/>
                    </a:cubicBezTo>
                    <a:lnTo>
                      <a:pt x="713899" y="408242"/>
                    </a:lnTo>
                    <a:lnTo>
                      <a:pt x="811244" y="408242"/>
                    </a:lnTo>
                    <a:lnTo>
                      <a:pt x="811244" y="504254"/>
                    </a:lnTo>
                    <a:cubicBezTo>
                      <a:pt x="811244" y="505569"/>
                      <a:pt x="812311" y="506635"/>
                      <a:pt x="813626" y="506635"/>
                    </a:cubicBezTo>
                    <a:cubicBezTo>
                      <a:pt x="814941" y="506635"/>
                      <a:pt x="816007" y="505569"/>
                      <a:pt x="816007" y="504254"/>
                    </a:cubicBezTo>
                    <a:lnTo>
                      <a:pt x="816007" y="408242"/>
                    </a:lnTo>
                    <a:lnTo>
                      <a:pt x="913447" y="408242"/>
                    </a:lnTo>
                    <a:lnTo>
                      <a:pt x="913447" y="504254"/>
                    </a:lnTo>
                    <a:cubicBezTo>
                      <a:pt x="913447" y="505569"/>
                      <a:pt x="914514" y="506635"/>
                      <a:pt x="915829" y="506635"/>
                    </a:cubicBezTo>
                    <a:cubicBezTo>
                      <a:pt x="917144" y="506635"/>
                      <a:pt x="918210" y="505569"/>
                      <a:pt x="918210" y="504254"/>
                    </a:cubicBezTo>
                    <a:lnTo>
                      <a:pt x="918210" y="408242"/>
                    </a:lnTo>
                    <a:lnTo>
                      <a:pt x="940118" y="408242"/>
                    </a:lnTo>
                    <a:cubicBezTo>
                      <a:pt x="941433" y="408242"/>
                      <a:pt x="942499" y="407175"/>
                      <a:pt x="942499" y="405860"/>
                    </a:cubicBezTo>
                    <a:cubicBezTo>
                      <a:pt x="942499" y="404545"/>
                      <a:pt x="941433" y="403479"/>
                      <a:pt x="940118" y="403479"/>
                    </a:cubicBezTo>
                    <a:lnTo>
                      <a:pt x="918210" y="403479"/>
                    </a:lnTo>
                    <a:lnTo>
                      <a:pt x="918210" y="314039"/>
                    </a:lnTo>
                    <a:lnTo>
                      <a:pt x="940118" y="314039"/>
                    </a:lnTo>
                    <a:cubicBezTo>
                      <a:pt x="941433" y="314039"/>
                      <a:pt x="942499" y="312973"/>
                      <a:pt x="942499" y="311658"/>
                    </a:cubicBezTo>
                    <a:cubicBezTo>
                      <a:pt x="942499" y="310343"/>
                      <a:pt x="941433" y="309277"/>
                      <a:pt x="940118" y="309277"/>
                    </a:cubicBezTo>
                    <a:lnTo>
                      <a:pt x="918210" y="309277"/>
                    </a:lnTo>
                    <a:lnTo>
                      <a:pt x="918210" y="220123"/>
                    </a:lnTo>
                    <a:lnTo>
                      <a:pt x="940118" y="220123"/>
                    </a:lnTo>
                    <a:cubicBezTo>
                      <a:pt x="941433" y="220123"/>
                      <a:pt x="942499" y="219057"/>
                      <a:pt x="942499" y="217742"/>
                    </a:cubicBezTo>
                    <a:cubicBezTo>
                      <a:pt x="942499" y="216426"/>
                      <a:pt x="941433" y="215360"/>
                      <a:pt x="940118" y="215360"/>
                    </a:cubicBezTo>
                    <a:lnTo>
                      <a:pt x="918210" y="215360"/>
                    </a:lnTo>
                    <a:lnTo>
                      <a:pt x="918210" y="125921"/>
                    </a:lnTo>
                    <a:close/>
                    <a:moveTo>
                      <a:pt x="198025" y="403479"/>
                    </a:moveTo>
                    <a:lnTo>
                      <a:pt x="100679" y="403479"/>
                    </a:lnTo>
                    <a:lnTo>
                      <a:pt x="100679" y="314039"/>
                    </a:lnTo>
                    <a:lnTo>
                      <a:pt x="198025" y="314039"/>
                    </a:lnTo>
                    <a:close/>
                    <a:moveTo>
                      <a:pt x="198025" y="309277"/>
                    </a:moveTo>
                    <a:lnTo>
                      <a:pt x="100679" y="309277"/>
                    </a:lnTo>
                    <a:lnTo>
                      <a:pt x="100679" y="220123"/>
                    </a:lnTo>
                    <a:lnTo>
                      <a:pt x="198025" y="220123"/>
                    </a:lnTo>
                    <a:close/>
                    <a:moveTo>
                      <a:pt x="198025" y="215170"/>
                    </a:moveTo>
                    <a:lnTo>
                      <a:pt x="100679" y="215170"/>
                    </a:lnTo>
                    <a:lnTo>
                      <a:pt x="100679" y="125730"/>
                    </a:lnTo>
                    <a:lnTo>
                      <a:pt x="198025" y="125730"/>
                    </a:lnTo>
                    <a:close/>
                    <a:moveTo>
                      <a:pt x="198025" y="120967"/>
                    </a:moveTo>
                    <a:lnTo>
                      <a:pt x="100679" y="120967"/>
                    </a:lnTo>
                    <a:lnTo>
                      <a:pt x="100679" y="31623"/>
                    </a:lnTo>
                    <a:lnTo>
                      <a:pt x="198025" y="31623"/>
                    </a:lnTo>
                    <a:close/>
                    <a:moveTo>
                      <a:pt x="300228" y="403479"/>
                    </a:moveTo>
                    <a:lnTo>
                      <a:pt x="202787" y="403479"/>
                    </a:lnTo>
                    <a:lnTo>
                      <a:pt x="202787" y="314039"/>
                    </a:lnTo>
                    <a:lnTo>
                      <a:pt x="300228" y="314039"/>
                    </a:lnTo>
                    <a:close/>
                    <a:moveTo>
                      <a:pt x="300228" y="309277"/>
                    </a:moveTo>
                    <a:lnTo>
                      <a:pt x="202787" y="309277"/>
                    </a:lnTo>
                    <a:lnTo>
                      <a:pt x="202787" y="220123"/>
                    </a:lnTo>
                    <a:lnTo>
                      <a:pt x="300228" y="220123"/>
                    </a:lnTo>
                    <a:close/>
                    <a:moveTo>
                      <a:pt x="300228" y="215170"/>
                    </a:moveTo>
                    <a:lnTo>
                      <a:pt x="202787" y="215170"/>
                    </a:lnTo>
                    <a:lnTo>
                      <a:pt x="202787" y="125730"/>
                    </a:lnTo>
                    <a:lnTo>
                      <a:pt x="300228" y="125730"/>
                    </a:lnTo>
                    <a:close/>
                    <a:moveTo>
                      <a:pt x="300228" y="120967"/>
                    </a:moveTo>
                    <a:lnTo>
                      <a:pt x="202787" y="120967"/>
                    </a:lnTo>
                    <a:lnTo>
                      <a:pt x="202787" y="31623"/>
                    </a:lnTo>
                    <a:lnTo>
                      <a:pt x="300228" y="31623"/>
                    </a:lnTo>
                    <a:close/>
                    <a:moveTo>
                      <a:pt x="402336" y="403479"/>
                    </a:moveTo>
                    <a:lnTo>
                      <a:pt x="304800" y="403479"/>
                    </a:lnTo>
                    <a:lnTo>
                      <a:pt x="304800" y="314039"/>
                    </a:lnTo>
                    <a:lnTo>
                      <a:pt x="402146" y="314039"/>
                    </a:lnTo>
                    <a:close/>
                    <a:moveTo>
                      <a:pt x="402336" y="309277"/>
                    </a:moveTo>
                    <a:lnTo>
                      <a:pt x="304800" y="309277"/>
                    </a:lnTo>
                    <a:lnTo>
                      <a:pt x="304800" y="220123"/>
                    </a:lnTo>
                    <a:lnTo>
                      <a:pt x="402146" y="220123"/>
                    </a:lnTo>
                    <a:close/>
                    <a:moveTo>
                      <a:pt x="402336" y="215170"/>
                    </a:moveTo>
                    <a:lnTo>
                      <a:pt x="304800" y="215170"/>
                    </a:lnTo>
                    <a:lnTo>
                      <a:pt x="304800" y="125730"/>
                    </a:lnTo>
                    <a:lnTo>
                      <a:pt x="402146" y="125730"/>
                    </a:lnTo>
                    <a:close/>
                    <a:moveTo>
                      <a:pt x="402336" y="120967"/>
                    </a:moveTo>
                    <a:lnTo>
                      <a:pt x="304800" y="120967"/>
                    </a:lnTo>
                    <a:lnTo>
                      <a:pt x="304800" y="31623"/>
                    </a:lnTo>
                    <a:lnTo>
                      <a:pt x="402146" y="31623"/>
                    </a:lnTo>
                    <a:close/>
                    <a:moveTo>
                      <a:pt x="504825" y="403479"/>
                    </a:moveTo>
                    <a:lnTo>
                      <a:pt x="407099" y="403479"/>
                    </a:lnTo>
                    <a:lnTo>
                      <a:pt x="407099" y="314039"/>
                    </a:lnTo>
                    <a:lnTo>
                      <a:pt x="504825" y="314039"/>
                    </a:lnTo>
                    <a:close/>
                    <a:moveTo>
                      <a:pt x="504825" y="309277"/>
                    </a:moveTo>
                    <a:lnTo>
                      <a:pt x="407099" y="309277"/>
                    </a:lnTo>
                    <a:lnTo>
                      <a:pt x="407099" y="220123"/>
                    </a:lnTo>
                    <a:lnTo>
                      <a:pt x="504825" y="220123"/>
                    </a:lnTo>
                    <a:close/>
                    <a:moveTo>
                      <a:pt x="504825" y="215170"/>
                    </a:moveTo>
                    <a:lnTo>
                      <a:pt x="407099" y="215170"/>
                    </a:lnTo>
                    <a:lnTo>
                      <a:pt x="407099" y="125730"/>
                    </a:lnTo>
                    <a:lnTo>
                      <a:pt x="504825" y="125730"/>
                    </a:lnTo>
                    <a:close/>
                    <a:moveTo>
                      <a:pt x="504825" y="120967"/>
                    </a:moveTo>
                    <a:lnTo>
                      <a:pt x="407099" y="120967"/>
                    </a:lnTo>
                    <a:lnTo>
                      <a:pt x="407099" y="31623"/>
                    </a:lnTo>
                    <a:lnTo>
                      <a:pt x="504825" y="31623"/>
                    </a:lnTo>
                    <a:close/>
                    <a:moveTo>
                      <a:pt x="606933" y="403479"/>
                    </a:moveTo>
                    <a:lnTo>
                      <a:pt x="509207" y="403479"/>
                    </a:lnTo>
                    <a:lnTo>
                      <a:pt x="509207" y="314039"/>
                    </a:lnTo>
                    <a:lnTo>
                      <a:pt x="606552" y="314039"/>
                    </a:lnTo>
                    <a:close/>
                    <a:moveTo>
                      <a:pt x="606933" y="309277"/>
                    </a:moveTo>
                    <a:lnTo>
                      <a:pt x="509207" y="309277"/>
                    </a:lnTo>
                    <a:lnTo>
                      <a:pt x="509207" y="220123"/>
                    </a:lnTo>
                    <a:lnTo>
                      <a:pt x="606552" y="220123"/>
                    </a:lnTo>
                    <a:close/>
                    <a:moveTo>
                      <a:pt x="606933" y="215170"/>
                    </a:moveTo>
                    <a:lnTo>
                      <a:pt x="509207" y="215170"/>
                    </a:lnTo>
                    <a:lnTo>
                      <a:pt x="509207" y="125730"/>
                    </a:lnTo>
                    <a:lnTo>
                      <a:pt x="606552" y="125730"/>
                    </a:lnTo>
                    <a:close/>
                    <a:moveTo>
                      <a:pt x="606933" y="120967"/>
                    </a:moveTo>
                    <a:lnTo>
                      <a:pt x="509207" y="120967"/>
                    </a:lnTo>
                    <a:lnTo>
                      <a:pt x="509207" y="31623"/>
                    </a:lnTo>
                    <a:lnTo>
                      <a:pt x="606552" y="31623"/>
                    </a:lnTo>
                    <a:close/>
                    <a:moveTo>
                      <a:pt x="709136" y="403479"/>
                    </a:moveTo>
                    <a:lnTo>
                      <a:pt x="611314" y="403479"/>
                    </a:lnTo>
                    <a:lnTo>
                      <a:pt x="611314" y="314039"/>
                    </a:lnTo>
                    <a:lnTo>
                      <a:pt x="708755" y="314039"/>
                    </a:lnTo>
                    <a:close/>
                    <a:moveTo>
                      <a:pt x="709136" y="309277"/>
                    </a:moveTo>
                    <a:lnTo>
                      <a:pt x="611314" y="309277"/>
                    </a:lnTo>
                    <a:lnTo>
                      <a:pt x="611314" y="220123"/>
                    </a:lnTo>
                    <a:lnTo>
                      <a:pt x="708755" y="220123"/>
                    </a:lnTo>
                    <a:close/>
                    <a:moveTo>
                      <a:pt x="709136" y="215170"/>
                    </a:moveTo>
                    <a:lnTo>
                      <a:pt x="611314" y="215170"/>
                    </a:lnTo>
                    <a:lnTo>
                      <a:pt x="611314" y="125730"/>
                    </a:lnTo>
                    <a:lnTo>
                      <a:pt x="708755" y="125730"/>
                    </a:lnTo>
                    <a:close/>
                    <a:moveTo>
                      <a:pt x="709136" y="120967"/>
                    </a:moveTo>
                    <a:lnTo>
                      <a:pt x="611314" y="120967"/>
                    </a:lnTo>
                    <a:lnTo>
                      <a:pt x="611314" y="31623"/>
                    </a:lnTo>
                    <a:lnTo>
                      <a:pt x="708755" y="31623"/>
                    </a:lnTo>
                    <a:close/>
                    <a:moveTo>
                      <a:pt x="811244" y="403479"/>
                    </a:moveTo>
                    <a:lnTo>
                      <a:pt x="713518" y="403479"/>
                    </a:lnTo>
                    <a:lnTo>
                      <a:pt x="713518" y="314039"/>
                    </a:lnTo>
                    <a:lnTo>
                      <a:pt x="810863" y="314039"/>
                    </a:lnTo>
                    <a:close/>
                    <a:moveTo>
                      <a:pt x="811244" y="309277"/>
                    </a:moveTo>
                    <a:lnTo>
                      <a:pt x="713518" y="309277"/>
                    </a:lnTo>
                    <a:lnTo>
                      <a:pt x="713518" y="220123"/>
                    </a:lnTo>
                    <a:lnTo>
                      <a:pt x="810863" y="220123"/>
                    </a:lnTo>
                    <a:close/>
                    <a:moveTo>
                      <a:pt x="811244" y="215170"/>
                    </a:moveTo>
                    <a:lnTo>
                      <a:pt x="713518" y="215170"/>
                    </a:lnTo>
                    <a:lnTo>
                      <a:pt x="713518" y="125730"/>
                    </a:lnTo>
                    <a:lnTo>
                      <a:pt x="810863" y="125730"/>
                    </a:lnTo>
                    <a:close/>
                    <a:moveTo>
                      <a:pt x="811244" y="120967"/>
                    </a:moveTo>
                    <a:lnTo>
                      <a:pt x="713518" y="120967"/>
                    </a:lnTo>
                    <a:lnTo>
                      <a:pt x="713518" y="31623"/>
                    </a:lnTo>
                    <a:lnTo>
                      <a:pt x="810863" y="31623"/>
                    </a:lnTo>
                    <a:close/>
                    <a:moveTo>
                      <a:pt x="913447" y="403479"/>
                    </a:moveTo>
                    <a:lnTo>
                      <a:pt x="815626" y="403479"/>
                    </a:lnTo>
                    <a:lnTo>
                      <a:pt x="815626" y="314039"/>
                    </a:lnTo>
                    <a:lnTo>
                      <a:pt x="913066" y="314039"/>
                    </a:lnTo>
                    <a:close/>
                    <a:moveTo>
                      <a:pt x="913447" y="309277"/>
                    </a:moveTo>
                    <a:lnTo>
                      <a:pt x="815626" y="309277"/>
                    </a:lnTo>
                    <a:lnTo>
                      <a:pt x="815626" y="220123"/>
                    </a:lnTo>
                    <a:lnTo>
                      <a:pt x="913066" y="220123"/>
                    </a:lnTo>
                    <a:close/>
                    <a:moveTo>
                      <a:pt x="913447" y="215170"/>
                    </a:moveTo>
                    <a:lnTo>
                      <a:pt x="815626" y="215170"/>
                    </a:lnTo>
                    <a:lnTo>
                      <a:pt x="815626" y="125730"/>
                    </a:lnTo>
                    <a:lnTo>
                      <a:pt x="913066" y="125730"/>
                    </a:lnTo>
                    <a:close/>
                    <a:moveTo>
                      <a:pt x="913447" y="120967"/>
                    </a:moveTo>
                    <a:lnTo>
                      <a:pt x="815626" y="120967"/>
                    </a:lnTo>
                    <a:lnTo>
                      <a:pt x="815626" y="31623"/>
                    </a:lnTo>
                    <a:lnTo>
                      <a:pt x="913066" y="3162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CA6DB65-B76A-9B09-5C71-F68E1CA6F7E6}"/>
                  </a:ext>
                </a:extLst>
              </p:cNvPr>
              <p:cNvSpPr/>
              <p:nvPr/>
            </p:nvSpPr>
            <p:spPr>
              <a:xfrm>
                <a:off x="2120455" y="2050542"/>
                <a:ext cx="59150" cy="145542"/>
              </a:xfrm>
              <a:custGeom>
                <a:avLst/>
                <a:gdLst>
                  <a:gd name="connsiteX0" fmla="*/ 0 w 59150"/>
                  <a:gd name="connsiteY0" fmla="*/ 0 h 145542"/>
                  <a:gd name="connsiteX1" fmla="*/ 59150 w 59150"/>
                  <a:gd name="connsiteY1" fmla="*/ 0 h 145542"/>
                  <a:gd name="connsiteX2" fmla="*/ 59150 w 59150"/>
                  <a:gd name="connsiteY2" fmla="*/ 145542 h 145542"/>
                  <a:gd name="connsiteX3" fmla="*/ 0 w 59150"/>
                  <a:gd name="connsiteY3" fmla="*/ 145542 h 14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145542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C42C6FA-1E10-2F17-C786-E4EEA06DB112}"/>
                  </a:ext>
                </a:extLst>
              </p:cNvPr>
              <p:cNvSpPr/>
              <p:nvPr/>
            </p:nvSpPr>
            <p:spPr>
              <a:xfrm>
                <a:off x="2161032" y="2050542"/>
                <a:ext cx="18669" cy="145542"/>
              </a:xfrm>
              <a:custGeom>
                <a:avLst/>
                <a:gdLst>
                  <a:gd name="connsiteX0" fmla="*/ 0 w 18669"/>
                  <a:gd name="connsiteY0" fmla="*/ 0 h 145542"/>
                  <a:gd name="connsiteX1" fmla="*/ 18669 w 18669"/>
                  <a:gd name="connsiteY1" fmla="*/ 0 h 145542"/>
                  <a:gd name="connsiteX2" fmla="*/ 18669 w 18669"/>
                  <a:gd name="connsiteY2" fmla="*/ 145542 h 145542"/>
                  <a:gd name="connsiteX3" fmla="*/ 0 w 18669"/>
                  <a:gd name="connsiteY3" fmla="*/ 145542 h 14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145542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9BB6F11-CAFE-669A-0074-EF3B32CA59BF}"/>
                  </a:ext>
                </a:extLst>
              </p:cNvPr>
              <p:cNvSpPr/>
              <p:nvPr/>
            </p:nvSpPr>
            <p:spPr>
              <a:xfrm>
                <a:off x="2278856" y="1988439"/>
                <a:ext cx="59150" cy="207645"/>
              </a:xfrm>
              <a:custGeom>
                <a:avLst/>
                <a:gdLst>
                  <a:gd name="connsiteX0" fmla="*/ 0 w 59150"/>
                  <a:gd name="connsiteY0" fmla="*/ 0 h 207645"/>
                  <a:gd name="connsiteX1" fmla="*/ 59150 w 59150"/>
                  <a:gd name="connsiteY1" fmla="*/ 0 h 207645"/>
                  <a:gd name="connsiteX2" fmla="*/ 59150 w 59150"/>
                  <a:gd name="connsiteY2" fmla="*/ 207645 h 207645"/>
                  <a:gd name="connsiteX3" fmla="*/ 0 w 59150"/>
                  <a:gd name="connsiteY3" fmla="*/ 207645 h 207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207645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207645"/>
                    </a:lnTo>
                    <a:lnTo>
                      <a:pt x="0" y="20764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D2966E7-7921-11B2-34C5-9A5E1F56DE3E}"/>
                  </a:ext>
                </a:extLst>
              </p:cNvPr>
              <p:cNvSpPr/>
              <p:nvPr/>
            </p:nvSpPr>
            <p:spPr>
              <a:xfrm>
                <a:off x="2319337" y="1988439"/>
                <a:ext cx="18669" cy="207645"/>
              </a:xfrm>
              <a:custGeom>
                <a:avLst/>
                <a:gdLst>
                  <a:gd name="connsiteX0" fmla="*/ 0 w 18669"/>
                  <a:gd name="connsiteY0" fmla="*/ 0 h 207645"/>
                  <a:gd name="connsiteX1" fmla="*/ 18669 w 18669"/>
                  <a:gd name="connsiteY1" fmla="*/ 0 h 207645"/>
                  <a:gd name="connsiteX2" fmla="*/ 18669 w 18669"/>
                  <a:gd name="connsiteY2" fmla="*/ 207645 h 207645"/>
                  <a:gd name="connsiteX3" fmla="*/ 0 w 18669"/>
                  <a:gd name="connsiteY3" fmla="*/ 207645 h 207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207645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207645"/>
                    </a:lnTo>
                    <a:lnTo>
                      <a:pt x="0" y="20764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371DF33-7387-B6E8-699D-75896EDBE12A}"/>
                  </a:ext>
                </a:extLst>
              </p:cNvPr>
              <p:cNvSpPr/>
              <p:nvPr/>
            </p:nvSpPr>
            <p:spPr>
              <a:xfrm>
                <a:off x="2437161" y="2023110"/>
                <a:ext cx="59150" cy="172878"/>
              </a:xfrm>
              <a:custGeom>
                <a:avLst/>
                <a:gdLst>
                  <a:gd name="connsiteX0" fmla="*/ 0 w 59150"/>
                  <a:gd name="connsiteY0" fmla="*/ 0 h 172878"/>
                  <a:gd name="connsiteX1" fmla="*/ 59150 w 59150"/>
                  <a:gd name="connsiteY1" fmla="*/ 0 h 172878"/>
                  <a:gd name="connsiteX2" fmla="*/ 59150 w 59150"/>
                  <a:gd name="connsiteY2" fmla="*/ 172879 h 172878"/>
                  <a:gd name="connsiteX3" fmla="*/ 0 w 59150"/>
                  <a:gd name="connsiteY3" fmla="*/ 1728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172878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172879"/>
                    </a:lnTo>
                    <a:lnTo>
                      <a:pt x="0" y="172879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9C185E3-3323-6180-72B2-2D685B2F4FAD}"/>
                  </a:ext>
                </a:extLst>
              </p:cNvPr>
              <p:cNvSpPr/>
              <p:nvPr/>
            </p:nvSpPr>
            <p:spPr>
              <a:xfrm>
                <a:off x="2477738" y="2023110"/>
                <a:ext cx="18669" cy="172878"/>
              </a:xfrm>
              <a:custGeom>
                <a:avLst/>
                <a:gdLst>
                  <a:gd name="connsiteX0" fmla="*/ 0 w 18669"/>
                  <a:gd name="connsiteY0" fmla="*/ 0 h 172878"/>
                  <a:gd name="connsiteX1" fmla="*/ 18669 w 18669"/>
                  <a:gd name="connsiteY1" fmla="*/ 0 h 172878"/>
                  <a:gd name="connsiteX2" fmla="*/ 18669 w 18669"/>
                  <a:gd name="connsiteY2" fmla="*/ 172879 h 172878"/>
                  <a:gd name="connsiteX3" fmla="*/ 0 w 18669"/>
                  <a:gd name="connsiteY3" fmla="*/ 1728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172878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172879"/>
                    </a:lnTo>
                    <a:lnTo>
                      <a:pt x="0" y="17287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2243DEE-58DB-BBCE-6271-E5FB22518C49}"/>
                  </a:ext>
                </a:extLst>
              </p:cNvPr>
              <p:cNvSpPr/>
              <p:nvPr/>
            </p:nvSpPr>
            <p:spPr>
              <a:xfrm>
                <a:off x="2595562" y="1956339"/>
                <a:ext cx="59150" cy="239744"/>
              </a:xfrm>
              <a:custGeom>
                <a:avLst/>
                <a:gdLst>
                  <a:gd name="connsiteX0" fmla="*/ 0 w 59150"/>
                  <a:gd name="connsiteY0" fmla="*/ 0 h 239744"/>
                  <a:gd name="connsiteX1" fmla="*/ 59150 w 59150"/>
                  <a:gd name="connsiteY1" fmla="*/ 0 h 239744"/>
                  <a:gd name="connsiteX2" fmla="*/ 59150 w 59150"/>
                  <a:gd name="connsiteY2" fmla="*/ 239744 h 239744"/>
                  <a:gd name="connsiteX3" fmla="*/ 0 w 59150"/>
                  <a:gd name="connsiteY3" fmla="*/ 239744 h 23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239744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239744"/>
                    </a:lnTo>
                    <a:lnTo>
                      <a:pt x="0" y="2397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ABC9663-98D9-2479-8B55-A4D814F8960B}"/>
                  </a:ext>
                </a:extLst>
              </p:cNvPr>
              <p:cNvSpPr/>
              <p:nvPr/>
            </p:nvSpPr>
            <p:spPr>
              <a:xfrm>
                <a:off x="2636043" y="1956339"/>
                <a:ext cx="18669" cy="239744"/>
              </a:xfrm>
              <a:custGeom>
                <a:avLst/>
                <a:gdLst>
                  <a:gd name="connsiteX0" fmla="*/ 0 w 18669"/>
                  <a:gd name="connsiteY0" fmla="*/ 0 h 239744"/>
                  <a:gd name="connsiteX1" fmla="*/ 18669 w 18669"/>
                  <a:gd name="connsiteY1" fmla="*/ 0 h 239744"/>
                  <a:gd name="connsiteX2" fmla="*/ 18669 w 18669"/>
                  <a:gd name="connsiteY2" fmla="*/ 239744 h 239744"/>
                  <a:gd name="connsiteX3" fmla="*/ 0 w 18669"/>
                  <a:gd name="connsiteY3" fmla="*/ 239744 h 23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239744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239744"/>
                    </a:lnTo>
                    <a:lnTo>
                      <a:pt x="0" y="239744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A64A261-2E4F-F6AC-2E34-0B4113F0E349}"/>
                  </a:ext>
                </a:extLst>
              </p:cNvPr>
              <p:cNvSpPr/>
              <p:nvPr/>
            </p:nvSpPr>
            <p:spPr>
              <a:xfrm>
                <a:off x="2753963" y="1834038"/>
                <a:ext cx="59150" cy="362045"/>
              </a:xfrm>
              <a:custGeom>
                <a:avLst/>
                <a:gdLst>
                  <a:gd name="connsiteX0" fmla="*/ 0 w 59150"/>
                  <a:gd name="connsiteY0" fmla="*/ 0 h 362045"/>
                  <a:gd name="connsiteX1" fmla="*/ 59150 w 59150"/>
                  <a:gd name="connsiteY1" fmla="*/ 0 h 362045"/>
                  <a:gd name="connsiteX2" fmla="*/ 59150 w 59150"/>
                  <a:gd name="connsiteY2" fmla="*/ 362045 h 362045"/>
                  <a:gd name="connsiteX3" fmla="*/ 0 w 59150"/>
                  <a:gd name="connsiteY3" fmla="*/ 362045 h 36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50" h="362045">
                    <a:moveTo>
                      <a:pt x="0" y="0"/>
                    </a:moveTo>
                    <a:lnTo>
                      <a:pt x="59150" y="0"/>
                    </a:lnTo>
                    <a:lnTo>
                      <a:pt x="59150" y="362045"/>
                    </a:lnTo>
                    <a:lnTo>
                      <a:pt x="0" y="362045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412FD0E-41C8-DAD9-7491-FD78CF1814BC}"/>
                  </a:ext>
                </a:extLst>
              </p:cNvPr>
              <p:cNvSpPr/>
              <p:nvPr/>
            </p:nvSpPr>
            <p:spPr>
              <a:xfrm>
                <a:off x="2794444" y="1834038"/>
                <a:ext cx="18669" cy="362045"/>
              </a:xfrm>
              <a:custGeom>
                <a:avLst/>
                <a:gdLst>
                  <a:gd name="connsiteX0" fmla="*/ 0 w 18669"/>
                  <a:gd name="connsiteY0" fmla="*/ 0 h 362045"/>
                  <a:gd name="connsiteX1" fmla="*/ 18669 w 18669"/>
                  <a:gd name="connsiteY1" fmla="*/ 0 h 362045"/>
                  <a:gd name="connsiteX2" fmla="*/ 18669 w 18669"/>
                  <a:gd name="connsiteY2" fmla="*/ 362045 h 362045"/>
                  <a:gd name="connsiteX3" fmla="*/ 0 w 18669"/>
                  <a:gd name="connsiteY3" fmla="*/ 362045 h 36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9" h="362045">
                    <a:moveTo>
                      <a:pt x="0" y="0"/>
                    </a:moveTo>
                    <a:lnTo>
                      <a:pt x="18669" y="0"/>
                    </a:lnTo>
                    <a:lnTo>
                      <a:pt x="18669" y="362045"/>
                    </a:lnTo>
                    <a:lnTo>
                      <a:pt x="0" y="36204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DA84769-C846-F4A6-7D94-B84308005179}"/>
                  </a:ext>
                </a:extLst>
              </p:cNvPr>
              <p:cNvSpPr/>
              <p:nvPr/>
            </p:nvSpPr>
            <p:spPr>
              <a:xfrm>
                <a:off x="2020728" y="1676019"/>
                <a:ext cx="989456" cy="527399"/>
              </a:xfrm>
              <a:custGeom>
                <a:avLst/>
                <a:gdLst>
                  <a:gd name="connsiteX0" fmla="*/ 984694 w 989456"/>
                  <a:gd name="connsiteY0" fmla="*/ 527399 h 527399"/>
                  <a:gd name="connsiteX1" fmla="*/ 4763 w 989456"/>
                  <a:gd name="connsiteY1" fmla="*/ 527399 h 527399"/>
                  <a:gd name="connsiteX2" fmla="*/ 0 w 989456"/>
                  <a:gd name="connsiteY2" fmla="*/ 522637 h 527399"/>
                  <a:gd name="connsiteX3" fmla="*/ 0 w 989456"/>
                  <a:gd name="connsiteY3" fmla="*/ 4763 h 527399"/>
                  <a:gd name="connsiteX4" fmla="*/ 4763 w 989456"/>
                  <a:gd name="connsiteY4" fmla="*/ 0 h 527399"/>
                  <a:gd name="connsiteX5" fmla="*/ 9525 w 989456"/>
                  <a:gd name="connsiteY5" fmla="*/ 4763 h 527399"/>
                  <a:gd name="connsiteX6" fmla="*/ 9525 w 989456"/>
                  <a:gd name="connsiteY6" fmla="*/ 517874 h 527399"/>
                  <a:gd name="connsiteX7" fmla="*/ 984694 w 989456"/>
                  <a:gd name="connsiteY7" fmla="*/ 517874 h 527399"/>
                  <a:gd name="connsiteX8" fmla="*/ 989457 w 989456"/>
                  <a:gd name="connsiteY8" fmla="*/ 522637 h 527399"/>
                  <a:gd name="connsiteX9" fmla="*/ 984694 w 989456"/>
                  <a:gd name="connsiteY9" fmla="*/ 527399 h 52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399">
                    <a:moveTo>
                      <a:pt x="984694" y="527399"/>
                    </a:moveTo>
                    <a:lnTo>
                      <a:pt x="4763" y="527399"/>
                    </a:lnTo>
                    <a:cubicBezTo>
                      <a:pt x="2132" y="527399"/>
                      <a:pt x="0" y="525267"/>
                      <a:pt x="0" y="522637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874"/>
                    </a:lnTo>
                    <a:lnTo>
                      <a:pt x="984694" y="517874"/>
                    </a:lnTo>
                    <a:cubicBezTo>
                      <a:pt x="987325" y="517874"/>
                      <a:pt x="989457" y="520007"/>
                      <a:pt x="989457" y="522637"/>
                    </a:cubicBezTo>
                    <a:cubicBezTo>
                      <a:pt x="989457" y="525267"/>
                      <a:pt x="987325" y="527399"/>
                      <a:pt x="984694" y="5273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87B3824-6095-6067-6FEE-2EA301D63959}"/>
                  </a:ext>
                </a:extLst>
              </p:cNvPr>
              <p:cNvSpPr/>
              <p:nvPr/>
            </p:nvSpPr>
            <p:spPr>
              <a:xfrm>
                <a:off x="2045996" y="1727871"/>
                <a:ext cx="826778" cy="348582"/>
              </a:xfrm>
              <a:custGeom>
                <a:avLst/>
                <a:gdLst>
                  <a:gd name="connsiteX0" fmla="*/ 4736 w 826778"/>
                  <a:gd name="connsiteY0" fmla="*/ 348578 h 348582"/>
                  <a:gd name="connsiteX1" fmla="*/ 640 w 826778"/>
                  <a:gd name="connsiteY1" fmla="*/ 346292 h 348582"/>
                  <a:gd name="connsiteX2" fmla="*/ 2355 w 826778"/>
                  <a:gd name="connsiteY2" fmla="*/ 339720 h 348582"/>
                  <a:gd name="connsiteX3" fmla="*/ 101605 w 826778"/>
                  <a:gd name="connsiteY3" fmla="*/ 280665 h 348582"/>
                  <a:gd name="connsiteX4" fmla="*/ 252291 w 826778"/>
                  <a:gd name="connsiteY4" fmla="*/ 218277 h 348582"/>
                  <a:gd name="connsiteX5" fmla="*/ 255053 w 826778"/>
                  <a:gd name="connsiteY5" fmla="*/ 218277 h 348582"/>
                  <a:gd name="connsiteX6" fmla="*/ 420312 w 826778"/>
                  <a:gd name="connsiteY6" fmla="*/ 252662 h 348582"/>
                  <a:gd name="connsiteX7" fmla="*/ 576617 w 826778"/>
                  <a:gd name="connsiteY7" fmla="*/ 186653 h 348582"/>
                  <a:gd name="connsiteX8" fmla="*/ 819124 w 826778"/>
                  <a:gd name="connsiteY8" fmla="*/ 916 h 348582"/>
                  <a:gd name="connsiteX9" fmla="*/ 825791 w 826778"/>
                  <a:gd name="connsiteY9" fmla="*/ 1869 h 348582"/>
                  <a:gd name="connsiteX10" fmla="*/ 824934 w 826778"/>
                  <a:gd name="connsiteY10" fmla="*/ 8536 h 348582"/>
                  <a:gd name="connsiteX11" fmla="*/ 581951 w 826778"/>
                  <a:gd name="connsiteY11" fmla="*/ 194178 h 348582"/>
                  <a:gd name="connsiteX12" fmla="*/ 580903 w 826778"/>
                  <a:gd name="connsiteY12" fmla="*/ 194750 h 348582"/>
                  <a:gd name="connsiteX13" fmla="*/ 422598 w 826778"/>
                  <a:gd name="connsiteY13" fmla="*/ 261425 h 348582"/>
                  <a:gd name="connsiteX14" fmla="*/ 419836 w 826778"/>
                  <a:gd name="connsiteY14" fmla="*/ 261425 h 348582"/>
                  <a:gd name="connsiteX15" fmla="*/ 254577 w 826778"/>
                  <a:gd name="connsiteY15" fmla="*/ 227040 h 348582"/>
                  <a:gd name="connsiteX16" fmla="*/ 105892 w 826778"/>
                  <a:gd name="connsiteY16" fmla="*/ 288571 h 348582"/>
                  <a:gd name="connsiteX17" fmla="*/ 7594 w 826778"/>
                  <a:gd name="connsiteY17" fmla="*/ 347721 h 348582"/>
                  <a:gd name="connsiteX18" fmla="*/ 4736 w 826778"/>
                  <a:gd name="connsiteY18" fmla="*/ 348578 h 3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26778" h="348582">
                    <a:moveTo>
                      <a:pt x="4736" y="348578"/>
                    </a:moveTo>
                    <a:cubicBezTo>
                      <a:pt x="3064" y="348588"/>
                      <a:pt x="1510" y="347721"/>
                      <a:pt x="640" y="346292"/>
                    </a:cubicBezTo>
                    <a:cubicBezTo>
                      <a:pt x="-669" y="344000"/>
                      <a:pt x="92" y="341081"/>
                      <a:pt x="2355" y="339720"/>
                    </a:cubicBezTo>
                    <a:lnTo>
                      <a:pt x="101605" y="280665"/>
                    </a:lnTo>
                    <a:lnTo>
                      <a:pt x="252291" y="218277"/>
                    </a:lnTo>
                    <a:cubicBezTo>
                      <a:pt x="253190" y="217992"/>
                      <a:pt x="254154" y="217992"/>
                      <a:pt x="255053" y="218277"/>
                    </a:cubicBezTo>
                    <a:lnTo>
                      <a:pt x="420312" y="252662"/>
                    </a:lnTo>
                    <a:lnTo>
                      <a:pt x="576617" y="186653"/>
                    </a:lnTo>
                    <a:lnTo>
                      <a:pt x="819124" y="916"/>
                    </a:lnTo>
                    <a:cubicBezTo>
                      <a:pt x="821241" y="-609"/>
                      <a:pt x="824185" y="-188"/>
                      <a:pt x="825791" y="1869"/>
                    </a:cubicBezTo>
                    <a:cubicBezTo>
                      <a:pt x="827391" y="3948"/>
                      <a:pt x="827007" y="6929"/>
                      <a:pt x="824934" y="8536"/>
                    </a:cubicBezTo>
                    <a:lnTo>
                      <a:pt x="581951" y="194178"/>
                    </a:lnTo>
                    <a:cubicBezTo>
                      <a:pt x="581623" y="194405"/>
                      <a:pt x="581272" y="194596"/>
                      <a:pt x="580903" y="194750"/>
                    </a:cubicBezTo>
                    <a:lnTo>
                      <a:pt x="422598" y="261425"/>
                    </a:lnTo>
                    <a:cubicBezTo>
                      <a:pt x="421699" y="261710"/>
                      <a:pt x="420734" y="261710"/>
                      <a:pt x="419836" y="261425"/>
                    </a:cubicBezTo>
                    <a:lnTo>
                      <a:pt x="254577" y="227040"/>
                    </a:lnTo>
                    <a:lnTo>
                      <a:pt x="105892" y="288571"/>
                    </a:lnTo>
                    <a:lnTo>
                      <a:pt x="7594" y="347721"/>
                    </a:lnTo>
                    <a:cubicBezTo>
                      <a:pt x="6764" y="348318"/>
                      <a:pt x="5758" y="348620"/>
                      <a:pt x="4736" y="3485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46BC4FE-EBD0-ED56-A95D-2932434DAA6F}"/>
                  </a:ext>
                </a:extLst>
              </p:cNvPr>
              <p:cNvSpPr/>
              <p:nvPr/>
            </p:nvSpPr>
            <p:spPr>
              <a:xfrm>
                <a:off x="2020728" y="1676019"/>
                <a:ext cx="989456" cy="527399"/>
              </a:xfrm>
              <a:custGeom>
                <a:avLst/>
                <a:gdLst>
                  <a:gd name="connsiteX0" fmla="*/ 984694 w 989456"/>
                  <a:gd name="connsiteY0" fmla="*/ 527399 h 527399"/>
                  <a:gd name="connsiteX1" fmla="*/ 4763 w 989456"/>
                  <a:gd name="connsiteY1" fmla="*/ 527399 h 527399"/>
                  <a:gd name="connsiteX2" fmla="*/ 0 w 989456"/>
                  <a:gd name="connsiteY2" fmla="*/ 522637 h 527399"/>
                  <a:gd name="connsiteX3" fmla="*/ 0 w 989456"/>
                  <a:gd name="connsiteY3" fmla="*/ 4763 h 527399"/>
                  <a:gd name="connsiteX4" fmla="*/ 4763 w 989456"/>
                  <a:gd name="connsiteY4" fmla="*/ 0 h 527399"/>
                  <a:gd name="connsiteX5" fmla="*/ 9525 w 989456"/>
                  <a:gd name="connsiteY5" fmla="*/ 4763 h 527399"/>
                  <a:gd name="connsiteX6" fmla="*/ 9525 w 989456"/>
                  <a:gd name="connsiteY6" fmla="*/ 517874 h 527399"/>
                  <a:gd name="connsiteX7" fmla="*/ 984694 w 989456"/>
                  <a:gd name="connsiteY7" fmla="*/ 517874 h 527399"/>
                  <a:gd name="connsiteX8" fmla="*/ 989457 w 989456"/>
                  <a:gd name="connsiteY8" fmla="*/ 522637 h 527399"/>
                  <a:gd name="connsiteX9" fmla="*/ 984694 w 989456"/>
                  <a:gd name="connsiteY9" fmla="*/ 527399 h 52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399">
                    <a:moveTo>
                      <a:pt x="984694" y="527399"/>
                    </a:moveTo>
                    <a:lnTo>
                      <a:pt x="4763" y="527399"/>
                    </a:lnTo>
                    <a:cubicBezTo>
                      <a:pt x="2132" y="527399"/>
                      <a:pt x="0" y="525267"/>
                      <a:pt x="0" y="522637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874"/>
                    </a:lnTo>
                    <a:lnTo>
                      <a:pt x="984694" y="517874"/>
                    </a:lnTo>
                    <a:cubicBezTo>
                      <a:pt x="987325" y="517874"/>
                      <a:pt x="989457" y="520007"/>
                      <a:pt x="989457" y="522637"/>
                    </a:cubicBezTo>
                    <a:cubicBezTo>
                      <a:pt x="989457" y="525267"/>
                      <a:pt x="987325" y="527399"/>
                      <a:pt x="984694" y="5273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CEC9CD1-56AB-7122-58E0-0210F8F12632}"/>
                  </a:ext>
                </a:extLst>
              </p:cNvPr>
              <p:cNvSpPr/>
              <p:nvPr/>
            </p:nvSpPr>
            <p:spPr>
              <a:xfrm>
                <a:off x="2839116" y="1719167"/>
                <a:ext cx="46100" cy="40290"/>
              </a:xfrm>
              <a:custGeom>
                <a:avLst/>
                <a:gdLst>
                  <a:gd name="connsiteX0" fmla="*/ 46101 w 46100"/>
                  <a:gd name="connsiteY0" fmla="*/ 0 h 40290"/>
                  <a:gd name="connsiteX1" fmla="*/ 0 w 46100"/>
                  <a:gd name="connsiteY1" fmla="*/ 16669 h 40290"/>
                  <a:gd name="connsiteX2" fmla="*/ 18193 w 46100"/>
                  <a:gd name="connsiteY2" fmla="*/ 40291 h 40290"/>
                  <a:gd name="connsiteX3" fmla="*/ 46101 w 46100"/>
                  <a:gd name="connsiteY3" fmla="*/ 0 h 40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100" h="40290">
                    <a:moveTo>
                      <a:pt x="46101" y="0"/>
                    </a:moveTo>
                    <a:lnTo>
                      <a:pt x="0" y="16669"/>
                    </a:lnTo>
                    <a:lnTo>
                      <a:pt x="18193" y="40291"/>
                    </a:lnTo>
                    <a:lnTo>
                      <a:pt x="4610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4242308F-9672-F249-DCEC-7F169665D7C0}"/>
                  </a:ext>
                </a:extLst>
              </p:cNvPr>
              <p:cNvSpPr/>
              <p:nvPr/>
            </p:nvSpPr>
            <p:spPr>
              <a:xfrm>
                <a:off x="3073576" y="1752163"/>
                <a:ext cx="271793" cy="406199"/>
              </a:xfrm>
              <a:custGeom>
                <a:avLst/>
                <a:gdLst>
                  <a:gd name="connsiteX0" fmla="*/ 203118 w 271793"/>
                  <a:gd name="connsiteY0" fmla="*/ 203128 h 406199"/>
                  <a:gd name="connsiteX1" fmla="*/ 262268 w 271793"/>
                  <a:gd name="connsiteY1" fmla="*/ 397343 h 406199"/>
                  <a:gd name="connsiteX2" fmla="*/ 8857 w 271793"/>
                  <a:gd name="connsiteY2" fmla="*/ 262215 h 406199"/>
                  <a:gd name="connsiteX3" fmla="*/ 143985 w 271793"/>
                  <a:gd name="connsiteY3" fmla="*/ 8803 h 406199"/>
                  <a:gd name="connsiteX4" fmla="*/ 271793 w 271793"/>
                  <a:gd name="connsiteY4" fmla="*/ 11962 h 406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93" h="406199">
                    <a:moveTo>
                      <a:pt x="203118" y="203128"/>
                    </a:moveTo>
                    <a:lnTo>
                      <a:pt x="262268" y="397343"/>
                    </a:lnTo>
                    <a:cubicBezTo>
                      <a:pt x="154976" y="430006"/>
                      <a:pt x="41520" y="369507"/>
                      <a:pt x="8857" y="262215"/>
                    </a:cubicBezTo>
                    <a:cubicBezTo>
                      <a:pt x="-23807" y="154922"/>
                      <a:pt x="36693" y="41466"/>
                      <a:pt x="143985" y="8803"/>
                    </a:cubicBezTo>
                    <a:cubicBezTo>
                      <a:pt x="185817" y="-3932"/>
                      <a:pt x="230642" y="-2824"/>
                      <a:pt x="271793" y="1196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D070AA2-0543-6063-439C-5483D9207889}"/>
                  </a:ext>
                </a:extLst>
              </p:cNvPr>
              <p:cNvSpPr/>
              <p:nvPr/>
            </p:nvSpPr>
            <p:spPr>
              <a:xfrm>
                <a:off x="3276695" y="1764791"/>
                <a:ext cx="186594" cy="190500"/>
              </a:xfrm>
              <a:custGeom>
                <a:avLst/>
                <a:gdLst>
                  <a:gd name="connsiteX0" fmla="*/ 0 w 186594"/>
                  <a:gd name="connsiteY0" fmla="*/ 190500 h 190500"/>
                  <a:gd name="connsiteX1" fmla="*/ 69437 w 186594"/>
                  <a:gd name="connsiteY1" fmla="*/ 0 h 190500"/>
                  <a:gd name="connsiteX2" fmla="*/ 186595 w 186594"/>
                  <a:gd name="connsiteY2" fmla="*/ 10934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594" h="190500">
                    <a:moveTo>
                      <a:pt x="0" y="190500"/>
                    </a:moveTo>
                    <a:lnTo>
                      <a:pt x="69437" y="0"/>
                    </a:lnTo>
                    <a:cubicBezTo>
                      <a:pt x="121841" y="18827"/>
                      <a:pt x="164203" y="58365"/>
                      <a:pt x="186595" y="10934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5748FEA-5E17-066C-9B15-932A4588E4A9}"/>
                  </a:ext>
                </a:extLst>
              </p:cNvPr>
              <p:cNvSpPr/>
              <p:nvPr/>
            </p:nvSpPr>
            <p:spPr>
              <a:xfrm>
                <a:off x="3276695" y="1874996"/>
                <a:ext cx="203228" cy="274320"/>
              </a:xfrm>
              <a:custGeom>
                <a:avLst/>
                <a:gdLst>
                  <a:gd name="connsiteX0" fmla="*/ 0 w 203228"/>
                  <a:gd name="connsiteY0" fmla="*/ 80296 h 274320"/>
                  <a:gd name="connsiteX1" fmla="*/ 186595 w 203228"/>
                  <a:gd name="connsiteY1" fmla="*/ 0 h 274320"/>
                  <a:gd name="connsiteX2" fmla="*/ 80553 w 203228"/>
                  <a:gd name="connsiteY2" fmla="*/ 266749 h 274320"/>
                  <a:gd name="connsiteX3" fmla="*/ 60007 w 203228"/>
                  <a:gd name="connsiteY3" fmla="*/ 274320 h 274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28" h="274320">
                    <a:moveTo>
                      <a:pt x="0" y="80296"/>
                    </a:moveTo>
                    <a:lnTo>
                      <a:pt x="186595" y="0"/>
                    </a:lnTo>
                    <a:cubicBezTo>
                      <a:pt x="230973" y="102943"/>
                      <a:pt x="183496" y="222371"/>
                      <a:pt x="80553" y="266749"/>
                    </a:cubicBezTo>
                    <a:cubicBezTo>
                      <a:pt x="73846" y="269641"/>
                      <a:pt x="66987" y="272168"/>
                      <a:pt x="60007" y="27432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C4AE5C79-09CF-F96A-8C91-E9C4717C89CE}"/>
                  </a:ext>
                </a:extLst>
              </p:cNvPr>
              <p:cNvSpPr/>
              <p:nvPr/>
            </p:nvSpPr>
            <p:spPr>
              <a:xfrm>
                <a:off x="3073576" y="1752163"/>
                <a:ext cx="271793" cy="406199"/>
              </a:xfrm>
              <a:custGeom>
                <a:avLst/>
                <a:gdLst>
                  <a:gd name="connsiteX0" fmla="*/ 203118 w 271793"/>
                  <a:gd name="connsiteY0" fmla="*/ 203128 h 406199"/>
                  <a:gd name="connsiteX1" fmla="*/ 262268 w 271793"/>
                  <a:gd name="connsiteY1" fmla="*/ 397343 h 406199"/>
                  <a:gd name="connsiteX2" fmla="*/ 8857 w 271793"/>
                  <a:gd name="connsiteY2" fmla="*/ 262215 h 406199"/>
                  <a:gd name="connsiteX3" fmla="*/ 143985 w 271793"/>
                  <a:gd name="connsiteY3" fmla="*/ 8803 h 406199"/>
                  <a:gd name="connsiteX4" fmla="*/ 271793 w 271793"/>
                  <a:gd name="connsiteY4" fmla="*/ 11962 h 406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93" h="406199">
                    <a:moveTo>
                      <a:pt x="203118" y="203128"/>
                    </a:moveTo>
                    <a:lnTo>
                      <a:pt x="262268" y="397343"/>
                    </a:lnTo>
                    <a:cubicBezTo>
                      <a:pt x="154976" y="430006"/>
                      <a:pt x="41520" y="369507"/>
                      <a:pt x="8857" y="262215"/>
                    </a:cubicBezTo>
                    <a:cubicBezTo>
                      <a:pt x="-23807" y="154922"/>
                      <a:pt x="36693" y="41466"/>
                      <a:pt x="143985" y="8803"/>
                    </a:cubicBezTo>
                    <a:cubicBezTo>
                      <a:pt x="185817" y="-3932"/>
                      <a:pt x="230642" y="-2824"/>
                      <a:pt x="271793" y="11962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91A8EB6-1C81-A82B-1C81-6266C444AE68}"/>
                  </a:ext>
                </a:extLst>
              </p:cNvPr>
              <p:cNvSpPr/>
              <p:nvPr/>
            </p:nvSpPr>
            <p:spPr>
              <a:xfrm>
                <a:off x="3276695" y="1874996"/>
                <a:ext cx="203228" cy="274320"/>
              </a:xfrm>
              <a:custGeom>
                <a:avLst/>
                <a:gdLst>
                  <a:gd name="connsiteX0" fmla="*/ 0 w 203228"/>
                  <a:gd name="connsiteY0" fmla="*/ 80296 h 274320"/>
                  <a:gd name="connsiteX1" fmla="*/ 186595 w 203228"/>
                  <a:gd name="connsiteY1" fmla="*/ 0 h 274320"/>
                  <a:gd name="connsiteX2" fmla="*/ 80553 w 203228"/>
                  <a:gd name="connsiteY2" fmla="*/ 266749 h 274320"/>
                  <a:gd name="connsiteX3" fmla="*/ 60007 w 203228"/>
                  <a:gd name="connsiteY3" fmla="*/ 274320 h 274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28" h="274320">
                    <a:moveTo>
                      <a:pt x="0" y="80296"/>
                    </a:moveTo>
                    <a:lnTo>
                      <a:pt x="186595" y="0"/>
                    </a:lnTo>
                    <a:cubicBezTo>
                      <a:pt x="230973" y="102943"/>
                      <a:pt x="183496" y="222371"/>
                      <a:pt x="80553" y="266749"/>
                    </a:cubicBezTo>
                    <a:cubicBezTo>
                      <a:pt x="73846" y="269641"/>
                      <a:pt x="66987" y="272168"/>
                      <a:pt x="60007" y="27432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DF61112-7135-80C6-8519-C553A0840AF1}"/>
                  </a:ext>
                </a:extLst>
              </p:cNvPr>
              <p:cNvSpPr/>
              <p:nvPr/>
            </p:nvSpPr>
            <p:spPr>
              <a:xfrm>
                <a:off x="2025015" y="2323052"/>
                <a:ext cx="942498" cy="506729"/>
              </a:xfrm>
              <a:custGeom>
                <a:avLst/>
                <a:gdLst>
                  <a:gd name="connsiteX0" fmla="*/ 939737 w 942498"/>
                  <a:gd name="connsiteY0" fmla="*/ 125825 h 506729"/>
                  <a:gd name="connsiteX1" fmla="*/ 942118 w 942498"/>
                  <a:gd name="connsiteY1" fmla="*/ 123444 h 506729"/>
                  <a:gd name="connsiteX2" fmla="*/ 939737 w 942498"/>
                  <a:gd name="connsiteY2" fmla="*/ 121063 h 506729"/>
                  <a:gd name="connsiteX3" fmla="*/ 917829 w 942498"/>
                  <a:gd name="connsiteY3" fmla="*/ 121063 h 506729"/>
                  <a:gd name="connsiteX4" fmla="*/ 917829 w 942498"/>
                  <a:gd name="connsiteY4" fmla="*/ 31623 h 506729"/>
                  <a:gd name="connsiteX5" fmla="*/ 939737 w 942498"/>
                  <a:gd name="connsiteY5" fmla="*/ 31623 h 506729"/>
                  <a:gd name="connsiteX6" fmla="*/ 942118 w 942498"/>
                  <a:gd name="connsiteY6" fmla="*/ 29242 h 506729"/>
                  <a:gd name="connsiteX7" fmla="*/ 939737 w 942498"/>
                  <a:gd name="connsiteY7" fmla="*/ 26861 h 506729"/>
                  <a:gd name="connsiteX8" fmla="*/ 917829 w 942498"/>
                  <a:gd name="connsiteY8" fmla="*/ 26861 h 506729"/>
                  <a:gd name="connsiteX9" fmla="*/ 917829 w 942498"/>
                  <a:gd name="connsiteY9" fmla="*/ 2381 h 506729"/>
                  <a:gd name="connsiteX10" fmla="*/ 915448 w 942498"/>
                  <a:gd name="connsiteY10" fmla="*/ 0 h 506729"/>
                  <a:gd name="connsiteX11" fmla="*/ 913066 w 942498"/>
                  <a:gd name="connsiteY11" fmla="*/ 2381 h 506729"/>
                  <a:gd name="connsiteX12" fmla="*/ 913066 w 942498"/>
                  <a:gd name="connsiteY12" fmla="*/ 26861 h 506729"/>
                  <a:gd name="connsiteX13" fmla="*/ 815626 w 942498"/>
                  <a:gd name="connsiteY13" fmla="*/ 26861 h 506729"/>
                  <a:gd name="connsiteX14" fmla="*/ 815626 w 942498"/>
                  <a:gd name="connsiteY14" fmla="*/ 2381 h 506729"/>
                  <a:gd name="connsiteX15" fmla="*/ 813245 w 942498"/>
                  <a:gd name="connsiteY15" fmla="*/ 0 h 506729"/>
                  <a:gd name="connsiteX16" fmla="*/ 810863 w 942498"/>
                  <a:gd name="connsiteY16" fmla="*/ 2381 h 506729"/>
                  <a:gd name="connsiteX17" fmla="*/ 810863 w 942498"/>
                  <a:gd name="connsiteY17" fmla="*/ 26861 h 506729"/>
                  <a:gd name="connsiteX18" fmla="*/ 713518 w 942498"/>
                  <a:gd name="connsiteY18" fmla="*/ 26861 h 506729"/>
                  <a:gd name="connsiteX19" fmla="*/ 713518 w 942498"/>
                  <a:gd name="connsiteY19" fmla="*/ 2381 h 506729"/>
                  <a:gd name="connsiteX20" fmla="*/ 711137 w 942498"/>
                  <a:gd name="connsiteY20" fmla="*/ 0 h 506729"/>
                  <a:gd name="connsiteX21" fmla="*/ 708755 w 942498"/>
                  <a:gd name="connsiteY21" fmla="*/ 2381 h 506729"/>
                  <a:gd name="connsiteX22" fmla="*/ 708755 w 942498"/>
                  <a:gd name="connsiteY22" fmla="*/ 26861 h 506729"/>
                  <a:gd name="connsiteX23" fmla="*/ 611314 w 942498"/>
                  <a:gd name="connsiteY23" fmla="*/ 26861 h 506729"/>
                  <a:gd name="connsiteX24" fmla="*/ 611314 w 942498"/>
                  <a:gd name="connsiteY24" fmla="*/ 2381 h 506729"/>
                  <a:gd name="connsiteX25" fmla="*/ 608933 w 942498"/>
                  <a:gd name="connsiteY25" fmla="*/ 0 h 506729"/>
                  <a:gd name="connsiteX26" fmla="*/ 606552 w 942498"/>
                  <a:gd name="connsiteY26" fmla="*/ 2381 h 506729"/>
                  <a:gd name="connsiteX27" fmla="*/ 606552 w 942498"/>
                  <a:gd name="connsiteY27" fmla="*/ 26861 h 506729"/>
                  <a:gd name="connsiteX28" fmla="*/ 509207 w 942498"/>
                  <a:gd name="connsiteY28" fmla="*/ 26861 h 506729"/>
                  <a:gd name="connsiteX29" fmla="*/ 509207 w 942498"/>
                  <a:gd name="connsiteY29" fmla="*/ 2381 h 506729"/>
                  <a:gd name="connsiteX30" fmla="*/ 506825 w 942498"/>
                  <a:gd name="connsiteY30" fmla="*/ 0 h 506729"/>
                  <a:gd name="connsiteX31" fmla="*/ 504444 w 942498"/>
                  <a:gd name="connsiteY31" fmla="*/ 2381 h 506729"/>
                  <a:gd name="connsiteX32" fmla="*/ 504444 w 942498"/>
                  <a:gd name="connsiteY32" fmla="*/ 26861 h 506729"/>
                  <a:gd name="connsiteX33" fmla="*/ 407099 w 942498"/>
                  <a:gd name="connsiteY33" fmla="*/ 26861 h 506729"/>
                  <a:gd name="connsiteX34" fmla="*/ 407099 w 942498"/>
                  <a:gd name="connsiteY34" fmla="*/ 2381 h 506729"/>
                  <a:gd name="connsiteX35" fmla="*/ 404717 w 942498"/>
                  <a:gd name="connsiteY35" fmla="*/ 0 h 506729"/>
                  <a:gd name="connsiteX36" fmla="*/ 402336 w 942498"/>
                  <a:gd name="connsiteY36" fmla="*/ 2381 h 506729"/>
                  <a:gd name="connsiteX37" fmla="*/ 402336 w 942498"/>
                  <a:gd name="connsiteY37" fmla="*/ 26861 h 506729"/>
                  <a:gd name="connsiteX38" fmla="*/ 304800 w 942498"/>
                  <a:gd name="connsiteY38" fmla="*/ 26861 h 506729"/>
                  <a:gd name="connsiteX39" fmla="*/ 304800 w 942498"/>
                  <a:gd name="connsiteY39" fmla="*/ 2381 h 506729"/>
                  <a:gd name="connsiteX40" fmla="*/ 302419 w 942498"/>
                  <a:gd name="connsiteY40" fmla="*/ 0 h 506729"/>
                  <a:gd name="connsiteX41" fmla="*/ 300038 w 942498"/>
                  <a:gd name="connsiteY41" fmla="*/ 2381 h 506729"/>
                  <a:gd name="connsiteX42" fmla="*/ 300038 w 942498"/>
                  <a:gd name="connsiteY42" fmla="*/ 26861 h 506729"/>
                  <a:gd name="connsiteX43" fmla="*/ 202787 w 942498"/>
                  <a:gd name="connsiteY43" fmla="*/ 26861 h 506729"/>
                  <a:gd name="connsiteX44" fmla="*/ 202787 w 942498"/>
                  <a:gd name="connsiteY44" fmla="*/ 2381 h 506729"/>
                  <a:gd name="connsiteX45" fmla="*/ 200406 w 942498"/>
                  <a:gd name="connsiteY45" fmla="*/ 0 h 506729"/>
                  <a:gd name="connsiteX46" fmla="*/ 198025 w 942498"/>
                  <a:gd name="connsiteY46" fmla="*/ 2381 h 506729"/>
                  <a:gd name="connsiteX47" fmla="*/ 198025 w 942498"/>
                  <a:gd name="connsiteY47" fmla="*/ 26861 h 506729"/>
                  <a:gd name="connsiteX48" fmla="*/ 100679 w 942498"/>
                  <a:gd name="connsiteY48" fmla="*/ 26861 h 506729"/>
                  <a:gd name="connsiteX49" fmla="*/ 100679 w 942498"/>
                  <a:gd name="connsiteY49" fmla="*/ 2381 h 506729"/>
                  <a:gd name="connsiteX50" fmla="*/ 98298 w 942498"/>
                  <a:gd name="connsiteY50" fmla="*/ 0 h 506729"/>
                  <a:gd name="connsiteX51" fmla="*/ 95917 w 942498"/>
                  <a:gd name="connsiteY51" fmla="*/ 2381 h 506729"/>
                  <a:gd name="connsiteX52" fmla="*/ 95917 w 942498"/>
                  <a:gd name="connsiteY52" fmla="*/ 26861 h 506729"/>
                  <a:gd name="connsiteX53" fmla="*/ 0 w 942498"/>
                  <a:gd name="connsiteY53" fmla="*/ 26861 h 506729"/>
                  <a:gd name="connsiteX54" fmla="*/ 0 w 942498"/>
                  <a:gd name="connsiteY54" fmla="*/ 31623 h 506729"/>
                  <a:gd name="connsiteX55" fmla="*/ 96107 w 942498"/>
                  <a:gd name="connsiteY55" fmla="*/ 31623 h 506729"/>
                  <a:gd name="connsiteX56" fmla="*/ 96107 w 942498"/>
                  <a:gd name="connsiteY56" fmla="*/ 121063 h 506729"/>
                  <a:gd name="connsiteX57" fmla="*/ 0 w 942498"/>
                  <a:gd name="connsiteY57" fmla="*/ 121063 h 506729"/>
                  <a:gd name="connsiteX58" fmla="*/ 0 w 942498"/>
                  <a:gd name="connsiteY58" fmla="*/ 125825 h 506729"/>
                  <a:gd name="connsiteX59" fmla="*/ 96107 w 942498"/>
                  <a:gd name="connsiteY59" fmla="*/ 125825 h 506729"/>
                  <a:gd name="connsiteX60" fmla="*/ 96107 w 942498"/>
                  <a:gd name="connsiteY60" fmla="*/ 215170 h 506729"/>
                  <a:gd name="connsiteX61" fmla="*/ 0 w 942498"/>
                  <a:gd name="connsiteY61" fmla="*/ 215170 h 506729"/>
                  <a:gd name="connsiteX62" fmla="*/ 0 w 942498"/>
                  <a:gd name="connsiteY62" fmla="*/ 219932 h 506729"/>
                  <a:gd name="connsiteX63" fmla="*/ 96107 w 942498"/>
                  <a:gd name="connsiteY63" fmla="*/ 219932 h 506729"/>
                  <a:gd name="connsiteX64" fmla="*/ 96107 w 942498"/>
                  <a:gd name="connsiteY64" fmla="*/ 309372 h 506729"/>
                  <a:gd name="connsiteX65" fmla="*/ 0 w 942498"/>
                  <a:gd name="connsiteY65" fmla="*/ 309372 h 506729"/>
                  <a:gd name="connsiteX66" fmla="*/ 0 w 942498"/>
                  <a:gd name="connsiteY66" fmla="*/ 314134 h 506729"/>
                  <a:gd name="connsiteX67" fmla="*/ 96107 w 942498"/>
                  <a:gd name="connsiteY67" fmla="*/ 314134 h 506729"/>
                  <a:gd name="connsiteX68" fmla="*/ 96107 w 942498"/>
                  <a:gd name="connsiteY68" fmla="*/ 403479 h 506729"/>
                  <a:gd name="connsiteX69" fmla="*/ 0 w 942498"/>
                  <a:gd name="connsiteY69" fmla="*/ 403479 h 506729"/>
                  <a:gd name="connsiteX70" fmla="*/ 0 w 942498"/>
                  <a:gd name="connsiteY70" fmla="*/ 408242 h 506729"/>
                  <a:gd name="connsiteX71" fmla="*/ 96107 w 942498"/>
                  <a:gd name="connsiteY71" fmla="*/ 408242 h 506729"/>
                  <a:gd name="connsiteX72" fmla="*/ 96107 w 942498"/>
                  <a:gd name="connsiteY72" fmla="*/ 504349 h 506729"/>
                  <a:gd name="connsiteX73" fmla="*/ 98488 w 942498"/>
                  <a:gd name="connsiteY73" fmla="*/ 506730 h 506729"/>
                  <a:gd name="connsiteX74" fmla="*/ 100870 w 942498"/>
                  <a:gd name="connsiteY74" fmla="*/ 504349 h 506729"/>
                  <a:gd name="connsiteX75" fmla="*/ 100870 w 942498"/>
                  <a:gd name="connsiteY75" fmla="*/ 408242 h 506729"/>
                  <a:gd name="connsiteX76" fmla="*/ 198215 w 942498"/>
                  <a:gd name="connsiteY76" fmla="*/ 408242 h 506729"/>
                  <a:gd name="connsiteX77" fmla="*/ 198215 w 942498"/>
                  <a:gd name="connsiteY77" fmla="*/ 504349 h 506729"/>
                  <a:gd name="connsiteX78" fmla="*/ 200596 w 942498"/>
                  <a:gd name="connsiteY78" fmla="*/ 506730 h 506729"/>
                  <a:gd name="connsiteX79" fmla="*/ 202978 w 942498"/>
                  <a:gd name="connsiteY79" fmla="*/ 504349 h 506729"/>
                  <a:gd name="connsiteX80" fmla="*/ 202978 w 942498"/>
                  <a:gd name="connsiteY80" fmla="*/ 408242 h 506729"/>
                  <a:gd name="connsiteX81" fmla="*/ 300418 w 942498"/>
                  <a:gd name="connsiteY81" fmla="*/ 408242 h 506729"/>
                  <a:gd name="connsiteX82" fmla="*/ 300418 w 942498"/>
                  <a:gd name="connsiteY82" fmla="*/ 504349 h 506729"/>
                  <a:gd name="connsiteX83" fmla="*/ 302800 w 942498"/>
                  <a:gd name="connsiteY83" fmla="*/ 506730 h 506729"/>
                  <a:gd name="connsiteX84" fmla="*/ 305181 w 942498"/>
                  <a:gd name="connsiteY84" fmla="*/ 504349 h 506729"/>
                  <a:gd name="connsiteX85" fmla="*/ 305181 w 942498"/>
                  <a:gd name="connsiteY85" fmla="*/ 408242 h 506729"/>
                  <a:gd name="connsiteX86" fmla="*/ 402526 w 942498"/>
                  <a:gd name="connsiteY86" fmla="*/ 408242 h 506729"/>
                  <a:gd name="connsiteX87" fmla="*/ 402526 w 942498"/>
                  <a:gd name="connsiteY87" fmla="*/ 504349 h 506729"/>
                  <a:gd name="connsiteX88" fmla="*/ 404908 w 942498"/>
                  <a:gd name="connsiteY88" fmla="*/ 506730 h 506729"/>
                  <a:gd name="connsiteX89" fmla="*/ 407289 w 942498"/>
                  <a:gd name="connsiteY89" fmla="*/ 504349 h 506729"/>
                  <a:gd name="connsiteX90" fmla="*/ 407289 w 942498"/>
                  <a:gd name="connsiteY90" fmla="*/ 408242 h 506729"/>
                  <a:gd name="connsiteX91" fmla="*/ 504825 w 942498"/>
                  <a:gd name="connsiteY91" fmla="*/ 408242 h 506729"/>
                  <a:gd name="connsiteX92" fmla="*/ 504825 w 942498"/>
                  <a:gd name="connsiteY92" fmla="*/ 504349 h 506729"/>
                  <a:gd name="connsiteX93" fmla="*/ 507206 w 942498"/>
                  <a:gd name="connsiteY93" fmla="*/ 506730 h 506729"/>
                  <a:gd name="connsiteX94" fmla="*/ 509588 w 942498"/>
                  <a:gd name="connsiteY94" fmla="*/ 504349 h 506729"/>
                  <a:gd name="connsiteX95" fmla="*/ 509588 w 942498"/>
                  <a:gd name="connsiteY95" fmla="*/ 408242 h 506729"/>
                  <a:gd name="connsiteX96" fmla="*/ 606933 w 942498"/>
                  <a:gd name="connsiteY96" fmla="*/ 408242 h 506729"/>
                  <a:gd name="connsiteX97" fmla="*/ 606933 w 942498"/>
                  <a:gd name="connsiteY97" fmla="*/ 504349 h 506729"/>
                  <a:gd name="connsiteX98" fmla="*/ 609314 w 942498"/>
                  <a:gd name="connsiteY98" fmla="*/ 506730 h 506729"/>
                  <a:gd name="connsiteX99" fmla="*/ 611696 w 942498"/>
                  <a:gd name="connsiteY99" fmla="*/ 504349 h 506729"/>
                  <a:gd name="connsiteX100" fmla="*/ 611696 w 942498"/>
                  <a:gd name="connsiteY100" fmla="*/ 408242 h 506729"/>
                  <a:gd name="connsiteX101" fmla="*/ 709136 w 942498"/>
                  <a:gd name="connsiteY101" fmla="*/ 408242 h 506729"/>
                  <a:gd name="connsiteX102" fmla="*/ 709136 w 942498"/>
                  <a:gd name="connsiteY102" fmla="*/ 504349 h 506729"/>
                  <a:gd name="connsiteX103" fmla="*/ 711518 w 942498"/>
                  <a:gd name="connsiteY103" fmla="*/ 506730 h 506729"/>
                  <a:gd name="connsiteX104" fmla="*/ 713899 w 942498"/>
                  <a:gd name="connsiteY104" fmla="*/ 504349 h 506729"/>
                  <a:gd name="connsiteX105" fmla="*/ 713899 w 942498"/>
                  <a:gd name="connsiteY105" fmla="*/ 408242 h 506729"/>
                  <a:gd name="connsiteX106" fmla="*/ 811244 w 942498"/>
                  <a:gd name="connsiteY106" fmla="*/ 408242 h 506729"/>
                  <a:gd name="connsiteX107" fmla="*/ 811244 w 942498"/>
                  <a:gd name="connsiteY107" fmla="*/ 504349 h 506729"/>
                  <a:gd name="connsiteX108" fmla="*/ 813626 w 942498"/>
                  <a:gd name="connsiteY108" fmla="*/ 506730 h 506729"/>
                  <a:gd name="connsiteX109" fmla="*/ 816007 w 942498"/>
                  <a:gd name="connsiteY109" fmla="*/ 504349 h 506729"/>
                  <a:gd name="connsiteX110" fmla="*/ 816007 w 942498"/>
                  <a:gd name="connsiteY110" fmla="*/ 408242 h 506729"/>
                  <a:gd name="connsiteX111" fmla="*/ 913447 w 942498"/>
                  <a:gd name="connsiteY111" fmla="*/ 408242 h 506729"/>
                  <a:gd name="connsiteX112" fmla="*/ 913447 w 942498"/>
                  <a:gd name="connsiteY112" fmla="*/ 504349 h 506729"/>
                  <a:gd name="connsiteX113" fmla="*/ 915829 w 942498"/>
                  <a:gd name="connsiteY113" fmla="*/ 506730 h 506729"/>
                  <a:gd name="connsiteX114" fmla="*/ 918210 w 942498"/>
                  <a:gd name="connsiteY114" fmla="*/ 504349 h 506729"/>
                  <a:gd name="connsiteX115" fmla="*/ 918210 w 942498"/>
                  <a:gd name="connsiteY115" fmla="*/ 408242 h 506729"/>
                  <a:gd name="connsiteX116" fmla="*/ 940118 w 942498"/>
                  <a:gd name="connsiteY116" fmla="*/ 408242 h 506729"/>
                  <a:gd name="connsiteX117" fmla="*/ 942499 w 942498"/>
                  <a:gd name="connsiteY117" fmla="*/ 405860 h 506729"/>
                  <a:gd name="connsiteX118" fmla="*/ 940118 w 942498"/>
                  <a:gd name="connsiteY118" fmla="*/ 403479 h 506729"/>
                  <a:gd name="connsiteX119" fmla="*/ 918210 w 942498"/>
                  <a:gd name="connsiteY119" fmla="*/ 403479 h 506729"/>
                  <a:gd name="connsiteX120" fmla="*/ 918210 w 942498"/>
                  <a:gd name="connsiteY120" fmla="*/ 314134 h 506729"/>
                  <a:gd name="connsiteX121" fmla="*/ 940118 w 942498"/>
                  <a:gd name="connsiteY121" fmla="*/ 314134 h 506729"/>
                  <a:gd name="connsiteX122" fmla="*/ 942499 w 942498"/>
                  <a:gd name="connsiteY122" fmla="*/ 311753 h 506729"/>
                  <a:gd name="connsiteX123" fmla="*/ 940118 w 942498"/>
                  <a:gd name="connsiteY123" fmla="*/ 309372 h 506729"/>
                  <a:gd name="connsiteX124" fmla="*/ 918210 w 942498"/>
                  <a:gd name="connsiteY124" fmla="*/ 309372 h 506729"/>
                  <a:gd name="connsiteX125" fmla="*/ 918210 w 942498"/>
                  <a:gd name="connsiteY125" fmla="*/ 220123 h 506729"/>
                  <a:gd name="connsiteX126" fmla="*/ 940118 w 942498"/>
                  <a:gd name="connsiteY126" fmla="*/ 220123 h 506729"/>
                  <a:gd name="connsiteX127" fmla="*/ 942499 w 942498"/>
                  <a:gd name="connsiteY127" fmla="*/ 217742 h 506729"/>
                  <a:gd name="connsiteX128" fmla="*/ 940118 w 942498"/>
                  <a:gd name="connsiteY128" fmla="*/ 215360 h 506729"/>
                  <a:gd name="connsiteX129" fmla="*/ 918210 w 942498"/>
                  <a:gd name="connsiteY129" fmla="*/ 215360 h 506729"/>
                  <a:gd name="connsiteX130" fmla="*/ 918210 w 942498"/>
                  <a:gd name="connsiteY130" fmla="*/ 125825 h 506729"/>
                  <a:gd name="connsiteX131" fmla="*/ 198025 w 942498"/>
                  <a:gd name="connsiteY131" fmla="*/ 403479 h 506729"/>
                  <a:gd name="connsiteX132" fmla="*/ 100679 w 942498"/>
                  <a:gd name="connsiteY132" fmla="*/ 403479 h 506729"/>
                  <a:gd name="connsiteX133" fmla="*/ 100679 w 942498"/>
                  <a:gd name="connsiteY133" fmla="*/ 314134 h 506729"/>
                  <a:gd name="connsiteX134" fmla="*/ 198025 w 942498"/>
                  <a:gd name="connsiteY134" fmla="*/ 314134 h 506729"/>
                  <a:gd name="connsiteX135" fmla="*/ 198025 w 942498"/>
                  <a:gd name="connsiteY135" fmla="*/ 309372 h 506729"/>
                  <a:gd name="connsiteX136" fmla="*/ 100679 w 942498"/>
                  <a:gd name="connsiteY136" fmla="*/ 309372 h 506729"/>
                  <a:gd name="connsiteX137" fmla="*/ 100679 w 942498"/>
                  <a:gd name="connsiteY137" fmla="*/ 220123 h 506729"/>
                  <a:gd name="connsiteX138" fmla="*/ 198025 w 942498"/>
                  <a:gd name="connsiteY138" fmla="*/ 220123 h 506729"/>
                  <a:gd name="connsiteX139" fmla="*/ 198025 w 942498"/>
                  <a:gd name="connsiteY139" fmla="*/ 215170 h 506729"/>
                  <a:gd name="connsiteX140" fmla="*/ 100679 w 942498"/>
                  <a:gd name="connsiteY140" fmla="*/ 215170 h 506729"/>
                  <a:gd name="connsiteX141" fmla="*/ 100679 w 942498"/>
                  <a:gd name="connsiteY141" fmla="*/ 125825 h 506729"/>
                  <a:gd name="connsiteX142" fmla="*/ 198025 w 942498"/>
                  <a:gd name="connsiteY142" fmla="*/ 125825 h 506729"/>
                  <a:gd name="connsiteX143" fmla="*/ 198025 w 942498"/>
                  <a:gd name="connsiteY143" fmla="*/ 121063 h 506729"/>
                  <a:gd name="connsiteX144" fmla="*/ 100679 w 942498"/>
                  <a:gd name="connsiteY144" fmla="*/ 121063 h 506729"/>
                  <a:gd name="connsiteX145" fmla="*/ 100679 w 942498"/>
                  <a:gd name="connsiteY145" fmla="*/ 31623 h 506729"/>
                  <a:gd name="connsiteX146" fmla="*/ 198025 w 942498"/>
                  <a:gd name="connsiteY146" fmla="*/ 31623 h 506729"/>
                  <a:gd name="connsiteX147" fmla="*/ 300228 w 942498"/>
                  <a:gd name="connsiteY147" fmla="*/ 403479 h 506729"/>
                  <a:gd name="connsiteX148" fmla="*/ 202787 w 942498"/>
                  <a:gd name="connsiteY148" fmla="*/ 403479 h 506729"/>
                  <a:gd name="connsiteX149" fmla="*/ 202787 w 942498"/>
                  <a:gd name="connsiteY149" fmla="*/ 314134 h 506729"/>
                  <a:gd name="connsiteX150" fmla="*/ 300228 w 942498"/>
                  <a:gd name="connsiteY150" fmla="*/ 314134 h 506729"/>
                  <a:gd name="connsiteX151" fmla="*/ 300228 w 942498"/>
                  <a:gd name="connsiteY151" fmla="*/ 309372 h 506729"/>
                  <a:gd name="connsiteX152" fmla="*/ 202787 w 942498"/>
                  <a:gd name="connsiteY152" fmla="*/ 309372 h 506729"/>
                  <a:gd name="connsiteX153" fmla="*/ 202787 w 942498"/>
                  <a:gd name="connsiteY153" fmla="*/ 220123 h 506729"/>
                  <a:gd name="connsiteX154" fmla="*/ 300228 w 942498"/>
                  <a:gd name="connsiteY154" fmla="*/ 220123 h 506729"/>
                  <a:gd name="connsiteX155" fmla="*/ 300228 w 942498"/>
                  <a:gd name="connsiteY155" fmla="*/ 215170 h 506729"/>
                  <a:gd name="connsiteX156" fmla="*/ 202787 w 942498"/>
                  <a:gd name="connsiteY156" fmla="*/ 215170 h 506729"/>
                  <a:gd name="connsiteX157" fmla="*/ 202787 w 942498"/>
                  <a:gd name="connsiteY157" fmla="*/ 125825 h 506729"/>
                  <a:gd name="connsiteX158" fmla="*/ 300228 w 942498"/>
                  <a:gd name="connsiteY158" fmla="*/ 125825 h 506729"/>
                  <a:gd name="connsiteX159" fmla="*/ 300228 w 942498"/>
                  <a:gd name="connsiteY159" fmla="*/ 121063 h 506729"/>
                  <a:gd name="connsiteX160" fmla="*/ 202787 w 942498"/>
                  <a:gd name="connsiteY160" fmla="*/ 121063 h 506729"/>
                  <a:gd name="connsiteX161" fmla="*/ 202787 w 942498"/>
                  <a:gd name="connsiteY161" fmla="*/ 31623 h 506729"/>
                  <a:gd name="connsiteX162" fmla="*/ 300228 w 942498"/>
                  <a:gd name="connsiteY162" fmla="*/ 31623 h 506729"/>
                  <a:gd name="connsiteX163" fmla="*/ 402336 w 942498"/>
                  <a:gd name="connsiteY163" fmla="*/ 403479 h 506729"/>
                  <a:gd name="connsiteX164" fmla="*/ 304800 w 942498"/>
                  <a:gd name="connsiteY164" fmla="*/ 403479 h 506729"/>
                  <a:gd name="connsiteX165" fmla="*/ 304800 w 942498"/>
                  <a:gd name="connsiteY165" fmla="*/ 314134 h 506729"/>
                  <a:gd name="connsiteX166" fmla="*/ 402146 w 942498"/>
                  <a:gd name="connsiteY166" fmla="*/ 314134 h 506729"/>
                  <a:gd name="connsiteX167" fmla="*/ 402336 w 942498"/>
                  <a:gd name="connsiteY167" fmla="*/ 309372 h 506729"/>
                  <a:gd name="connsiteX168" fmla="*/ 304800 w 942498"/>
                  <a:gd name="connsiteY168" fmla="*/ 309372 h 506729"/>
                  <a:gd name="connsiteX169" fmla="*/ 304800 w 942498"/>
                  <a:gd name="connsiteY169" fmla="*/ 220123 h 506729"/>
                  <a:gd name="connsiteX170" fmla="*/ 402146 w 942498"/>
                  <a:gd name="connsiteY170" fmla="*/ 220123 h 506729"/>
                  <a:gd name="connsiteX171" fmla="*/ 402336 w 942498"/>
                  <a:gd name="connsiteY171" fmla="*/ 215170 h 506729"/>
                  <a:gd name="connsiteX172" fmla="*/ 304800 w 942498"/>
                  <a:gd name="connsiteY172" fmla="*/ 215170 h 506729"/>
                  <a:gd name="connsiteX173" fmla="*/ 304800 w 942498"/>
                  <a:gd name="connsiteY173" fmla="*/ 125825 h 506729"/>
                  <a:gd name="connsiteX174" fmla="*/ 402146 w 942498"/>
                  <a:gd name="connsiteY174" fmla="*/ 125825 h 506729"/>
                  <a:gd name="connsiteX175" fmla="*/ 402336 w 942498"/>
                  <a:gd name="connsiteY175" fmla="*/ 121063 h 506729"/>
                  <a:gd name="connsiteX176" fmla="*/ 304800 w 942498"/>
                  <a:gd name="connsiteY176" fmla="*/ 121063 h 506729"/>
                  <a:gd name="connsiteX177" fmla="*/ 304800 w 942498"/>
                  <a:gd name="connsiteY177" fmla="*/ 31623 h 506729"/>
                  <a:gd name="connsiteX178" fmla="*/ 402146 w 942498"/>
                  <a:gd name="connsiteY178" fmla="*/ 31623 h 506729"/>
                  <a:gd name="connsiteX179" fmla="*/ 504825 w 942498"/>
                  <a:gd name="connsiteY179" fmla="*/ 403479 h 506729"/>
                  <a:gd name="connsiteX180" fmla="*/ 407099 w 942498"/>
                  <a:gd name="connsiteY180" fmla="*/ 403479 h 506729"/>
                  <a:gd name="connsiteX181" fmla="*/ 407099 w 942498"/>
                  <a:gd name="connsiteY181" fmla="*/ 314134 h 506729"/>
                  <a:gd name="connsiteX182" fmla="*/ 504825 w 942498"/>
                  <a:gd name="connsiteY182" fmla="*/ 314134 h 506729"/>
                  <a:gd name="connsiteX183" fmla="*/ 504825 w 942498"/>
                  <a:gd name="connsiteY183" fmla="*/ 309372 h 506729"/>
                  <a:gd name="connsiteX184" fmla="*/ 407099 w 942498"/>
                  <a:gd name="connsiteY184" fmla="*/ 309372 h 506729"/>
                  <a:gd name="connsiteX185" fmla="*/ 407099 w 942498"/>
                  <a:gd name="connsiteY185" fmla="*/ 220123 h 506729"/>
                  <a:gd name="connsiteX186" fmla="*/ 504825 w 942498"/>
                  <a:gd name="connsiteY186" fmla="*/ 220123 h 506729"/>
                  <a:gd name="connsiteX187" fmla="*/ 504825 w 942498"/>
                  <a:gd name="connsiteY187" fmla="*/ 215170 h 506729"/>
                  <a:gd name="connsiteX188" fmla="*/ 407099 w 942498"/>
                  <a:gd name="connsiteY188" fmla="*/ 215170 h 506729"/>
                  <a:gd name="connsiteX189" fmla="*/ 407099 w 942498"/>
                  <a:gd name="connsiteY189" fmla="*/ 125825 h 506729"/>
                  <a:gd name="connsiteX190" fmla="*/ 504825 w 942498"/>
                  <a:gd name="connsiteY190" fmla="*/ 125825 h 506729"/>
                  <a:gd name="connsiteX191" fmla="*/ 504825 w 942498"/>
                  <a:gd name="connsiteY191" fmla="*/ 121063 h 506729"/>
                  <a:gd name="connsiteX192" fmla="*/ 407099 w 942498"/>
                  <a:gd name="connsiteY192" fmla="*/ 121063 h 506729"/>
                  <a:gd name="connsiteX193" fmla="*/ 407099 w 942498"/>
                  <a:gd name="connsiteY193" fmla="*/ 31623 h 506729"/>
                  <a:gd name="connsiteX194" fmla="*/ 504825 w 942498"/>
                  <a:gd name="connsiteY194" fmla="*/ 31623 h 506729"/>
                  <a:gd name="connsiteX195" fmla="*/ 606933 w 942498"/>
                  <a:gd name="connsiteY195" fmla="*/ 403479 h 506729"/>
                  <a:gd name="connsiteX196" fmla="*/ 509207 w 942498"/>
                  <a:gd name="connsiteY196" fmla="*/ 403479 h 506729"/>
                  <a:gd name="connsiteX197" fmla="*/ 509207 w 942498"/>
                  <a:gd name="connsiteY197" fmla="*/ 314134 h 506729"/>
                  <a:gd name="connsiteX198" fmla="*/ 606552 w 942498"/>
                  <a:gd name="connsiteY198" fmla="*/ 314134 h 506729"/>
                  <a:gd name="connsiteX199" fmla="*/ 606933 w 942498"/>
                  <a:gd name="connsiteY199" fmla="*/ 309372 h 506729"/>
                  <a:gd name="connsiteX200" fmla="*/ 509207 w 942498"/>
                  <a:gd name="connsiteY200" fmla="*/ 309372 h 506729"/>
                  <a:gd name="connsiteX201" fmla="*/ 509207 w 942498"/>
                  <a:gd name="connsiteY201" fmla="*/ 220123 h 506729"/>
                  <a:gd name="connsiteX202" fmla="*/ 606552 w 942498"/>
                  <a:gd name="connsiteY202" fmla="*/ 220123 h 506729"/>
                  <a:gd name="connsiteX203" fmla="*/ 606933 w 942498"/>
                  <a:gd name="connsiteY203" fmla="*/ 215170 h 506729"/>
                  <a:gd name="connsiteX204" fmla="*/ 509207 w 942498"/>
                  <a:gd name="connsiteY204" fmla="*/ 215170 h 506729"/>
                  <a:gd name="connsiteX205" fmla="*/ 509207 w 942498"/>
                  <a:gd name="connsiteY205" fmla="*/ 125825 h 506729"/>
                  <a:gd name="connsiteX206" fmla="*/ 606552 w 942498"/>
                  <a:gd name="connsiteY206" fmla="*/ 125825 h 506729"/>
                  <a:gd name="connsiteX207" fmla="*/ 606933 w 942498"/>
                  <a:gd name="connsiteY207" fmla="*/ 121063 h 506729"/>
                  <a:gd name="connsiteX208" fmla="*/ 509207 w 942498"/>
                  <a:gd name="connsiteY208" fmla="*/ 121063 h 506729"/>
                  <a:gd name="connsiteX209" fmla="*/ 509207 w 942498"/>
                  <a:gd name="connsiteY209" fmla="*/ 31623 h 506729"/>
                  <a:gd name="connsiteX210" fmla="*/ 606552 w 942498"/>
                  <a:gd name="connsiteY210" fmla="*/ 31623 h 506729"/>
                  <a:gd name="connsiteX211" fmla="*/ 709136 w 942498"/>
                  <a:gd name="connsiteY211" fmla="*/ 403479 h 506729"/>
                  <a:gd name="connsiteX212" fmla="*/ 611314 w 942498"/>
                  <a:gd name="connsiteY212" fmla="*/ 403479 h 506729"/>
                  <a:gd name="connsiteX213" fmla="*/ 611314 w 942498"/>
                  <a:gd name="connsiteY213" fmla="*/ 314134 h 506729"/>
                  <a:gd name="connsiteX214" fmla="*/ 708755 w 942498"/>
                  <a:gd name="connsiteY214" fmla="*/ 314134 h 506729"/>
                  <a:gd name="connsiteX215" fmla="*/ 709136 w 942498"/>
                  <a:gd name="connsiteY215" fmla="*/ 309372 h 506729"/>
                  <a:gd name="connsiteX216" fmla="*/ 611314 w 942498"/>
                  <a:gd name="connsiteY216" fmla="*/ 309372 h 506729"/>
                  <a:gd name="connsiteX217" fmla="*/ 611314 w 942498"/>
                  <a:gd name="connsiteY217" fmla="*/ 220123 h 506729"/>
                  <a:gd name="connsiteX218" fmla="*/ 708755 w 942498"/>
                  <a:gd name="connsiteY218" fmla="*/ 220123 h 506729"/>
                  <a:gd name="connsiteX219" fmla="*/ 709136 w 942498"/>
                  <a:gd name="connsiteY219" fmla="*/ 215170 h 506729"/>
                  <a:gd name="connsiteX220" fmla="*/ 611314 w 942498"/>
                  <a:gd name="connsiteY220" fmla="*/ 215170 h 506729"/>
                  <a:gd name="connsiteX221" fmla="*/ 611314 w 942498"/>
                  <a:gd name="connsiteY221" fmla="*/ 125825 h 506729"/>
                  <a:gd name="connsiteX222" fmla="*/ 708755 w 942498"/>
                  <a:gd name="connsiteY222" fmla="*/ 125825 h 506729"/>
                  <a:gd name="connsiteX223" fmla="*/ 709136 w 942498"/>
                  <a:gd name="connsiteY223" fmla="*/ 121063 h 506729"/>
                  <a:gd name="connsiteX224" fmla="*/ 611314 w 942498"/>
                  <a:gd name="connsiteY224" fmla="*/ 121063 h 506729"/>
                  <a:gd name="connsiteX225" fmla="*/ 611314 w 942498"/>
                  <a:gd name="connsiteY225" fmla="*/ 31623 h 506729"/>
                  <a:gd name="connsiteX226" fmla="*/ 708755 w 942498"/>
                  <a:gd name="connsiteY226" fmla="*/ 31623 h 506729"/>
                  <a:gd name="connsiteX227" fmla="*/ 811244 w 942498"/>
                  <a:gd name="connsiteY227" fmla="*/ 403479 h 506729"/>
                  <a:gd name="connsiteX228" fmla="*/ 713518 w 942498"/>
                  <a:gd name="connsiteY228" fmla="*/ 403479 h 506729"/>
                  <a:gd name="connsiteX229" fmla="*/ 713518 w 942498"/>
                  <a:gd name="connsiteY229" fmla="*/ 314134 h 506729"/>
                  <a:gd name="connsiteX230" fmla="*/ 810863 w 942498"/>
                  <a:gd name="connsiteY230" fmla="*/ 314134 h 506729"/>
                  <a:gd name="connsiteX231" fmla="*/ 811244 w 942498"/>
                  <a:gd name="connsiteY231" fmla="*/ 309372 h 506729"/>
                  <a:gd name="connsiteX232" fmla="*/ 713518 w 942498"/>
                  <a:gd name="connsiteY232" fmla="*/ 309372 h 506729"/>
                  <a:gd name="connsiteX233" fmla="*/ 713518 w 942498"/>
                  <a:gd name="connsiteY233" fmla="*/ 220123 h 506729"/>
                  <a:gd name="connsiteX234" fmla="*/ 810863 w 942498"/>
                  <a:gd name="connsiteY234" fmla="*/ 220123 h 506729"/>
                  <a:gd name="connsiteX235" fmla="*/ 811244 w 942498"/>
                  <a:gd name="connsiteY235" fmla="*/ 215170 h 506729"/>
                  <a:gd name="connsiteX236" fmla="*/ 713518 w 942498"/>
                  <a:gd name="connsiteY236" fmla="*/ 215170 h 506729"/>
                  <a:gd name="connsiteX237" fmla="*/ 713518 w 942498"/>
                  <a:gd name="connsiteY237" fmla="*/ 125825 h 506729"/>
                  <a:gd name="connsiteX238" fmla="*/ 810863 w 942498"/>
                  <a:gd name="connsiteY238" fmla="*/ 125825 h 506729"/>
                  <a:gd name="connsiteX239" fmla="*/ 811244 w 942498"/>
                  <a:gd name="connsiteY239" fmla="*/ 121063 h 506729"/>
                  <a:gd name="connsiteX240" fmla="*/ 713518 w 942498"/>
                  <a:gd name="connsiteY240" fmla="*/ 121063 h 506729"/>
                  <a:gd name="connsiteX241" fmla="*/ 713518 w 942498"/>
                  <a:gd name="connsiteY241" fmla="*/ 31623 h 506729"/>
                  <a:gd name="connsiteX242" fmla="*/ 810863 w 942498"/>
                  <a:gd name="connsiteY242" fmla="*/ 31623 h 506729"/>
                  <a:gd name="connsiteX243" fmla="*/ 913447 w 942498"/>
                  <a:gd name="connsiteY243" fmla="*/ 403479 h 506729"/>
                  <a:gd name="connsiteX244" fmla="*/ 815626 w 942498"/>
                  <a:gd name="connsiteY244" fmla="*/ 403479 h 506729"/>
                  <a:gd name="connsiteX245" fmla="*/ 815626 w 942498"/>
                  <a:gd name="connsiteY245" fmla="*/ 314134 h 506729"/>
                  <a:gd name="connsiteX246" fmla="*/ 913066 w 942498"/>
                  <a:gd name="connsiteY246" fmla="*/ 314134 h 506729"/>
                  <a:gd name="connsiteX247" fmla="*/ 913447 w 942498"/>
                  <a:gd name="connsiteY247" fmla="*/ 309372 h 506729"/>
                  <a:gd name="connsiteX248" fmla="*/ 815626 w 942498"/>
                  <a:gd name="connsiteY248" fmla="*/ 309372 h 506729"/>
                  <a:gd name="connsiteX249" fmla="*/ 815626 w 942498"/>
                  <a:gd name="connsiteY249" fmla="*/ 220123 h 506729"/>
                  <a:gd name="connsiteX250" fmla="*/ 913066 w 942498"/>
                  <a:gd name="connsiteY250" fmla="*/ 220123 h 506729"/>
                  <a:gd name="connsiteX251" fmla="*/ 913447 w 942498"/>
                  <a:gd name="connsiteY251" fmla="*/ 215170 h 506729"/>
                  <a:gd name="connsiteX252" fmla="*/ 815626 w 942498"/>
                  <a:gd name="connsiteY252" fmla="*/ 215170 h 506729"/>
                  <a:gd name="connsiteX253" fmla="*/ 815626 w 942498"/>
                  <a:gd name="connsiteY253" fmla="*/ 125825 h 506729"/>
                  <a:gd name="connsiteX254" fmla="*/ 913066 w 942498"/>
                  <a:gd name="connsiteY254" fmla="*/ 125825 h 506729"/>
                  <a:gd name="connsiteX255" fmla="*/ 913447 w 942498"/>
                  <a:gd name="connsiteY255" fmla="*/ 121063 h 506729"/>
                  <a:gd name="connsiteX256" fmla="*/ 815626 w 942498"/>
                  <a:gd name="connsiteY256" fmla="*/ 121063 h 506729"/>
                  <a:gd name="connsiteX257" fmla="*/ 815626 w 942498"/>
                  <a:gd name="connsiteY257" fmla="*/ 31623 h 506729"/>
                  <a:gd name="connsiteX258" fmla="*/ 913066 w 942498"/>
                  <a:gd name="connsiteY258" fmla="*/ 31623 h 50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</a:cxnLst>
                <a:rect l="l" t="t" r="r" b="b"/>
                <a:pathLst>
                  <a:path w="942498" h="506729">
                    <a:moveTo>
                      <a:pt x="939737" y="125825"/>
                    </a:moveTo>
                    <a:cubicBezTo>
                      <a:pt x="941052" y="125825"/>
                      <a:pt x="942118" y="124759"/>
                      <a:pt x="942118" y="123444"/>
                    </a:cubicBezTo>
                    <a:cubicBezTo>
                      <a:pt x="942118" y="122129"/>
                      <a:pt x="941052" y="121063"/>
                      <a:pt x="939737" y="121063"/>
                    </a:cubicBezTo>
                    <a:lnTo>
                      <a:pt x="917829" y="121063"/>
                    </a:lnTo>
                    <a:lnTo>
                      <a:pt x="917829" y="31623"/>
                    </a:lnTo>
                    <a:lnTo>
                      <a:pt x="939737" y="31623"/>
                    </a:lnTo>
                    <a:cubicBezTo>
                      <a:pt x="941052" y="31623"/>
                      <a:pt x="942118" y="30557"/>
                      <a:pt x="942118" y="29242"/>
                    </a:cubicBezTo>
                    <a:cubicBezTo>
                      <a:pt x="942118" y="27927"/>
                      <a:pt x="941052" y="26861"/>
                      <a:pt x="939737" y="26861"/>
                    </a:cubicBezTo>
                    <a:lnTo>
                      <a:pt x="917829" y="26861"/>
                    </a:lnTo>
                    <a:lnTo>
                      <a:pt x="917829" y="2381"/>
                    </a:lnTo>
                    <a:cubicBezTo>
                      <a:pt x="917829" y="1066"/>
                      <a:pt x="916763" y="0"/>
                      <a:pt x="915448" y="0"/>
                    </a:cubicBezTo>
                    <a:cubicBezTo>
                      <a:pt x="914133" y="0"/>
                      <a:pt x="913066" y="1066"/>
                      <a:pt x="913066" y="2381"/>
                    </a:cubicBezTo>
                    <a:lnTo>
                      <a:pt x="913066" y="26861"/>
                    </a:lnTo>
                    <a:lnTo>
                      <a:pt x="815626" y="26861"/>
                    </a:lnTo>
                    <a:lnTo>
                      <a:pt x="815626" y="2381"/>
                    </a:lnTo>
                    <a:cubicBezTo>
                      <a:pt x="815626" y="1066"/>
                      <a:pt x="814560" y="0"/>
                      <a:pt x="813245" y="0"/>
                    </a:cubicBezTo>
                    <a:cubicBezTo>
                      <a:pt x="811930" y="0"/>
                      <a:pt x="810863" y="1066"/>
                      <a:pt x="810863" y="2381"/>
                    </a:cubicBezTo>
                    <a:lnTo>
                      <a:pt x="810863" y="26861"/>
                    </a:lnTo>
                    <a:lnTo>
                      <a:pt x="713518" y="26861"/>
                    </a:lnTo>
                    <a:lnTo>
                      <a:pt x="713518" y="2381"/>
                    </a:lnTo>
                    <a:cubicBezTo>
                      <a:pt x="713518" y="1066"/>
                      <a:pt x="712452" y="0"/>
                      <a:pt x="711137" y="0"/>
                    </a:cubicBezTo>
                    <a:cubicBezTo>
                      <a:pt x="709821" y="0"/>
                      <a:pt x="708755" y="1066"/>
                      <a:pt x="708755" y="2381"/>
                    </a:cubicBezTo>
                    <a:lnTo>
                      <a:pt x="708755" y="26861"/>
                    </a:lnTo>
                    <a:lnTo>
                      <a:pt x="611314" y="26861"/>
                    </a:lnTo>
                    <a:lnTo>
                      <a:pt x="611314" y="2381"/>
                    </a:lnTo>
                    <a:cubicBezTo>
                      <a:pt x="611314" y="1066"/>
                      <a:pt x="610248" y="0"/>
                      <a:pt x="608933" y="0"/>
                    </a:cubicBezTo>
                    <a:cubicBezTo>
                      <a:pt x="607618" y="0"/>
                      <a:pt x="606552" y="1066"/>
                      <a:pt x="606552" y="2381"/>
                    </a:cubicBezTo>
                    <a:lnTo>
                      <a:pt x="606552" y="26861"/>
                    </a:lnTo>
                    <a:lnTo>
                      <a:pt x="509207" y="26861"/>
                    </a:lnTo>
                    <a:lnTo>
                      <a:pt x="509207" y="2381"/>
                    </a:lnTo>
                    <a:cubicBezTo>
                      <a:pt x="509207" y="1066"/>
                      <a:pt x="508141" y="0"/>
                      <a:pt x="506825" y="0"/>
                    </a:cubicBezTo>
                    <a:cubicBezTo>
                      <a:pt x="505510" y="0"/>
                      <a:pt x="504444" y="1066"/>
                      <a:pt x="504444" y="2381"/>
                    </a:cubicBezTo>
                    <a:lnTo>
                      <a:pt x="504444" y="26861"/>
                    </a:lnTo>
                    <a:lnTo>
                      <a:pt x="407099" y="26861"/>
                    </a:lnTo>
                    <a:lnTo>
                      <a:pt x="407099" y="2381"/>
                    </a:lnTo>
                    <a:cubicBezTo>
                      <a:pt x="407099" y="1066"/>
                      <a:pt x="406032" y="0"/>
                      <a:pt x="404717" y="0"/>
                    </a:cubicBezTo>
                    <a:cubicBezTo>
                      <a:pt x="403402" y="0"/>
                      <a:pt x="402336" y="1066"/>
                      <a:pt x="402336" y="2381"/>
                    </a:cubicBezTo>
                    <a:lnTo>
                      <a:pt x="402336" y="26861"/>
                    </a:lnTo>
                    <a:lnTo>
                      <a:pt x="304800" y="26861"/>
                    </a:lnTo>
                    <a:lnTo>
                      <a:pt x="304800" y="2381"/>
                    </a:lnTo>
                    <a:cubicBezTo>
                      <a:pt x="304800" y="1066"/>
                      <a:pt x="303734" y="0"/>
                      <a:pt x="302419" y="0"/>
                    </a:cubicBezTo>
                    <a:cubicBezTo>
                      <a:pt x="301104" y="0"/>
                      <a:pt x="300038" y="1066"/>
                      <a:pt x="300038" y="2381"/>
                    </a:cubicBezTo>
                    <a:lnTo>
                      <a:pt x="300038" y="26861"/>
                    </a:lnTo>
                    <a:lnTo>
                      <a:pt x="202787" y="26861"/>
                    </a:lnTo>
                    <a:lnTo>
                      <a:pt x="202787" y="2381"/>
                    </a:lnTo>
                    <a:cubicBezTo>
                      <a:pt x="202787" y="1066"/>
                      <a:pt x="201721" y="0"/>
                      <a:pt x="200406" y="0"/>
                    </a:cubicBezTo>
                    <a:cubicBezTo>
                      <a:pt x="199091" y="0"/>
                      <a:pt x="198025" y="1066"/>
                      <a:pt x="198025" y="2381"/>
                    </a:cubicBezTo>
                    <a:lnTo>
                      <a:pt x="198025" y="26861"/>
                    </a:lnTo>
                    <a:lnTo>
                      <a:pt x="100679" y="26861"/>
                    </a:lnTo>
                    <a:lnTo>
                      <a:pt x="100679" y="2381"/>
                    </a:lnTo>
                    <a:cubicBezTo>
                      <a:pt x="100679" y="1066"/>
                      <a:pt x="99613" y="0"/>
                      <a:pt x="98298" y="0"/>
                    </a:cubicBezTo>
                    <a:cubicBezTo>
                      <a:pt x="96983" y="0"/>
                      <a:pt x="95917" y="1066"/>
                      <a:pt x="95917" y="2381"/>
                    </a:cubicBezTo>
                    <a:lnTo>
                      <a:pt x="95917" y="26861"/>
                    </a:lnTo>
                    <a:lnTo>
                      <a:pt x="0" y="26861"/>
                    </a:lnTo>
                    <a:lnTo>
                      <a:pt x="0" y="31623"/>
                    </a:lnTo>
                    <a:lnTo>
                      <a:pt x="96107" y="31623"/>
                    </a:lnTo>
                    <a:lnTo>
                      <a:pt x="96107" y="121063"/>
                    </a:lnTo>
                    <a:lnTo>
                      <a:pt x="0" y="121063"/>
                    </a:lnTo>
                    <a:lnTo>
                      <a:pt x="0" y="125825"/>
                    </a:lnTo>
                    <a:lnTo>
                      <a:pt x="96107" y="125825"/>
                    </a:lnTo>
                    <a:lnTo>
                      <a:pt x="96107" y="215170"/>
                    </a:lnTo>
                    <a:lnTo>
                      <a:pt x="0" y="215170"/>
                    </a:lnTo>
                    <a:lnTo>
                      <a:pt x="0" y="219932"/>
                    </a:lnTo>
                    <a:lnTo>
                      <a:pt x="96107" y="219932"/>
                    </a:lnTo>
                    <a:lnTo>
                      <a:pt x="96107" y="309372"/>
                    </a:lnTo>
                    <a:lnTo>
                      <a:pt x="0" y="309372"/>
                    </a:lnTo>
                    <a:lnTo>
                      <a:pt x="0" y="314134"/>
                    </a:lnTo>
                    <a:lnTo>
                      <a:pt x="96107" y="314134"/>
                    </a:lnTo>
                    <a:lnTo>
                      <a:pt x="96107" y="403479"/>
                    </a:lnTo>
                    <a:lnTo>
                      <a:pt x="0" y="403479"/>
                    </a:lnTo>
                    <a:lnTo>
                      <a:pt x="0" y="408242"/>
                    </a:lnTo>
                    <a:lnTo>
                      <a:pt x="96107" y="408242"/>
                    </a:lnTo>
                    <a:lnTo>
                      <a:pt x="96107" y="504349"/>
                    </a:lnTo>
                    <a:cubicBezTo>
                      <a:pt x="96107" y="505664"/>
                      <a:pt x="97173" y="506730"/>
                      <a:pt x="98488" y="506730"/>
                    </a:cubicBezTo>
                    <a:cubicBezTo>
                      <a:pt x="99804" y="506730"/>
                      <a:pt x="100870" y="505664"/>
                      <a:pt x="100870" y="504349"/>
                    </a:cubicBezTo>
                    <a:lnTo>
                      <a:pt x="100870" y="408242"/>
                    </a:lnTo>
                    <a:lnTo>
                      <a:pt x="198215" y="408242"/>
                    </a:lnTo>
                    <a:lnTo>
                      <a:pt x="198215" y="504349"/>
                    </a:lnTo>
                    <a:cubicBezTo>
                      <a:pt x="198215" y="505664"/>
                      <a:pt x="199281" y="506730"/>
                      <a:pt x="200596" y="506730"/>
                    </a:cubicBezTo>
                    <a:cubicBezTo>
                      <a:pt x="201912" y="506730"/>
                      <a:pt x="202978" y="505664"/>
                      <a:pt x="202978" y="504349"/>
                    </a:cubicBezTo>
                    <a:lnTo>
                      <a:pt x="202978" y="408242"/>
                    </a:lnTo>
                    <a:lnTo>
                      <a:pt x="300418" y="408242"/>
                    </a:lnTo>
                    <a:lnTo>
                      <a:pt x="300418" y="504349"/>
                    </a:lnTo>
                    <a:cubicBezTo>
                      <a:pt x="300418" y="505664"/>
                      <a:pt x="301485" y="506730"/>
                      <a:pt x="302800" y="506730"/>
                    </a:cubicBezTo>
                    <a:cubicBezTo>
                      <a:pt x="304115" y="506730"/>
                      <a:pt x="305181" y="505664"/>
                      <a:pt x="305181" y="504349"/>
                    </a:cubicBezTo>
                    <a:lnTo>
                      <a:pt x="305181" y="408242"/>
                    </a:lnTo>
                    <a:lnTo>
                      <a:pt x="402526" y="408242"/>
                    </a:lnTo>
                    <a:lnTo>
                      <a:pt x="402526" y="504349"/>
                    </a:lnTo>
                    <a:cubicBezTo>
                      <a:pt x="402526" y="505664"/>
                      <a:pt x="403593" y="506730"/>
                      <a:pt x="404908" y="506730"/>
                    </a:cubicBezTo>
                    <a:cubicBezTo>
                      <a:pt x="406223" y="506730"/>
                      <a:pt x="407289" y="505664"/>
                      <a:pt x="407289" y="504349"/>
                    </a:cubicBezTo>
                    <a:lnTo>
                      <a:pt x="407289" y="408242"/>
                    </a:lnTo>
                    <a:lnTo>
                      <a:pt x="504825" y="408242"/>
                    </a:lnTo>
                    <a:lnTo>
                      <a:pt x="504825" y="504349"/>
                    </a:lnTo>
                    <a:cubicBezTo>
                      <a:pt x="504825" y="505664"/>
                      <a:pt x="505891" y="506730"/>
                      <a:pt x="507206" y="506730"/>
                    </a:cubicBezTo>
                    <a:cubicBezTo>
                      <a:pt x="508521" y="506730"/>
                      <a:pt x="509588" y="505664"/>
                      <a:pt x="509588" y="504349"/>
                    </a:cubicBezTo>
                    <a:lnTo>
                      <a:pt x="509588" y="408242"/>
                    </a:lnTo>
                    <a:lnTo>
                      <a:pt x="606933" y="408242"/>
                    </a:lnTo>
                    <a:lnTo>
                      <a:pt x="606933" y="504349"/>
                    </a:lnTo>
                    <a:cubicBezTo>
                      <a:pt x="606933" y="505664"/>
                      <a:pt x="607999" y="506730"/>
                      <a:pt x="609314" y="506730"/>
                    </a:cubicBezTo>
                    <a:cubicBezTo>
                      <a:pt x="610629" y="506730"/>
                      <a:pt x="611696" y="505664"/>
                      <a:pt x="611696" y="504349"/>
                    </a:cubicBezTo>
                    <a:lnTo>
                      <a:pt x="611696" y="408242"/>
                    </a:lnTo>
                    <a:lnTo>
                      <a:pt x="709136" y="408242"/>
                    </a:lnTo>
                    <a:lnTo>
                      <a:pt x="709136" y="504349"/>
                    </a:lnTo>
                    <a:cubicBezTo>
                      <a:pt x="709136" y="505664"/>
                      <a:pt x="710202" y="506730"/>
                      <a:pt x="711518" y="506730"/>
                    </a:cubicBezTo>
                    <a:cubicBezTo>
                      <a:pt x="712833" y="506730"/>
                      <a:pt x="713899" y="505664"/>
                      <a:pt x="713899" y="504349"/>
                    </a:cubicBezTo>
                    <a:lnTo>
                      <a:pt x="713899" y="408242"/>
                    </a:lnTo>
                    <a:lnTo>
                      <a:pt x="811244" y="408242"/>
                    </a:lnTo>
                    <a:lnTo>
                      <a:pt x="811244" y="504349"/>
                    </a:lnTo>
                    <a:cubicBezTo>
                      <a:pt x="811244" y="505664"/>
                      <a:pt x="812311" y="506730"/>
                      <a:pt x="813626" y="506730"/>
                    </a:cubicBezTo>
                    <a:cubicBezTo>
                      <a:pt x="814941" y="506730"/>
                      <a:pt x="816007" y="505664"/>
                      <a:pt x="816007" y="504349"/>
                    </a:cubicBezTo>
                    <a:lnTo>
                      <a:pt x="816007" y="408242"/>
                    </a:lnTo>
                    <a:lnTo>
                      <a:pt x="913447" y="408242"/>
                    </a:lnTo>
                    <a:lnTo>
                      <a:pt x="913447" y="504349"/>
                    </a:lnTo>
                    <a:cubicBezTo>
                      <a:pt x="913447" y="505664"/>
                      <a:pt x="914514" y="506730"/>
                      <a:pt x="915829" y="506730"/>
                    </a:cubicBezTo>
                    <a:cubicBezTo>
                      <a:pt x="917144" y="506730"/>
                      <a:pt x="918210" y="505664"/>
                      <a:pt x="918210" y="504349"/>
                    </a:cubicBezTo>
                    <a:lnTo>
                      <a:pt x="918210" y="408242"/>
                    </a:lnTo>
                    <a:lnTo>
                      <a:pt x="940118" y="408242"/>
                    </a:lnTo>
                    <a:cubicBezTo>
                      <a:pt x="941433" y="408242"/>
                      <a:pt x="942499" y="407175"/>
                      <a:pt x="942499" y="405860"/>
                    </a:cubicBezTo>
                    <a:cubicBezTo>
                      <a:pt x="942499" y="404545"/>
                      <a:pt x="941433" y="403479"/>
                      <a:pt x="940118" y="403479"/>
                    </a:cubicBezTo>
                    <a:lnTo>
                      <a:pt x="918210" y="403479"/>
                    </a:lnTo>
                    <a:lnTo>
                      <a:pt x="918210" y="314134"/>
                    </a:lnTo>
                    <a:lnTo>
                      <a:pt x="940118" y="314134"/>
                    </a:lnTo>
                    <a:cubicBezTo>
                      <a:pt x="941433" y="314134"/>
                      <a:pt x="942499" y="313068"/>
                      <a:pt x="942499" y="311753"/>
                    </a:cubicBezTo>
                    <a:cubicBezTo>
                      <a:pt x="942499" y="310438"/>
                      <a:pt x="941433" y="309372"/>
                      <a:pt x="940118" y="309372"/>
                    </a:cubicBezTo>
                    <a:lnTo>
                      <a:pt x="918210" y="309372"/>
                    </a:lnTo>
                    <a:lnTo>
                      <a:pt x="918210" y="220123"/>
                    </a:lnTo>
                    <a:lnTo>
                      <a:pt x="940118" y="220123"/>
                    </a:lnTo>
                    <a:cubicBezTo>
                      <a:pt x="941433" y="220123"/>
                      <a:pt x="942499" y="219057"/>
                      <a:pt x="942499" y="217742"/>
                    </a:cubicBezTo>
                    <a:cubicBezTo>
                      <a:pt x="942499" y="216426"/>
                      <a:pt x="941433" y="215360"/>
                      <a:pt x="940118" y="215360"/>
                    </a:cubicBezTo>
                    <a:lnTo>
                      <a:pt x="918210" y="215360"/>
                    </a:lnTo>
                    <a:lnTo>
                      <a:pt x="918210" y="125825"/>
                    </a:lnTo>
                    <a:close/>
                    <a:moveTo>
                      <a:pt x="198025" y="403479"/>
                    </a:moveTo>
                    <a:lnTo>
                      <a:pt x="100679" y="403479"/>
                    </a:lnTo>
                    <a:lnTo>
                      <a:pt x="100679" y="314134"/>
                    </a:lnTo>
                    <a:lnTo>
                      <a:pt x="198025" y="314134"/>
                    </a:lnTo>
                    <a:close/>
                    <a:moveTo>
                      <a:pt x="198025" y="309372"/>
                    </a:moveTo>
                    <a:lnTo>
                      <a:pt x="100679" y="309372"/>
                    </a:lnTo>
                    <a:lnTo>
                      <a:pt x="100679" y="220123"/>
                    </a:lnTo>
                    <a:lnTo>
                      <a:pt x="198025" y="220123"/>
                    </a:lnTo>
                    <a:close/>
                    <a:moveTo>
                      <a:pt x="198025" y="215170"/>
                    </a:moveTo>
                    <a:lnTo>
                      <a:pt x="100679" y="215170"/>
                    </a:lnTo>
                    <a:lnTo>
                      <a:pt x="100679" y="125825"/>
                    </a:lnTo>
                    <a:lnTo>
                      <a:pt x="198025" y="125825"/>
                    </a:lnTo>
                    <a:close/>
                    <a:moveTo>
                      <a:pt x="198025" y="121063"/>
                    </a:moveTo>
                    <a:lnTo>
                      <a:pt x="100679" y="121063"/>
                    </a:lnTo>
                    <a:lnTo>
                      <a:pt x="100679" y="31623"/>
                    </a:lnTo>
                    <a:lnTo>
                      <a:pt x="198025" y="31623"/>
                    </a:lnTo>
                    <a:close/>
                    <a:moveTo>
                      <a:pt x="300228" y="403479"/>
                    </a:moveTo>
                    <a:lnTo>
                      <a:pt x="202787" y="403479"/>
                    </a:lnTo>
                    <a:lnTo>
                      <a:pt x="202787" y="314134"/>
                    </a:lnTo>
                    <a:lnTo>
                      <a:pt x="300228" y="314134"/>
                    </a:lnTo>
                    <a:close/>
                    <a:moveTo>
                      <a:pt x="300228" y="309372"/>
                    </a:moveTo>
                    <a:lnTo>
                      <a:pt x="202787" y="309372"/>
                    </a:lnTo>
                    <a:lnTo>
                      <a:pt x="202787" y="220123"/>
                    </a:lnTo>
                    <a:lnTo>
                      <a:pt x="300228" y="220123"/>
                    </a:lnTo>
                    <a:close/>
                    <a:moveTo>
                      <a:pt x="300228" y="215170"/>
                    </a:moveTo>
                    <a:lnTo>
                      <a:pt x="202787" y="215170"/>
                    </a:lnTo>
                    <a:lnTo>
                      <a:pt x="202787" y="125825"/>
                    </a:lnTo>
                    <a:lnTo>
                      <a:pt x="300228" y="125825"/>
                    </a:lnTo>
                    <a:close/>
                    <a:moveTo>
                      <a:pt x="300228" y="121063"/>
                    </a:moveTo>
                    <a:lnTo>
                      <a:pt x="202787" y="121063"/>
                    </a:lnTo>
                    <a:lnTo>
                      <a:pt x="202787" y="31623"/>
                    </a:lnTo>
                    <a:lnTo>
                      <a:pt x="300228" y="31623"/>
                    </a:lnTo>
                    <a:close/>
                    <a:moveTo>
                      <a:pt x="402336" y="403479"/>
                    </a:moveTo>
                    <a:lnTo>
                      <a:pt x="304800" y="403479"/>
                    </a:lnTo>
                    <a:lnTo>
                      <a:pt x="304800" y="314134"/>
                    </a:lnTo>
                    <a:lnTo>
                      <a:pt x="402146" y="314134"/>
                    </a:lnTo>
                    <a:close/>
                    <a:moveTo>
                      <a:pt x="402336" y="309372"/>
                    </a:moveTo>
                    <a:lnTo>
                      <a:pt x="304800" y="309372"/>
                    </a:lnTo>
                    <a:lnTo>
                      <a:pt x="304800" y="220123"/>
                    </a:lnTo>
                    <a:lnTo>
                      <a:pt x="402146" y="220123"/>
                    </a:lnTo>
                    <a:close/>
                    <a:moveTo>
                      <a:pt x="402336" y="215170"/>
                    </a:moveTo>
                    <a:lnTo>
                      <a:pt x="304800" y="215170"/>
                    </a:lnTo>
                    <a:lnTo>
                      <a:pt x="304800" y="125825"/>
                    </a:lnTo>
                    <a:lnTo>
                      <a:pt x="402146" y="125825"/>
                    </a:lnTo>
                    <a:close/>
                    <a:moveTo>
                      <a:pt x="402336" y="121063"/>
                    </a:moveTo>
                    <a:lnTo>
                      <a:pt x="304800" y="121063"/>
                    </a:lnTo>
                    <a:lnTo>
                      <a:pt x="304800" y="31623"/>
                    </a:lnTo>
                    <a:lnTo>
                      <a:pt x="402146" y="31623"/>
                    </a:lnTo>
                    <a:close/>
                    <a:moveTo>
                      <a:pt x="504825" y="403479"/>
                    </a:moveTo>
                    <a:lnTo>
                      <a:pt x="407099" y="403479"/>
                    </a:lnTo>
                    <a:lnTo>
                      <a:pt x="407099" y="314134"/>
                    </a:lnTo>
                    <a:lnTo>
                      <a:pt x="504825" y="314134"/>
                    </a:lnTo>
                    <a:close/>
                    <a:moveTo>
                      <a:pt x="504825" y="309372"/>
                    </a:moveTo>
                    <a:lnTo>
                      <a:pt x="407099" y="309372"/>
                    </a:lnTo>
                    <a:lnTo>
                      <a:pt x="407099" y="220123"/>
                    </a:lnTo>
                    <a:lnTo>
                      <a:pt x="504825" y="220123"/>
                    </a:lnTo>
                    <a:close/>
                    <a:moveTo>
                      <a:pt x="504825" y="215170"/>
                    </a:moveTo>
                    <a:lnTo>
                      <a:pt x="407099" y="215170"/>
                    </a:lnTo>
                    <a:lnTo>
                      <a:pt x="407099" y="125825"/>
                    </a:lnTo>
                    <a:lnTo>
                      <a:pt x="504825" y="125825"/>
                    </a:lnTo>
                    <a:close/>
                    <a:moveTo>
                      <a:pt x="504825" y="121063"/>
                    </a:moveTo>
                    <a:lnTo>
                      <a:pt x="407099" y="121063"/>
                    </a:lnTo>
                    <a:lnTo>
                      <a:pt x="407099" y="31623"/>
                    </a:lnTo>
                    <a:lnTo>
                      <a:pt x="504825" y="31623"/>
                    </a:lnTo>
                    <a:close/>
                    <a:moveTo>
                      <a:pt x="606933" y="403479"/>
                    </a:moveTo>
                    <a:lnTo>
                      <a:pt x="509207" y="403479"/>
                    </a:lnTo>
                    <a:lnTo>
                      <a:pt x="509207" y="314134"/>
                    </a:lnTo>
                    <a:lnTo>
                      <a:pt x="606552" y="314134"/>
                    </a:lnTo>
                    <a:close/>
                    <a:moveTo>
                      <a:pt x="606933" y="309372"/>
                    </a:moveTo>
                    <a:lnTo>
                      <a:pt x="509207" y="309372"/>
                    </a:lnTo>
                    <a:lnTo>
                      <a:pt x="509207" y="220123"/>
                    </a:lnTo>
                    <a:lnTo>
                      <a:pt x="606552" y="220123"/>
                    </a:lnTo>
                    <a:close/>
                    <a:moveTo>
                      <a:pt x="606933" y="215170"/>
                    </a:moveTo>
                    <a:lnTo>
                      <a:pt x="509207" y="215170"/>
                    </a:lnTo>
                    <a:lnTo>
                      <a:pt x="509207" y="125825"/>
                    </a:lnTo>
                    <a:lnTo>
                      <a:pt x="606552" y="125825"/>
                    </a:lnTo>
                    <a:close/>
                    <a:moveTo>
                      <a:pt x="606933" y="121063"/>
                    </a:moveTo>
                    <a:lnTo>
                      <a:pt x="509207" y="121063"/>
                    </a:lnTo>
                    <a:lnTo>
                      <a:pt x="509207" y="31623"/>
                    </a:lnTo>
                    <a:lnTo>
                      <a:pt x="606552" y="31623"/>
                    </a:lnTo>
                    <a:close/>
                    <a:moveTo>
                      <a:pt x="709136" y="403479"/>
                    </a:moveTo>
                    <a:lnTo>
                      <a:pt x="611314" y="403479"/>
                    </a:lnTo>
                    <a:lnTo>
                      <a:pt x="611314" y="314134"/>
                    </a:lnTo>
                    <a:lnTo>
                      <a:pt x="708755" y="314134"/>
                    </a:lnTo>
                    <a:close/>
                    <a:moveTo>
                      <a:pt x="709136" y="309372"/>
                    </a:moveTo>
                    <a:lnTo>
                      <a:pt x="611314" y="309372"/>
                    </a:lnTo>
                    <a:lnTo>
                      <a:pt x="611314" y="220123"/>
                    </a:lnTo>
                    <a:lnTo>
                      <a:pt x="708755" y="220123"/>
                    </a:lnTo>
                    <a:close/>
                    <a:moveTo>
                      <a:pt x="709136" y="215170"/>
                    </a:moveTo>
                    <a:lnTo>
                      <a:pt x="611314" y="215170"/>
                    </a:lnTo>
                    <a:lnTo>
                      <a:pt x="611314" y="125825"/>
                    </a:lnTo>
                    <a:lnTo>
                      <a:pt x="708755" y="125825"/>
                    </a:lnTo>
                    <a:close/>
                    <a:moveTo>
                      <a:pt x="709136" y="121063"/>
                    </a:moveTo>
                    <a:lnTo>
                      <a:pt x="611314" y="121063"/>
                    </a:lnTo>
                    <a:lnTo>
                      <a:pt x="611314" y="31623"/>
                    </a:lnTo>
                    <a:lnTo>
                      <a:pt x="708755" y="31623"/>
                    </a:lnTo>
                    <a:close/>
                    <a:moveTo>
                      <a:pt x="811244" y="403479"/>
                    </a:moveTo>
                    <a:lnTo>
                      <a:pt x="713518" y="403479"/>
                    </a:lnTo>
                    <a:lnTo>
                      <a:pt x="713518" y="314134"/>
                    </a:lnTo>
                    <a:lnTo>
                      <a:pt x="810863" y="314134"/>
                    </a:lnTo>
                    <a:close/>
                    <a:moveTo>
                      <a:pt x="811244" y="309372"/>
                    </a:moveTo>
                    <a:lnTo>
                      <a:pt x="713518" y="309372"/>
                    </a:lnTo>
                    <a:lnTo>
                      <a:pt x="713518" y="220123"/>
                    </a:lnTo>
                    <a:lnTo>
                      <a:pt x="810863" y="220123"/>
                    </a:lnTo>
                    <a:close/>
                    <a:moveTo>
                      <a:pt x="811244" y="215170"/>
                    </a:moveTo>
                    <a:lnTo>
                      <a:pt x="713518" y="215170"/>
                    </a:lnTo>
                    <a:lnTo>
                      <a:pt x="713518" y="125825"/>
                    </a:lnTo>
                    <a:lnTo>
                      <a:pt x="810863" y="125825"/>
                    </a:lnTo>
                    <a:close/>
                    <a:moveTo>
                      <a:pt x="811244" y="121063"/>
                    </a:moveTo>
                    <a:lnTo>
                      <a:pt x="713518" y="121063"/>
                    </a:lnTo>
                    <a:lnTo>
                      <a:pt x="713518" y="31623"/>
                    </a:lnTo>
                    <a:lnTo>
                      <a:pt x="810863" y="31623"/>
                    </a:lnTo>
                    <a:close/>
                    <a:moveTo>
                      <a:pt x="913447" y="403479"/>
                    </a:moveTo>
                    <a:lnTo>
                      <a:pt x="815626" y="403479"/>
                    </a:lnTo>
                    <a:lnTo>
                      <a:pt x="815626" y="314134"/>
                    </a:lnTo>
                    <a:lnTo>
                      <a:pt x="913066" y="314134"/>
                    </a:lnTo>
                    <a:close/>
                    <a:moveTo>
                      <a:pt x="913447" y="309372"/>
                    </a:moveTo>
                    <a:lnTo>
                      <a:pt x="815626" y="309372"/>
                    </a:lnTo>
                    <a:lnTo>
                      <a:pt x="815626" y="220123"/>
                    </a:lnTo>
                    <a:lnTo>
                      <a:pt x="913066" y="220123"/>
                    </a:lnTo>
                    <a:close/>
                    <a:moveTo>
                      <a:pt x="913447" y="215170"/>
                    </a:moveTo>
                    <a:lnTo>
                      <a:pt x="815626" y="215170"/>
                    </a:lnTo>
                    <a:lnTo>
                      <a:pt x="815626" y="125825"/>
                    </a:lnTo>
                    <a:lnTo>
                      <a:pt x="913066" y="125825"/>
                    </a:lnTo>
                    <a:close/>
                    <a:moveTo>
                      <a:pt x="913447" y="121063"/>
                    </a:moveTo>
                    <a:lnTo>
                      <a:pt x="815626" y="121063"/>
                    </a:lnTo>
                    <a:lnTo>
                      <a:pt x="815626" y="31623"/>
                    </a:lnTo>
                    <a:lnTo>
                      <a:pt x="913066" y="3162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0877D12-B739-31DD-EB24-090D20D2B8AB}"/>
                  </a:ext>
                </a:extLst>
              </p:cNvPr>
              <p:cNvSpPr/>
              <p:nvPr/>
            </p:nvSpPr>
            <p:spPr>
              <a:xfrm>
                <a:off x="2025015" y="2390584"/>
                <a:ext cx="918019" cy="439197"/>
              </a:xfrm>
              <a:custGeom>
                <a:avLst/>
                <a:gdLst>
                  <a:gd name="connsiteX0" fmla="*/ 0 w 918019"/>
                  <a:gd name="connsiteY0" fmla="*/ 335947 h 439197"/>
                  <a:gd name="connsiteX1" fmla="*/ 100870 w 918019"/>
                  <a:gd name="connsiteY1" fmla="*/ 241840 h 439197"/>
                  <a:gd name="connsiteX2" fmla="*/ 198215 w 918019"/>
                  <a:gd name="connsiteY2" fmla="*/ 294323 h 439197"/>
                  <a:gd name="connsiteX3" fmla="*/ 300418 w 918019"/>
                  <a:gd name="connsiteY3" fmla="*/ 178784 h 439197"/>
                  <a:gd name="connsiteX4" fmla="*/ 407289 w 918019"/>
                  <a:gd name="connsiteY4" fmla="*/ 322421 h 439197"/>
                  <a:gd name="connsiteX5" fmla="*/ 534734 w 918019"/>
                  <a:gd name="connsiteY5" fmla="*/ 147638 h 439197"/>
                  <a:gd name="connsiteX6" fmla="*/ 606743 w 918019"/>
                  <a:gd name="connsiteY6" fmla="*/ 202597 h 439197"/>
                  <a:gd name="connsiteX7" fmla="*/ 713708 w 918019"/>
                  <a:gd name="connsiteY7" fmla="*/ 53531 h 439197"/>
                  <a:gd name="connsiteX8" fmla="*/ 815816 w 918019"/>
                  <a:gd name="connsiteY8" fmla="*/ 147638 h 439197"/>
                  <a:gd name="connsiteX9" fmla="*/ 918020 w 918019"/>
                  <a:gd name="connsiteY9" fmla="*/ 0 h 439197"/>
                  <a:gd name="connsiteX10" fmla="*/ 918020 w 918019"/>
                  <a:gd name="connsiteY10" fmla="*/ 439198 h 439197"/>
                  <a:gd name="connsiteX11" fmla="*/ 476 w 918019"/>
                  <a:gd name="connsiteY11" fmla="*/ 439198 h 4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8019" h="439197">
                    <a:moveTo>
                      <a:pt x="0" y="335947"/>
                    </a:moveTo>
                    <a:cubicBezTo>
                      <a:pt x="0" y="335947"/>
                      <a:pt x="62198" y="241840"/>
                      <a:pt x="100870" y="241840"/>
                    </a:cubicBezTo>
                    <a:cubicBezTo>
                      <a:pt x="141637" y="241840"/>
                      <a:pt x="163259" y="294323"/>
                      <a:pt x="198215" y="294323"/>
                    </a:cubicBezTo>
                    <a:cubicBezTo>
                      <a:pt x="233172" y="294323"/>
                      <a:pt x="258128" y="178784"/>
                      <a:pt x="300418" y="178784"/>
                    </a:cubicBezTo>
                    <a:cubicBezTo>
                      <a:pt x="342709" y="178784"/>
                      <a:pt x="364903" y="322421"/>
                      <a:pt x="407289" y="322421"/>
                    </a:cubicBezTo>
                    <a:cubicBezTo>
                      <a:pt x="449675" y="322421"/>
                      <a:pt x="489966" y="147638"/>
                      <a:pt x="534734" y="147638"/>
                    </a:cubicBezTo>
                    <a:cubicBezTo>
                      <a:pt x="579501" y="147638"/>
                      <a:pt x="584263" y="202597"/>
                      <a:pt x="606743" y="202597"/>
                    </a:cubicBezTo>
                    <a:cubicBezTo>
                      <a:pt x="633698" y="202597"/>
                      <a:pt x="654368" y="53531"/>
                      <a:pt x="713708" y="53531"/>
                    </a:cubicBezTo>
                    <a:cubicBezTo>
                      <a:pt x="770858" y="53531"/>
                      <a:pt x="770858" y="147638"/>
                      <a:pt x="815816" y="147638"/>
                    </a:cubicBezTo>
                    <a:cubicBezTo>
                      <a:pt x="860774" y="147638"/>
                      <a:pt x="851249" y="0"/>
                      <a:pt x="918020" y="0"/>
                    </a:cubicBezTo>
                    <a:lnTo>
                      <a:pt x="918020" y="439198"/>
                    </a:lnTo>
                    <a:lnTo>
                      <a:pt x="476" y="43919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F7B84E2-1EA4-E6C4-F5D1-F11B2F07C6DE}"/>
                  </a:ext>
                </a:extLst>
              </p:cNvPr>
              <p:cNvSpPr/>
              <p:nvPr/>
            </p:nvSpPr>
            <p:spPr>
              <a:xfrm>
                <a:off x="2025015" y="2390584"/>
                <a:ext cx="918019" cy="439197"/>
              </a:xfrm>
              <a:custGeom>
                <a:avLst/>
                <a:gdLst>
                  <a:gd name="connsiteX0" fmla="*/ 0 w 918019"/>
                  <a:gd name="connsiteY0" fmla="*/ 335947 h 439197"/>
                  <a:gd name="connsiteX1" fmla="*/ 100870 w 918019"/>
                  <a:gd name="connsiteY1" fmla="*/ 241840 h 439197"/>
                  <a:gd name="connsiteX2" fmla="*/ 198215 w 918019"/>
                  <a:gd name="connsiteY2" fmla="*/ 294323 h 439197"/>
                  <a:gd name="connsiteX3" fmla="*/ 300418 w 918019"/>
                  <a:gd name="connsiteY3" fmla="*/ 178784 h 439197"/>
                  <a:gd name="connsiteX4" fmla="*/ 407289 w 918019"/>
                  <a:gd name="connsiteY4" fmla="*/ 322421 h 439197"/>
                  <a:gd name="connsiteX5" fmla="*/ 534734 w 918019"/>
                  <a:gd name="connsiteY5" fmla="*/ 147638 h 439197"/>
                  <a:gd name="connsiteX6" fmla="*/ 606743 w 918019"/>
                  <a:gd name="connsiteY6" fmla="*/ 202597 h 439197"/>
                  <a:gd name="connsiteX7" fmla="*/ 713708 w 918019"/>
                  <a:gd name="connsiteY7" fmla="*/ 53531 h 439197"/>
                  <a:gd name="connsiteX8" fmla="*/ 815816 w 918019"/>
                  <a:gd name="connsiteY8" fmla="*/ 147638 h 439197"/>
                  <a:gd name="connsiteX9" fmla="*/ 918020 w 918019"/>
                  <a:gd name="connsiteY9" fmla="*/ 0 h 439197"/>
                  <a:gd name="connsiteX10" fmla="*/ 918020 w 918019"/>
                  <a:gd name="connsiteY10" fmla="*/ 439198 h 439197"/>
                  <a:gd name="connsiteX11" fmla="*/ 476 w 918019"/>
                  <a:gd name="connsiteY11" fmla="*/ 439198 h 4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8019" h="439197">
                    <a:moveTo>
                      <a:pt x="0" y="335947"/>
                    </a:moveTo>
                    <a:cubicBezTo>
                      <a:pt x="0" y="335947"/>
                      <a:pt x="62198" y="241840"/>
                      <a:pt x="100870" y="241840"/>
                    </a:cubicBezTo>
                    <a:cubicBezTo>
                      <a:pt x="141637" y="241840"/>
                      <a:pt x="163259" y="294323"/>
                      <a:pt x="198215" y="294323"/>
                    </a:cubicBezTo>
                    <a:cubicBezTo>
                      <a:pt x="233172" y="294323"/>
                      <a:pt x="258128" y="178784"/>
                      <a:pt x="300418" y="178784"/>
                    </a:cubicBezTo>
                    <a:cubicBezTo>
                      <a:pt x="342709" y="178784"/>
                      <a:pt x="364903" y="322421"/>
                      <a:pt x="407289" y="322421"/>
                    </a:cubicBezTo>
                    <a:cubicBezTo>
                      <a:pt x="449675" y="322421"/>
                      <a:pt x="489966" y="147638"/>
                      <a:pt x="534734" y="147638"/>
                    </a:cubicBezTo>
                    <a:cubicBezTo>
                      <a:pt x="579501" y="147638"/>
                      <a:pt x="584263" y="202597"/>
                      <a:pt x="606743" y="202597"/>
                    </a:cubicBezTo>
                    <a:cubicBezTo>
                      <a:pt x="633698" y="202597"/>
                      <a:pt x="654368" y="53531"/>
                      <a:pt x="713708" y="53531"/>
                    </a:cubicBezTo>
                    <a:cubicBezTo>
                      <a:pt x="770858" y="53531"/>
                      <a:pt x="770858" y="147638"/>
                      <a:pt x="815816" y="147638"/>
                    </a:cubicBezTo>
                    <a:cubicBezTo>
                      <a:pt x="860774" y="147638"/>
                      <a:pt x="851249" y="0"/>
                      <a:pt x="918020" y="0"/>
                    </a:cubicBezTo>
                    <a:lnTo>
                      <a:pt x="918020" y="439198"/>
                    </a:lnTo>
                    <a:lnTo>
                      <a:pt x="476" y="439198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99EEF2C-F202-AEB8-1260-69167EC26E47}"/>
                  </a:ext>
                </a:extLst>
              </p:cNvPr>
              <p:cNvSpPr/>
              <p:nvPr/>
            </p:nvSpPr>
            <p:spPr>
              <a:xfrm>
                <a:off x="2020823" y="2385441"/>
                <a:ext cx="921448" cy="343757"/>
              </a:xfrm>
              <a:custGeom>
                <a:avLst/>
                <a:gdLst>
                  <a:gd name="connsiteX0" fmla="*/ 8001 w 921448"/>
                  <a:gd name="connsiteY0" fmla="*/ 343757 h 343757"/>
                  <a:gd name="connsiteX1" fmla="*/ 0 w 921448"/>
                  <a:gd name="connsiteY1" fmla="*/ 338519 h 343757"/>
                  <a:gd name="connsiteX2" fmla="*/ 104775 w 921448"/>
                  <a:gd name="connsiteY2" fmla="*/ 242221 h 343757"/>
                  <a:gd name="connsiteX3" fmla="*/ 160496 w 921448"/>
                  <a:gd name="connsiteY3" fmla="*/ 270796 h 343757"/>
                  <a:gd name="connsiteX4" fmla="*/ 202121 w 921448"/>
                  <a:gd name="connsiteY4" fmla="*/ 294322 h 343757"/>
                  <a:gd name="connsiteX5" fmla="*/ 244030 w 921448"/>
                  <a:gd name="connsiteY5" fmla="*/ 243173 h 343757"/>
                  <a:gd name="connsiteX6" fmla="*/ 304324 w 921448"/>
                  <a:gd name="connsiteY6" fmla="*/ 178784 h 343757"/>
                  <a:gd name="connsiteX7" fmla="*/ 362045 w 921448"/>
                  <a:gd name="connsiteY7" fmla="*/ 253365 h 343757"/>
                  <a:gd name="connsiteX8" fmla="*/ 411194 w 921448"/>
                  <a:gd name="connsiteY8" fmla="*/ 322421 h 343757"/>
                  <a:gd name="connsiteX9" fmla="*/ 468344 w 921448"/>
                  <a:gd name="connsiteY9" fmla="*/ 239554 h 343757"/>
                  <a:gd name="connsiteX10" fmla="*/ 538163 w 921448"/>
                  <a:gd name="connsiteY10" fmla="*/ 147638 h 343757"/>
                  <a:gd name="connsiteX11" fmla="*/ 591217 w 921448"/>
                  <a:gd name="connsiteY11" fmla="*/ 184213 h 343757"/>
                  <a:gd name="connsiteX12" fmla="*/ 610267 w 921448"/>
                  <a:gd name="connsiteY12" fmla="*/ 202597 h 343757"/>
                  <a:gd name="connsiteX13" fmla="*/ 637984 w 921448"/>
                  <a:gd name="connsiteY13" fmla="*/ 152781 h 343757"/>
                  <a:gd name="connsiteX14" fmla="*/ 717137 w 921448"/>
                  <a:gd name="connsiteY14" fmla="*/ 53530 h 343757"/>
                  <a:gd name="connsiteX15" fmla="*/ 779240 w 921448"/>
                  <a:gd name="connsiteY15" fmla="*/ 107347 h 343757"/>
                  <a:gd name="connsiteX16" fmla="*/ 819245 w 921448"/>
                  <a:gd name="connsiteY16" fmla="*/ 147638 h 343757"/>
                  <a:gd name="connsiteX17" fmla="*/ 854202 w 921448"/>
                  <a:gd name="connsiteY17" fmla="*/ 88106 h 343757"/>
                  <a:gd name="connsiteX18" fmla="*/ 921448 w 921448"/>
                  <a:gd name="connsiteY18" fmla="*/ 0 h 343757"/>
                  <a:gd name="connsiteX19" fmla="*/ 921448 w 921448"/>
                  <a:gd name="connsiteY19" fmla="*/ 9525 h 343757"/>
                  <a:gd name="connsiteX20" fmla="*/ 863251 w 921448"/>
                  <a:gd name="connsiteY20" fmla="*/ 90964 h 343757"/>
                  <a:gd name="connsiteX21" fmla="*/ 819245 w 921448"/>
                  <a:gd name="connsiteY21" fmla="*/ 157639 h 343757"/>
                  <a:gd name="connsiteX22" fmla="*/ 770858 w 921448"/>
                  <a:gd name="connsiteY22" fmla="*/ 112300 h 343757"/>
                  <a:gd name="connsiteX23" fmla="*/ 717137 w 921448"/>
                  <a:gd name="connsiteY23" fmla="*/ 63532 h 343757"/>
                  <a:gd name="connsiteX24" fmla="*/ 646748 w 921448"/>
                  <a:gd name="connsiteY24" fmla="*/ 156877 h 343757"/>
                  <a:gd name="connsiteX25" fmla="*/ 610267 w 921448"/>
                  <a:gd name="connsiteY25" fmla="*/ 212598 h 343757"/>
                  <a:gd name="connsiteX26" fmla="*/ 583216 w 921448"/>
                  <a:gd name="connsiteY26" fmla="*/ 189929 h 343757"/>
                  <a:gd name="connsiteX27" fmla="*/ 538163 w 921448"/>
                  <a:gd name="connsiteY27" fmla="*/ 157639 h 343757"/>
                  <a:gd name="connsiteX28" fmla="*/ 476917 w 921448"/>
                  <a:gd name="connsiteY28" fmla="*/ 244221 h 343757"/>
                  <a:gd name="connsiteX29" fmla="*/ 410718 w 921448"/>
                  <a:gd name="connsiteY29" fmla="*/ 332422 h 343757"/>
                  <a:gd name="connsiteX30" fmla="*/ 352806 w 921448"/>
                  <a:gd name="connsiteY30" fmla="*/ 257746 h 343757"/>
                  <a:gd name="connsiteX31" fmla="*/ 303848 w 921448"/>
                  <a:gd name="connsiteY31" fmla="*/ 188786 h 343757"/>
                  <a:gd name="connsiteX32" fmla="*/ 251936 w 921448"/>
                  <a:gd name="connsiteY32" fmla="*/ 248221 h 343757"/>
                  <a:gd name="connsiteX33" fmla="*/ 201644 w 921448"/>
                  <a:gd name="connsiteY33" fmla="*/ 304324 h 343757"/>
                  <a:gd name="connsiteX34" fmla="*/ 154019 w 921448"/>
                  <a:gd name="connsiteY34" fmla="*/ 278416 h 343757"/>
                  <a:gd name="connsiteX35" fmla="*/ 104680 w 921448"/>
                  <a:gd name="connsiteY35" fmla="*/ 251841 h 343757"/>
                  <a:gd name="connsiteX36" fmla="*/ 8001 w 921448"/>
                  <a:gd name="connsiteY36" fmla="*/ 343757 h 34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21448" h="343757">
                    <a:moveTo>
                      <a:pt x="8001" y="343757"/>
                    </a:moveTo>
                    <a:lnTo>
                      <a:pt x="0" y="338519"/>
                    </a:lnTo>
                    <a:cubicBezTo>
                      <a:pt x="2572" y="334518"/>
                      <a:pt x="64103" y="242221"/>
                      <a:pt x="104775" y="242221"/>
                    </a:cubicBezTo>
                    <a:cubicBezTo>
                      <a:pt x="127730" y="242221"/>
                      <a:pt x="144399" y="256889"/>
                      <a:pt x="160496" y="270796"/>
                    </a:cubicBezTo>
                    <a:cubicBezTo>
                      <a:pt x="174212" y="282893"/>
                      <a:pt x="187071" y="294322"/>
                      <a:pt x="202121" y="294322"/>
                    </a:cubicBezTo>
                    <a:cubicBezTo>
                      <a:pt x="217170" y="294322"/>
                      <a:pt x="230696" y="268319"/>
                      <a:pt x="244030" y="243173"/>
                    </a:cubicBezTo>
                    <a:cubicBezTo>
                      <a:pt x="261366" y="211550"/>
                      <a:pt x="279273" y="178784"/>
                      <a:pt x="304324" y="178784"/>
                    </a:cubicBezTo>
                    <a:cubicBezTo>
                      <a:pt x="329375" y="178784"/>
                      <a:pt x="344805" y="214979"/>
                      <a:pt x="362045" y="253365"/>
                    </a:cubicBezTo>
                    <a:cubicBezTo>
                      <a:pt x="376523" y="285750"/>
                      <a:pt x="393097" y="322421"/>
                      <a:pt x="411194" y="322421"/>
                    </a:cubicBezTo>
                    <a:cubicBezTo>
                      <a:pt x="429292" y="322421"/>
                      <a:pt x="450247" y="278416"/>
                      <a:pt x="468344" y="239554"/>
                    </a:cubicBezTo>
                    <a:cubicBezTo>
                      <a:pt x="491014" y="191929"/>
                      <a:pt x="512445" y="147638"/>
                      <a:pt x="538163" y="147638"/>
                    </a:cubicBezTo>
                    <a:cubicBezTo>
                      <a:pt x="566738" y="147638"/>
                      <a:pt x="580454" y="167926"/>
                      <a:pt x="591217" y="184213"/>
                    </a:cubicBezTo>
                    <a:cubicBezTo>
                      <a:pt x="597789" y="193738"/>
                      <a:pt x="603409" y="202597"/>
                      <a:pt x="610267" y="202597"/>
                    </a:cubicBezTo>
                    <a:cubicBezTo>
                      <a:pt x="617125" y="202597"/>
                      <a:pt x="629317" y="174974"/>
                      <a:pt x="637984" y="152781"/>
                    </a:cubicBezTo>
                    <a:cubicBezTo>
                      <a:pt x="655892" y="108585"/>
                      <a:pt x="678180" y="53530"/>
                      <a:pt x="717137" y="53530"/>
                    </a:cubicBezTo>
                    <a:cubicBezTo>
                      <a:pt x="750189" y="53530"/>
                      <a:pt x="765620" y="82105"/>
                      <a:pt x="779240" y="107347"/>
                    </a:cubicBezTo>
                    <a:cubicBezTo>
                      <a:pt x="790956" y="128969"/>
                      <a:pt x="801053" y="147638"/>
                      <a:pt x="819245" y="147638"/>
                    </a:cubicBezTo>
                    <a:cubicBezTo>
                      <a:pt x="835914" y="147638"/>
                      <a:pt x="844772" y="119063"/>
                      <a:pt x="854202" y="88106"/>
                    </a:cubicBezTo>
                    <a:cubicBezTo>
                      <a:pt x="866870" y="46863"/>
                      <a:pt x="881253" y="0"/>
                      <a:pt x="921448" y="0"/>
                    </a:cubicBezTo>
                    <a:lnTo>
                      <a:pt x="921448" y="9525"/>
                    </a:lnTo>
                    <a:cubicBezTo>
                      <a:pt x="888302" y="9525"/>
                      <a:pt x="875538" y="50959"/>
                      <a:pt x="863251" y="90964"/>
                    </a:cubicBezTo>
                    <a:cubicBezTo>
                      <a:pt x="852869" y="124968"/>
                      <a:pt x="842963" y="157639"/>
                      <a:pt x="819245" y="157639"/>
                    </a:cubicBezTo>
                    <a:cubicBezTo>
                      <a:pt x="795528" y="157639"/>
                      <a:pt x="782860" y="134588"/>
                      <a:pt x="770858" y="112300"/>
                    </a:cubicBezTo>
                    <a:cubicBezTo>
                      <a:pt x="757904" y="88297"/>
                      <a:pt x="744474" y="63532"/>
                      <a:pt x="717137" y="63532"/>
                    </a:cubicBezTo>
                    <a:cubicBezTo>
                      <a:pt x="684562" y="63532"/>
                      <a:pt x="663607" y="115253"/>
                      <a:pt x="646748" y="156877"/>
                    </a:cubicBezTo>
                    <a:cubicBezTo>
                      <a:pt x="633698" y="189166"/>
                      <a:pt x="624269" y="212598"/>
                      <a:pt x="610267" y="212598"/>
                    </a:cubicBezTo>
                    <a:cubicBezTo>
                      <a:pt x="598265" y="212598"/>
                      <a:pt x="591217" y="201549"/>
                      <a:pt x="583216" y="189929"/>
                    </a:cubicBezTo>
                    <a:cubicBezTo>
                      <a:pt x="573691" y="174784"/>
                      <a:pt x="561880" y="157639"/>
                      <a:pt x="538163" y="157639"/>
                    </a:cubicBezTo>
                    <a:cubicBezTo>
                      <a:pt x="518446" y="157639"/>
                      <a:pt x="496443" y="203645"/>
                      <a:pt x="476917" y="244221"/>
                    </a:cubicBezTo>
                    <a:cubicBezTo>
                      <a:pt x="455200" y="289560"/>
                      <a:pt x="434626" y="332422"/>
                      <a:pt x="410718" y="332422"/>
                    </a:cubicBezTo>
                    <a:cubicBezTo>
                      <a:pt x="386810" y="332422"/>
                      <a:pt x="370142" y="296132"/>
                      <a:pt x="352806" y="257746"/>
                    </a:cubicBezTo>
                    <a:cubicBezTo>
                      <a:pt x="338328" y="225457"/>
                      <a:pt x="321850" y="188786"/>
                      <a:pt x="303848" y="188786"/>
                    </a:cubicBezTo>
                    <a:cubicBezTo>
                      <a:pt x="285845" y="188786"/>
                      <a:pt x="267176" y="220313"/>
                      <a:pt x="251936" y="248221"/>
                    </a:cubicBezTo>
                    <a:cubicBezTo>
                      <a:pt x="236696" y="276130"/>
                      <a:pt x="221171" y="304324"/>
                      <a:pt x="201644" y="304324"/>
                    </a:cubicBezTo>
                    <a:cubicBezTo>
                      <a:pt x="182118" y="304324"/>
                      <a:pt x="168116" y="291179"/>
                      <a:pt x="154019" y="278416"/>
                    </a:cubicBezTo>
                    <a:cubicBezTo>
                      <a:pt x="139922" y="265652"/>
                      <a:pt x="124016" y="251841"/>
                      <a:pt x="104680" y="251841"/>
                    </a:cubicBezTo>
                    <a:cubicBezTo>
                      <a:pt x="75248" y="251746"/>
                      <a:pt x="24860" y="318135"/>
                      <a:pt x="8001" y="34375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AE679E7-D758-2256-9F2A-7B74FDC7AC1B}"/>
                  </a:ext>
                </a:extLst>
              </p:cNvPr>
              <p:cNvSpPr/>
              <p:nvPr/>
            </p:nvSpPr>
            <p:spPr>
              <a:xfrm>
                <a:off x="2021490" y="2472449"/>
                <a:ext cx="922400" cy="285585"/>
              </a:xfrm>
              <a:custGeom>
                <a:avLst/>
                <a:gdLst>
                  <a:gd name="connsiteX0" fmla="*/ 194024 w 922400"/>
                  <a:gd name="connsiteY0" fmla="*/ 285514 h 285585"/>
                  <a:gd name="connsiteX1" fmla="*/ 190976 w 922400"/>
                  <a:gd name="connsiteY1" fmla="*/ 285514 h 285585"/>
                  <a:gd name="connsiteX2" fmla="*/ 146304 w 922400"/>
                  <a:gd name="connsiteY2" fmla="*/ 234365 h 285585"/>
                  <a:gd name="connsiteX3" fmla="*/ 136017 w 922400"/>
                  <a:gd name="connsiteY3" fmla="*/ 214077 h 285585"/>
                  <a:gd name="connsiteX4" fmla="*/ 102298 w 922400"/>
                  <a:gd name="connsiteY4" fmla="*/ 193217 h 285585"/>
                  <a:gd name="connsiteX5" fmla="*/ 52006 w 922400"/>
                  <a:gd name="connsiteY5" fmla="*/ 225221 h 285585"/>
                  <a:gd name="connsiteX6" fmla="*/ 45625 w 922400"/>
                  <a:gd name="connsiteY6" fmla="*/ 231222 h 285585"/>
                  <a:gd name="connsiteX7" fmla="*/ 7048 w 922400"/>
                  <a:gd name="connsiteY7" fmla="*/ 269893 h 285585"/>
                  <a:gd name="connsiteX8" fmla="*/ 0 w 922400"/>
                  <a:gd name="connsiteY8" fmla="*/ 263511 h 285585"/>
                  <a:gd name="connsiteX9" fmla="*/ 39148 w 922400"/>
                  <a:gd name="connsiteY9" fmla="*/ 224173 h 285585"/>
                  <a:gd name="connsiteX10" fmla="*/ 45434 w 922400"/>
                  <a:gd name="connsiteY10" fmla="*/ 218363 h 285585"/>
                  <a:gd name="connsiteX11" fmla="*/ 101251 w 922400"/>
                  <a:gd name="connsiteY11" fmla="*/ 183787 h 285585"/>
                  <a:gd name="connsiteX12" fmla="*/ 143923 w 922400"/>
                  <a:gd name="connsiteY12" fmla="*/ 208838 h 285585"/>
                  <a:gd name="connsiteX13" fmla="*/ 154972 w 922400"/>
                  <a:gd name="connsiteY13" fmla="*/ 230365 h 285585"/>
                  <a:gd name="connsiteX14" fmla="*/ 192119 w 922400"/>
                  <a:gd name="connsiteY14" fmla="*/ 276084 h 285585"/>
                  <a:gd name="connsiteX15" fmla="*/ 239077 w 922400"/>
                  <a:gd name="connsiteY15" fmla="*/ 227316 h 285585"/>
                  <a:gd name="connsiteX16" fmla="*/ 244602 w 922400"/>
                  <a:gd name="connsiteY16" fmla="*/ 217791 h 285585"/>
                  <a:gd name="connsiteX17" fmla="*/ 263652 w 922400"/>
                  <a:gd name="connsiteY17" fmla="*/ 186168 h 285585"/>
                  <a:gd name="connsiteX18" fmla="*/ 297085 w 922400"/>
                  <a:gd name="connsiteY18" fmla="*/ 131400 h 285585"/>
                  <a:gd name="connsiteX19" fmla="*/ 327660 w 922400"/>
                  <a:gd name="connsiteY19" fmla="*/ 90728 h 285585"/>
                  <a:gd name="connsiteX20" fmla="*/ 373094 w 922400"/>
                  <a:gd name="connsiteY20" fmla="*/ 62915 h 285585"/>
                  <a:gd name="connsiteX21" fmla="*/ 402526 w 922400"/>
                  <a:gd name="connsiteY21" fmla="*/ 77774 h 285585"/>
                  <a:gd name="connsiteX22" fmla="*/ 436912 w 922400"/>
                  <a:gd name="connsiteY22" fmla="*/ 139686 h 285585"/>
                  <a:gd name="connsiteX23" fmla="*/ 457009 w 922400"/>
                  <a:gd name="connsiteY23" fmla="*/ 181787 h 285585"/>
                  <a:gd name="connsiteX24" fmla="*/ 469868 w 922400"/>
                  <a:gd name="connsiteY24" fmla="*/ 195693 h 285585"/>
                  <a:gd name="connsiteX25" fmla="*/ 495586 w 922400"/>
                  <a:gd name="connsiteY25" fmla="*/ 185407 h 285585"/>
                  <a:gd name="connsiteX26" fmla="*/ 536258 w 922400"/>
                  <a:gd name="connsiteY26" fmla="*/ 129304 h 285585"/>
                  <a:gd name="connsiteX27" fmla="*/ 539305 w 922400"/>
                  <a:gd name="connsiteY27" fmla="*/ 124447 h 285585"/>
                  <a:gd name="connsiteX28" fmla="*/ 543497 w 922400"/>
                  <a:gd name="connsiteY28" fmla="*/ 117303 h 285585"/>
                  <a:gd name="connsiteX29" fmla="*/ 587693 w 922400"/>
                  <a:gd name="connsiteY29" fmla="*/ 77965 h 285585"/>
                  <a:gd name="connsiteX30" fmla="*/ 620839 w 922400"/>
                  <a:gd name="connsiteY30" fmla="*/ 102158 h 285585"/>
                  <a:gd name="connsiteX31" fmla="*/ 647700 w 922400"/>
                  <a:gd name="connsiteY31" fmla="*/ 121208 h 285585"/>
                  <a:gd name="connsiteX32" fmla="*/ 657225 w 922400"/>
                  <a:gd name="connsiteY32" fmla="*/ 113397 h 285585"/>
                  <a:gd name="connsiteX33" fmla="*/ 695325 w 922400"/>
                  <a:gd name="connsiteY33" fmla="*/ 46722 h 285585"/>
                  <a:gd name="connsiteX34" fmla="*/ 705898 w 922400"/>
                  <a:gd name="connsiteY34" fmla="*/ 23481 h 285585"/>
                  <a:gd name="connsiteX35" fmla="*/ 714375 w 922400"/>
                  <a:gd name="connsiteY35" fmla="*/ 9670 h 285585"/>
                  <a:gd name="connsiteX36" fmla="*/ 736473 w 922400"/>
                  <a:gd name="connsiteY36" fmla="*/ 145 h 285585"/>
                  <a:gd name="connsiteX37" fmla="*/ 778193 w 922400"/>
                  <a:gd name="connsiteY37" fmla="*/ 53295 h 285585"/>
                  <a:gd name="connsiteX38" fmla="*/ 781145 w 922400"/>
                  <a:gd name="connsiteY38" fmla="*/ 59676 h 285585"/>
                  <a:gd name="connsiteX39" fmla="*/ 782384 w 922400"/>
                  <a:gd name="connsiteY39" fmla="*/ 62343 h 285585"/>
                  <a:gd name="connsiteX40" fmla="*/ 813721 w 922400"/>
                  <a:gd name="connsiteY40" fmla="*/ 103396 h 285585"/>
                  <a:gd name="connsiteX41" fmla="*/ 838676 w 922400"/>
                  <a:gd name="connsiteY41" fmla="*/ 100253 h 285585"/>
                  <a:gd name="connsiteX42" fmla="*/ 847058 w 922400"/>
                  <a:gd name="connsiteY42" fmla="*/ 96157 h 285585"/>
                  <a:gd name="connsiteX43" fmla="*/ 922401 w 922400"/>
                  <a:gd name="connsiteY43" fmla="*/ 73964 h 285585"/>
                  <a:gd name="connsiteX44" fmla="*/ 922401 w 922400"/>
                  <a:gd name="connsiteY44" fmla="*/ 83489 h 285585"/>
                  <a:gd name="connsiteX45" fmla="*/ 851249 w 922400"/>
                  <a:gd name="connsiteY45" fmla="*/ 104634 h 285585"/>
                  <a:gd name="connsiteX46" fmla="*/ 842772 w 922400"/>
                  <a:gd name="connsiteY46" fmla="*/ 108825 h 285585"/>
                  <a:gd name="connsiteX47" fmla="*/ 810577 w 922400"/>
                  <a:gd name="connsiteY47" fmla="*/ 112350 h 285585"/>
                  <a:gd name="connsiteX48" fmla="*/ 773811 w 922400"/>
                  <a:gd name="connsiteY48" fmla="*/ 66439 h 285585"/>
                  <a:gd name="connsiteX49" fmla="*/ 772573 w 922400"/>
                  <a:gd name="connsiteY49" fmla="*/ 63772 h 285585"/>
                  <a:gd name="connsiteX50" fmla="*/ 769525 w 922400"/>
                  <a:gd name="connsiteY50" fmla="*/ 57105 h 285585"/>
                  <a:gd name="connsiteX51" fmla="*/ 734949 w 922400"/>
                  <a:gd name="connsiteY51" fmla="*/ 9480 h 285585"/>
                  <a:gd name="connsiteX52" fmla="*/ 721423 w 922400"/>
                  <a:gd name="connsiteY52" fmla="*/ 16052 h 285585"/>
                  <a:gd name="connsiteX53" fmla="*/ 714565 w 922400"/>
                  <a:gd name="connsiteY53" fmla="*/ 27673 h 285585"/>
                  <a:gd name="connsiteX54" fmla="*/ 704088 w 922400"/>
                  <a:gd name="connsiteY54" fmla="*/ 50532 h 285585"/>
                  <a:gd name="connsiteX55" fmla="*/ 665035 w 922400"/>
                  <a:gd name="connsiteY55" fmla="*/ 119589 h 285585"/>
                  <a:gd name="connsiteX56" fmla="*/ 651605 w 922400"/>
                  <a:gd name="connsiteY56" fmla="*/ 130161 h 285585"/>
                  <a:gd name="connsiteX57" fmla="*/ 613505 w 922400"/>
                  <a:gd name="connsiteY57" fmla="*/ 108540 h 285585"/>
                  <a:gd name="connsiteX58" fmla="*/ 588264 w 922400"/>
                  <a:gd name="connsiteY58" fmla="*/ 87966 h 285585"/>
                  <a:gd name="connsiteX59" fmla="*/ 588264 w 922400"/>
                  <a:gd name="connsiteY59" fmla="*/ 87966 h 285585"/>
                  <a:gd name="connsiteX60" fmla="*/ 552164 w 922400"/>
                  <a:gd name="connsiteY60" fmla="*/ 122637 h 285585"/>
                  <a:gd name="connsiteX61" fmla="*/ 547688 w 922400"/>
                  <a:gd name="connsiteY61" fmla="*/ 129971 h 285585"/>
                  <a:gd name="connsiteX62" fmla="*/ 544735 w 922400"/>
                  <a:gd name="connsiteY62" fmla="*/ 134829 h 285585"/>
                  <a:gd name="connsiteX63" fmla="*/ 502825 w 922400"/>
                  <a:gd name="connsiteY63" fmla="*/ 192550 h 285585"/>
                  <a:gd name="connsiteX64" fmla="*/ 465963 w 922400"/>
                  <a:gd name="connsiteY64" fmla="*/ 204742 h 285585"/>
                  <a:gd name="connsiteX65" fmla="*/ 449294 w 922400"/>
                  <a:gd name="connsiteY65" fmla="*/ 187216 h 285585"/>
                  <a:gd name="connsiteX66" fmla="*/ 428530 w 922400"/>
                  <a:gd name="connsiteY66" fmla="*/ 143878 h 285585"/>
                  <a:gd name="connsiteX67" fmla="*/ 395764 w 922400"/>
                  <a:gd name="connsiteY67" fmla="*/ 84632 h 285585"/>
                  <a:gd name="connsiteX68" fmla="*/ 373761 w 922400"/>
                  <a:gd name="connsiteY68" fmla="*/ 72916 h 285585"/>
                  <a:gd name="connsiteX69" fmla="*/ 373761 w 922400"/>
                  <a:gd name="connsiteY69" fmla="*/ 72916 h 285585"/>
                  <a:gd name="connsiteX70" fmla="*/ 335661 w 922400"/>
                  <a:gd name="connsiteY70" fmla="*/ 97395 h 285585"/>
                  <a:gd name="connsiteX71" fmla="*/ 305943 w 922400"/>
                  <a:gd name="connsiteY71" fmla="*/ 137115 h 285585"/>
                  <a:gd name="connsiteX72" fmla="*/ 272701 w 922400"/>
                  <a:gd name="connsiteY72" fmla="*/ 191502 h 285585"/>
                  <a:gd name="connsiteX73" fmla="*/ 253651 w 922400"/>
                  <a:gd name="connsiteY73" fmla="*/ 223221 h 285585"/>
                  <a:gd name="connsiteX74" fmla="*/ 248317 w 922400"/>
                  <a:gd name="connsiteY74" fmla="*/ 232746 h 285585"/>
                  <a:gd name="connsiteX75" fmla="*/ 194024 w 922400"/>
                  <a:gd name="connsiteY75" fmla="*/ 285514 h 28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922400" h="285585">
                    <a:moveTo>
                      <a:pt x="194024" y="285514"/>
                    </a:moveTo>
                    <a:cubicBezTo>
                      <a:pt x="193010" y="285609"/>
                      <a:pt x="191990" y="285609"/>
                      <a:pt x="190976" y="285514"/>
                    </a:cubicBezTo>
                    <a:cubicBezTo>
                      <a:pt x="168592" y="282847"/>
                      <a:pt x="156305" y="255987"/>
                      <a:pt x="146304" y="234365"/>
                    </a:cubicBezTo>
                    <a:cubicBezTo>
                      <a:pt x="143325" y="227383"/>
                      <a:pt x="139889" y="220606"/>
                      <a:pt x="136017" y="214077"/>
                    </a:cubicBezTo>
                    <a:cubicBezTo>
                      <a:pt x="125921" y="198837"/>
                      <a:pt x="114586" y="191788"/>
                      <a:pt x="102298" y="193217"/>
                    </a:cubicBezTo>
                    <a:cubicBezTo>
                      <a:pt x="83248" y="195503"/>
                      <a:pt x="66770" y="211315"/>
                      <a:pt x="52006" y="225221"/>
                    </a:cubicBezTo>
                    <a:lnTo>
                      <a:pt x="45625" y="231222"/>
                    </a:lnTo>
                    <a:cubicBezTo>
                      <a:pt x="32290" y="243509"/>
                      <a:pt x="19240" y="256463"/>
                      <a:pt x="7048" y="269893"/>
                    </a:cubicBezTo>
                    <a:lnTo>
                      <a:pt x="0" y="263511"/>
                    </a:lnTo>
                    <a:cubicBezTo>
                      <a:pt x="12478" y="249891"/>
                      <a:pt x="25622" y="236651"/>
                      <a:pt x="39148" y="224173"/>
                    </a:cubicBezTo>
                    <a:cubicBezTo>
                      <a:pt x="41243" y="222364"/>
                      <a:pt x="43243" y="220363"/>
                      <a:pt x="45434" y="218363"/>
                    </a:cubicBezTo>
                    <a:cubicBezTo>
                      <a:pt x="60484" y="204075"/>
                      <a:pt x="79248" y="186359"/>
                      <a:pt x="101251" y="183787"/>
                    </a:cubicBezTo>
                    <a:cubicBezTo>
                      <a:pt x="117062" y="181787"/>
                      <a:pt x="131921" y="190550"/>
                      <a:pt x="143923" y="208838"/>
                    </a:cubicBezTo>
                    <a:cubicBezTo>
                      <a:pt x="148126" y="215734"/>
                      <a:pt x="151819" y="222929"/>
                      <a:pt x="154972" y="230365"/>
                    </a:cubicBezTo>
                    <a:cubicBezTo>
                      <a:pt x="163925" y="249415"/>
                      <a:pt x="175069" y="273989"/>
                      <a:pt x="192119" y="276084"/>
                    </a:cubicBezTo>
                    <a:cubicBezTo>
                      <a:pt x="209169" y="278180"/>
                      <a:pt x="228314" y="246366"/>
                      <a:pt x="239077" y="227316"/>
                    </a:cubicBezTo>
                    <a:cubicBezTo>
                      <a:pt x="241078" y="223602"/>
                      <a:pt x="242983" y="220363"/>
                      <a:pt x="244602" y="217791"/>
                    </a:cubicBezTo>
                    <a:cubicBezTo>
                      <a:pt x="250984" y="207314"/>
                      <a:pt x="257175" y="196741"/>
                      <a:pt x="263652" y="186168"/>
                    </a:cubicBezTo>
                    <a:cubicBezTo>
                      <a:pt x="274225" y="168071"/>
                      <a:pt x="285274" y="149211"/>
                      <a:pt x="297085" y="131400"/>
                    </a:cubicBezTo>
                    <a:cubicBezTo>
                      <a:pt x="306394" y="117200"/>
                      <a:pt x="316606" y="103615"/>
                      <a:pt x="327660" y="90728"/>
                    </a:cubicBezTo>
                    <a:cubicBezTo>
                      <a:pt x="343567" y="72345"/>
                      <a:pt x="358807" y="63010"/>
                      <a:pt x="373094" y="62915"/>
                    </a:cubicBezTo>
                    <a:cubicBezTo>
                      <a:pt x="384651" y="63147"/>
                      <a:pt x="395478" y="68612"/>
                      <a:pt x="402526" y="77774"/>
                    </a:cubicBezTo>
                    <a:cubicBezTo>
                      <a:pt x="417362" y="96349"/>
                      <a:pt x="428984" y="117275"/>
                      <a:pt x="436912" y="139686"/>
                    </a:cubicBezTo>
                    <a:cubicBezTo>
                      <a:pt x="442565" y="154196"/>
                      <a:pt x="449283" y="168267"/>
                      <a:pt x="457009" y="181787"/>
                    </a:cubicBezTo>
                    <a:cubicBezTo>
                      <a:pt x="459993" y="187476"/>
                      <a:pt x="464430" y="192274"/>
                      <a:pt x="469868" y="195693"/>
                    </a:cubicBezTo>
                    <a:cubicBezTo>
                      <a:pt x="478726" y="200170"/>
                      <a:pt x="488918" y="192645"/>
                      <a:pt x="495586" y="185407"/>
                    </a:cubicBezTo>
                    <a:cubicBezTo>
                      <a:pt x="511029" y="168149"/>
                      <a:pt x="524658" y="149349"/>
                      <a:pt x="536258" y="129304"/>
                    </a:cubicBezTo>
                    <a:lnTo>
                      <a:pt x="539305" y="124447"/>
                    </a:lnTo>
                    <a:cubicBezTo>
                      <a:pt x="540639" y="122256"/>
                      <a:pt x="542068" y="119874"/>
                      <a:pt x="543497" y="117303"/>
                    </a:cubicBezTo>
                    <a:cubicBezTo>
                      <a:pt x="553022" y="101015"/>
                      <a:pt x="566356" y="78536"/>
                      <a:pt x="587693" y="77965"/>
                    </a:cubicBezTo>
                    <a:cubicBezTo>
                      <a:pt x="601313" y="77965"/>
                      <a:pt x="611410" y="90061"/>
                      <a:pt x="620839" y="102158"/>
                    </a:cubicBezTo>
                    <a:cubicBezTo>
                      <a:pt x="631698" y="115969"/>
                      <a:pt x="638937" y="124065"/>
                      <a:pt x="647700" y="121208"/>
                    </a:cubicBezTo>
                    <a:cubicBezTo>
                      <a:pt x="651473" y="119434"/>
                      <a:pt x="654747" y="116750"/>
                      <a:pt x="657225" y="113397"/>
                    </a:cubicBezTo>
                    <a:cubicBezTo>
                      <a:pt x="673029" y="93096"/>
                      <a:pt x="685858" y="70645"/>
                      <a:pt x="695325" y="46722"/>
                    </a:cubicBezTo>
                    <a:cubicBezTo>
                      <a:pt x="698849" y="38912"/>
                      <a:pt x="702278" y="31101"/>
                      <a:pt x="705898" y="23481"/>
                    </a:cubicBezTo>
                    <a:cubicBezTo>
                      <a:pt x="708079" y="18512"/>
                      <a:pt x="710931" y="13865"/>
                      <a:pt x="714375" y="9670"/>
                    </a:cubicBezTo>
                    <a:cubicBezTo>
                      <a:pt x="719552" y="2829"/>
                      <a:pt x="727944" y="-789"/>
                      <a:pt x="736473" y="145"/>
                    </a:cubicBezTo>
                    <a:cubicBezTo>
                      <a:pt x="755523" y="3289"/>
                      <a:pt x="769906" y="34531"/>
                      <a:pt x="778193" y="53295"/>
                    </a:cubicBezTo>
                    <a:cubicBezTo>
                      <a:pt x="779335" y="55771"/>
                      <a:pt x="780288" y="57962"/>
                      <a:pt x="781145" y="59676"/>
                    </a:cubicBezTo>
                    <a:lnTo>
                      <a:pt x="782384" y="62343"/>
                    </a:lnTo>
                    <a:cubicBezTo>
                      <a:pt x="790861" y="80060"/>
                      <a:pt x="799624" y="98443"/>
                      <a:pt x="813721" y="103396"/>
                    </a:cubicBezTo>
                    <a:cubicBezTo>
                      <a:pt x="822124" y="105742"/>
                      <a:pt x="831118" y="104610"/>
                      <a:pt x="838676" y="100253"/>
                    </a:cubicBezTo>
                    <a:lnTo>
                      <a:pt x="847058" y="96157"/>
                    </a:lnTo>
                    <a:cubicBezTo>
                      <a:pt x="871347" y="84251"/>
                      <a:pt x="892302" y="73964"/>
                      <a:pt x="922401" y="73964"/>
                    </a:cubicBezTo>
                    <a:lnTo>
                      <a:pt x="922401" y="83489"/>
                    </a:lnTo>
                    <a:cubicBezTo>
                      <a:pt x="894493" y="83489"/>
                      <a:pt x="875347" y="93014"/>
                      <a:pt x="851249" y="104634"/>
                    </a:cubicBezTo>
                    <a:lnTo>
                      <a:pt x="842772" y="108825"/>
                    </a:lnTo>
                    <a:cubicBezTo>
                      <a:pt x="832980" y="114373"/>
                      <a:pt x="821337" y="115648"/>
                      <a:pt x="810577" y="112350"/>
                    </a:cubicBezTo>
                    <a:cubicBezTo>
                      <a:pt x="792671" y="106063"/>
                      <a:pt x="782669" y="85013"/>
                      <a:pt x="773811" y="66439"/>
                    </a:cubicBezTo>
                    <a:lnTo>
                      <a:pt x="772573" y="63772"/>
                    </a:lnTo>
                    <a:cubicBezTo>
                      <a:pt x="771715" y="61962"/>
                      <a:pt x="770668" y="59772"/>
                      <a:pt x="769525" y="57105"/>
                    </a:cubicBezTo>
                    <a:cubicBezTo>
                      <a:pt x="762952" y="42436"/>
                      <a:pt x="749427" y="11861"/>
                      <a:pt x="734949" y="9480"/>
                    </a:cubicBezTo>
                    <a:cubicBezTo>
                      <a:pt x="729609" y="9195"/>
                      <a:pt x="724499" y="11678"/>
                      <a:pt x="721423" y="16052"/>
                    </a:cubicBezTo>
                    <a:cubicBezTo>
                      <a:pt x="718608" y="19588"/>
                      <a:pt x="716300" y="23499"/>
                      <a:pt x="714565" y="27673"/>
                    </a:cubicBezTo>
                    <a:cubicBezTo>
                      <a:pt x="710851" y="35197"/>
                      <a:pt x="707517" y="42912"/>
                      <a:pt x="704088" y="50532"/>
                    </a:cubicBezTo>
                    <a:cubicBezTo>
                      <a:pt x="694412" y="75287"/>
                      <a:pt x="681263" y="98539"/>
                      <a:pt x="665035" y="119589"/>
                    </a:cubicBezTo>
                    <a:cubicBezTo>
                      <a:pt x="661544" y="124211"/>
                      <a:pt x="656918" y="127853"/>
                      <a:pt x="651605" y="130161"/>
                    </a:cubicBezTo>
                    <a:cubicBezTo>
                      <a:pt x="635603" y="136067"/>
                      <a:pt x="624173" y="121494"/>
                      <a:pt x="613505" y="108540"/>
                    </a:cubicBezTo>
                    <a:cubicBezTo>
                      <a:pt x="605504" y="98443"/>
                      <a:pt x="597313" y="87966"/>
                      <a:pt x="588264" y="87966"/>
                    </a:cubicBezTo>
                    <a:lnTo>
                      <a:pt x="588264" y="87966"/>
                    </a:lnTo>
                    <a:cubicBezTo>
                      <a:pt x="572262" y="87966"/>
                      <a:pt x="561118" y="107016"/>
                      <a:pt x="552164" y="122637"/>
                    </a:cubicBezTo>
                    <a:cubicBezTo>
                      <a:pt x="550545" y="125304"/>
                      <a:pt x="549116" y="127780"/>
                      <a:pt x="547688" y="129971"/>
                    </a:cubicBezTo>
                    <a:lnTo>
                      <a:pt x="544735" y="134829"/>
                    </a:lnTo>
                    <a:cubicBezTo>
                      <a:pt x="532756" y="155439"/>
                      <a:pt x="518714" y="174779"/>
                      <a:pt x="502825" y="192550"/>
                    </a:cubicBezTo>
                    <a:cubicBezTo>
                      <a:pt x="489871" y="206171"/>
                      <a:pt x="477012" y="210362"/>
                      <a:pt x="465963" y="204742"/>
                    </a:cubicBezTo>
                    <a:cubicBezTo>
                      <a:pt x="458901" y="200544"/>
                      <a:pt x="453133" y="194480"/>
                      <a:pt x="449294" y="187216"/>
                    </a:cubicBezTo>
                    <a:cubicBezTo>
                      <a:pt x="441304" y="173307"/>
                      <a:pt x="434363" y="158820"/>
                      <a:pt x="428530" y="143878"/>
                    </a:cubicBezTo>
                    <a:cubicBezTo>
                      <a:pt x="421030" y="122421"/>
                      <a:pt x="409951" y="102390"/>
                      <a:pt x="395764" y="84632"/>
                    </a:cubicBezTo>
                    <a:cubicBezTo>
                      <a:pt x="390518" y="77671"/>
                      <a:pt x="382465" y="73383"/>
                      <a:pt x="373761" y="72916"/>
                    </a:cubicBezTo>
                    <a:lnTo>
                      <a:pt x="373761" y="72916"/>
                    </a:lnTo>
                    <a:cubicBezTo>
                      <a:pt x="362331" y="72916"/>
                      <a:pt x="349472" y="81298"/>
                      <a:pt x="335661" y="97395"/>
                    </a:cubicBezTo>
                    <a:cubicBezTo>
                      <a:pt x="324918" y="109987"/>
                      <a:pt x="314991" y="123254"/>
                      <a:pt x="305943" y="137115"/>
                    </a:cubicBezTo>
                    <a:cubicBezTo>
                      <a:pt x="294132" y="154736"/>
                      <a:pt x="283273" y="173405"/>
                      <a:pt x="272701" y="191502"/>
                    </a:cubicBezTo>
                    <a:cubicBezTo>
                      <a:pt x="266509" y="202075"/>
                      <a:pt x="260223" y="212743"/>
                      <a:pt x="253651" y="223221"/>
                    </a:cubicBezTo>
                    <a:cubicBezTo>
                      <a:pt x="252127" y="225792"/>
                      <a:pt x="250317" y="229031"/>
                      <a:pt x="248317" y="232746"/>
                    </a:cubicBezTo>
                    <a:cubicBezTo>
                      <a:pt x="234982" y="253415"/>
                      <a:pt x="216884" y="285514"/>
                      <a:pt x="194024" y="2855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0A7D643-EF1B-9586-C2BE-CEBA5C9C2CA9}"/>
                  </a:ext>
                </a:extLst>
              </p:cNvPr>
              <p:cNvSpPr/>
              <p:nvPr/>
            </p:nvSpPr>
            <p:spPr>
              <a:xfrm>
                <a:off x="2021490" y="2472449"/>
                <a:ext cx="922400" cy="285585"/>
              </a:xfrm>
              <a:custGeom>
                <a:avLst/>
                <a:gdLst>
                  <a:gd name="connsiteX0" fmla="*/ 194024 w 922400"/>
                  <a:gd name="connsiteY0" fmla="*/ 285514 h 285585"/>
                  <a:gd name="connsiteX1" fmla="*/ 190976 w 922400"/>
                  <a:gd name="connsiteY1" fmla="*/ 285514 h 285585"/>
                  <a:gd name="connsiteX2" fmla="*/ 146304 w 922400"/>
                  <a:gd name="connsiteY2" fmla="*/ 234365 h 285585"/>
                  <a:gd name="connsiteX3" fmla="*/ 136017 w 922400"/>
                  <a:gd name="connsiteY3" fmla="*/ 214077 h 285585"/>
                  <a:gd name="connsiteX4" fmla="*/ 102298 w 922400"/>
                  <a:gd name="connsiteY4" fmla="*/ 193217 h 285585"/>
                  <a:gd name="connsiteX5" fmla="*/ 52006 w 922400"/>
                  <a:gd name="connsiteY5" fmla="*/ 225221 h 285585"/>
                  <a:gd name="connsiteX6" fmla="*/ 45625 w 922400"/>
                  <a:gd name="connsiteY6" fmla="*/ 231222 h 285585"/>
                  <a:gd name="connsiteX7" fmla="*/ 7048 w 922400"/>
                  <a:gd name="connsiteY7" fmla="*/ 269893 h 285585"/>
                  <a:gd name="connsiteX8" fmla="*/ 0 w 922400"/>
                  <a:gd name="connsiteY8" fmla="*/ 263511 h 285585"/>
                  <a:gd name="connsiteX9" fmla="*/ 39148 w 922400"/>
                  <a:gd name="connsiteY9" fmla="*/ 224173 h 285585"/>
                  <a:gd name="connsiteX10" fmla="*/ 45434 w 922400"/>
                  <a:gd name="connsiteY10" fmla="*/ 218363 h 285585"/>
                  <a:gd name="connsiteX11" fmla="*/ 101251 w 922400"/>
                  <a:gd name="connsiteY11" fmla="*/ 183787 h 285585"/>
                  <a:gd name="connsiteX12" fmla="*/ 143923 w 922400"/>
                  <a:gd name="connsiteY12" fmla="*/ 208838 h 285585"/>
                  <a:gd name="connsiteX13" fmla="*/ 154972 w 922400"/>
                  <a:gd name="connsiteY13" fmla="*/ 230365 h 285585"/>
                  <a:gd name="connsiteX14" fmla="*/ 192119 w 922400"/>
                  <a:gd name="connsiteY14" fmla="*/ 276084 h 285585"/>
                  <a:gd name="connsiteX15" fmla="*/ 239077 w 922400"/>
                  <a:gd name="connsiteY15" fmla="*/ 227316 h 285585"/>
                  <a:gd name="connsiteX16" fmla="*/ 244602 w 922400"/>
                  <a:gd name="connsiteY16" fmla="*/ 217791 h 285585"/>
                  <a:gd name="connsiteX17" fmla="*/ 263652 w 922400"/>
                  <a:gd name="connsiteY17" fmla="*/ 186168 h 285585"/>
                  <a:gd name="connsiteX18" fmla="*/ 297085 w 922400"/>
                  <a:gd name="connsiteY18" fmla="*/ 131400 h 285585"/>
                  <a:gd name="connsiteX19" fmla="*/ 327660 w 922400"/>
                  <a:gd name="connsiteY19" fmla="*/ 90728 h 285585"/>
                  <a:gd name="connsiteX20" fmla="*/ 373094 w 922400"/>
                  <a:gd name="connsiteY20" fmla="*/ 62915 h 285585"/>
                  <a:gd name="connsiteX21" fmla="*/ 402526 w 922400"/>
                  <a:gd name="connsiteY21" fmla="*/ 77774 h 285585"/>
                  <a:gd name="connsiteX22" fmla="*/ 436912 w 922400"/>
                  <a:gd name="connsiteY22" fmla="*/ 139686 h 285585"/>
                  <a:gd name="connsiteX23" fmla="*/ 457009 w 922400"/>
                  <a:gd name="connsiteY23" fmla="*/ 181787 h 285585"/>
                  <a:gd name="connsiteX24" fmla="*/ 469868 w 922400"/>
                  <a:gd name="connsiteY24" fmla="*/ 195693 h 285585"/>
                  <a:gd name="connsiteX25" fmla="*/ 495586 w 922400"/>
                  <a:gd name="connsiteY25" fmla="*/ 185407 h 285585"/>
                  <a:gd name="connsiteX26" fmla="*/ 536258 w 922400"/>
                  <a:gd name="connsiteY26" fmla="*/ 129304 h 285585"/>
                  <a:gd name="connsiteX27" fmla="*/ 539305 w 922400"/>
                  <a:gd name="connsiteY27" fmla="*/ 124447 h 285585"/>
                  <a:gd name="connsiteX28" fmla="*/ 543497 w 922400"/>
                  <a:gd name="connsiteY28" fmla="*/ 117303 h 285585"/>
                  <a:gd name="connsiteX29" fmla="*/ 587693 w 922400"/>
                  <a:gd name="connsiteY29" fmla="*/ 77965 h 285585"/>
                  <a:gd name="connsiteX30" fmla="*/ 620839 w 922400"/>
                  <a:gd name="connsiteY30" fmla="*/ 102158 h 285585"/>
                  <a:gd name="connsiteX31" fmla="*/ 647700 w 922400"/>
                  <a:gd name="connsiteY31" fmla="*/ 121208 h 285585"/>
                  <a:gd name="connsiteX32" fmla="*/ 657225 w 922400"/>
                  <a:gd name="connsiteY32" fmla="*/ 113397 h 285585"/>
                  <a:gd name="connsiteX33" fmla="*/ 695325 w 922400"/>
                  <a:gd name="connsiteY33" fmla="*/ 46722 h 285585"/>
                  <a:gd name="connsiteX34" fmla="*/ 705898 w 922400"/>
                  <a:gd name="connsiteY34" fmla="*/ 23481 h 285585"/>
                  <a:gd name="connsiteX35" fmla="*/ 714375 w 922400"/>
                  <a:gd name="connsiteY35" fmla="*/ 9670 h 285585"/>
                  <a:gd name="connsiteX36" fmla="*/ 736473 w 922400"/>
                  <a:gd name="connsiteY36" fmla="*/ 145 h 285585"/>
                  <a:gd name="connsiteX37" fmla="*/ 778193 w 922400"/>
                  <a:gd name="connsiteY37" fmla="*/ 53295 h 285585"/>
                  <a:gd name="connsiteX38" fmla="*/ 781145 w 922400"/>
                  <a:gd name="connsiteY38" fmla="*/ 59676 h 285585"/>
                  <a:gd name="connsiteX39" fmla="*/ 782384 w 922400"/>
                  <a:gd name="connsiteY39" fmla="*/ 62343 h 285585"/>
                  <a:gd name="connsiteX40" fmla="*/ 813721 w 922400"/>
                  <a:gd name="connsiteY40" fmla="*/ 103396 h 285585"/>
                  <a:gd name="connsiteX41" fmla="*/ 838676 w 922400"/>
                  <a:gd name="connsiteY41" fmla="*/ 100253 h 285585"/>
                  <a:gd name="connsiteX42" fmla="*/ 847058 w 922400"/>
                  <a:gd name="connsiteY42" fmla="*/ 96157 h 285585"/>
                  <a:gd name="connsiteX43" fmla="*/ 922401 w 922400"/>
                  <a:gd name="connsiteY43" fmla="*/ 73964 h 285585"/>
                  <a:gd name="connsiteX44" fmla="*/ 922401 w 922400"/>
                  <a:gd name="connsiteY44" fmla="*/ 83489 h 285585"/>
                  <a:gd name="connsiteX45" fmla="*/ 851249 w 922400"/>
                  <a:gd name="connsiteY45" fmla="*/ 104634 h 285585"/>
                  <a:gd name="connsiteX46" fmla="*/ 842772 w 922400"/>
                  <a:gd name="connsiteY46" fmla="*/ 108825 h 285585"/>
                  <a:gd name="connsiteX47" fmla="*/ 810577 w 922400"/>
                  <a:gd name="connsiteY47" fmla="*/ 112350 h 285585"/>
                  <a:gd name="connsiteX48" fmla="*/ 773811 w 922400"/>
                  <a:gd name="connsiteY48" fmla="*/ 66439 h 285585"/>
                  <a:gd name="connsiteX49" fmla="*/ 772573 w 922400"/>
                  <a:gd name="connsiteY49" fmla="*/ 63772 h 285585"/>
                  <a:gd name="connsiteX50" fmla="*/ 769525 w 922400"/>
                  <a:gd name="connsiteY50" fmla="*/ 57105 h 285585"/>
                  <a:gd name="connsiteX51" fmla="*/ 734949 w 922400"/>
                  <a:gd name="connsiteY51" fmla="*/ 9480 h 285585"/>
                  <a:gd name="connsiteX52" fmla="*/ 721423 w 922400"/>
                  <a:gd name="connsiteY52" fmla="*/ 16052 h 285585"/>
                  <a:gd name="connsiteX53" fmla="*/ 714565 w 922400"/>
                  <a:gd name="connsiteY53" fmla="*/ 27673 h 285585"/>
                  <a:gd name="connsiteX54" fmla="*/ 704088 w 922400"/>
                  <a:gd name="connsiteY54" fmla="*/ 50532 h 285585"/>
                  <a:gd name="connsiteX55" fmla="*/ 665035 w 922400"/>
                  <a:gd name="connsiteY55" fmla="*/ 119589 h 285585"/>
                  <a:gd name="connsiteX56" fmla="*/ 651605 w 922400"/>
                  <a:gd name="connsiteY56" fmla="*/ 130161 h 285585"/>
                  <a:gd name="connsiteX57" fmla="*/ 613505 w 922400"/>
                  <a:gd name="connsiteY57" fmla="*/ 108540 h 285585"/>
                  <a:gd name="connsiteX58" fmla="*/ 588264 w 922400"/>
                  <a:gd name="connsiteY58" fmla="*/ 87966 h 285585"/>
                  <a:gd name="connsiteX59" fmla="*/ 588264 w 922400"/>
                  <a:gd name="connsiteY59" fmla="*/ 87966 h 285585"/>
                  <a:gd name="connsiteX60" fmla="*/ 552164 w 922400"/>
                  <a:gd name="connsiteY60" fmla="*/ 122637 h 285585"/>
                  <a:gd name="connsiteX61" fmla="*/ 547688 w 922400"/>
                  <a:gd name="connsiteY61" fmla="*/ 129971 h 285585"/>
                  <a:gd name="connsiteX62" fmla="*/ 544735 w 922400"/>
                  <a:gd name="connsiteY62" fmla="*/ 134829 h 285585"/>
                  <a:gd name="connsiteX63" fmla="*/ 502825 w 922400"/>
                  <a:gd name="connsiteY63" fmla="*/ 192550 h 285585"/>
                  <a:gd name="connsiteX64" fmla="*/ 465963 w 922400"/>
                  <a:gd name="connsiteY64" fmla="*/ 204742 h 285585"/>
                  <a:gd name="connsiteX65" fmla="*/ 449294 w 922400"/>
                  <a:gd name="connsiteY65" fmla="*/ 187216 h 285585"/>
                  <a:gd name="connsiteX66" fmla="*/ 428530 w 922400"/>
                  <a:gd name="connsiteY66" fmla="*/ 143878 h 285585"/>
                  <a:gd name="connsiteX67" fmla="*/ 395764 w 922400"/>
                  <a:gd name="connsiteY67" fmla="*/ 84632 h 285585"/>
                  <a:gd name="connsiteX68" fmla="*/ 373761 w 922400"/>
                  <a:gd name="connsiteY68" fmla="*/ 72916 h 285585"/>
                  <a:gd name="connsiteX69" fmla="*/ 373761 w 922400"/>
                  <a:gd name="connsiteY69" fmla="*/ 72916 h 285585"/>
                  <a:gd name="connsiteX70" fmla="*/ 335661 w 922400"/>
                  <a:gd name="connsiteY70" fmla="*/ 97395 h 285585"/>
                  <a:gd name="connsiteX71" fmla="*/ 305943 w 922400"/>
                  <a:gd name="connsiteY71" fmla="*/ 137115 h 285585"/>
                  <a:gd name="connsiteX72" fmla="*/ 272701 w 922400"/>
                  <a:gd name="connsiteY72" fmla="*/ 191502 h 285585"/>
                  <a:gd name="connsiteX73" fmla="*/ 253651 w 922400"/>
                  <a:gd name="connsiteY73" fmla="*/ 223221 h 285585"/>
                  <a:gd name="connsiteX74" fmla="*/ 248317 w 922400"/>
                  <a:gd name="connsiteY74" fmla="*/ 232746 h 285585"/>
                  <a:gd name="connsiteX75" fmla="*/ 194024 w 922400"/>
                  <a:gd name="connsiteY75" fmla="*/ 285514 h 28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922400" h="285585">
                    <a:moveTo>
                      <a:pt x="194024" y="285514"/>
                    </a:moveTo>
                    <a:cubicBezTo>
                      <a:pt x="193010" y="285609"/>
                      <a:pt x="191990" y="285609"/>
                      <a:pt x="190976" y="285514"/>
                    </a:cubicBezTo>
                    <a:cubicBezTo>
                      <a:pt x="168592" y="282847"/>
                      <a:pt x="156305" y="255987"/>
                      <a:pt x="146304" y="234365"/>
                    </a:cubicBezTo>
                    <a:cubicBezTo>
                      <a:pt x="143325" y="227383"/>
                      <a:pt x="139889" y="220606"/>
                      <a:pt x="136017" y="214077"/>
                    </a:cubicBezTo>
                    <a:cubicBezTo>
                      <a:pt x="125921" y="198837"/>
                      <a:pt x="114586" y="191788"/>
                      <a:pt x="102298" y="193217"/>
                    </a:cubicBezTo>
                    <a:cubicBezTo>
                      <a:pt x="83248" y="195503"/>
                      <a:pt x="66770" y="211315"/>
                      <a:pt x="52006" y="225221"/>
                    </a:cubicBezTo>
                    <a:lnTo>
                      <a:pt x="45625" y="231222"/>
                    </a:lnTo>
                    <a:cubicBezTo>
                      <a:pt x="32290" y="243509"/>
                      <a:pt x="19240" y="256463"/>
                      <a:pt x="7048" y="269893"/>
                    </a:cubicBezTo>
                    <a:lnTo>
                      <a:pt x="0" y="263511"/>
                    </a:lnTo>
                    <a:cubicBezTo>
                      <a:pt x="12478" y="249891"/>
                      <a:pt x="25622" y="236651"/>
                      <a:pt x="39148" y="224173"/>
                    </a:cubicBezTo>
                    <a:cubicBezTo>
                      <a:pt x="41243" y="222364"/>
                      <a:pt x="43243" y="220363"/>
                      <a:pt x="45434" y="218363"/>
                    </a:cubicBezTo>
                    <a:cubicBezTo>
                      <a:pt x="60484" y="204075"/>
                      <a:pt x="79248" y="186359"/>
                      <a:pt x="101251" y="183787"/>
                    </a:cubicBezTo>
                    <a:cubicBezTo>
                      <a:pt x="117062" y="181787"/>
                      <a:pt x="131921" y="190550"/>
                      <a:pt x="143923" y="208838"/>
                    </a:cubicBezTo>
                    <a:cubicBezTo>
                      <a:pt x="148126" y="215734"/>
                      <a:pt x="151819" y="222929"/>
                      <a:pt x="154972" y="230365"/>
                    </a:cubicBezTo>
                    <a:cubicBezTo>
                      <a:pt x="163925" y="249415"/>
                      <a:pt x="175069" y="273989"/>
                      <a:pt x="192119" y="276084"/>
                    </a:cubicBezTo>
                    <a:cubicBezTo>
                      <a:pt x="209169" y="278180"/>
                      <a:pt x="228314" y="246366"/>
                      <a:pt x="239077" y="227316"/>
                    </a:cubicBezTo>
                    <a:cubicBezTo>
                      <a:pt x="241078" y="223602"/>
                      <a:pt x="242983" y="220363"/>
                      <a:pt x="244602" y="217791"/>
                    </a:cubicBezTo>
                    <a:cubicBezTo>
                      <a:pt x="250984" y="207314"/>
                      <a:pt x="257175" y="196741"/>
                      <a:pt x="263652" y="186168"/>
                    </a:cubicBezTo>
                    <a:cubicBezTo>
                      <a:pt x="274225" y="168071"/>
                      <a:pt x="285274" y="149211"/>
                      <a:pt x="297085" y="131400"/>
                    </a:cubicBezTo>
                    <a:cubicBezTo>
                      <a:pt x="306394" y="117200"/>
                      <a:pt x="316606" y="103615"/>
                      <a:pt x="327660" y="90728"/>
                    </a:cubicBezTo>
                    <a:cubicBezTo>
                      <a:pt x="343567" y="72345"/>
                      <a:pt x="358807" y="63010"/>
                      <a:pt x="373094" y="62915"/>
                    </a:cubicBezTo>
                    <a:cubicBezTo>
                      <a:pt x="384651" y="63147"/>
                      <a:pt x="395478" y="68612"/>
                      <a:pt x="402526" y="77774"/>
                    </a:cubicBezTo>
                    <a:cubicBezTo>
                      <a:pt x="417362" y="96349"/>
                      <a:pt x="428984" y="117275"/>
                      <a:pt x="436912" y="139686"/>
                    </a:cubicBezTo>
                    <a:cubicBezTo>
                      <a:pt x="442565" y="154196"/>
                      <a:pt x="449283" y="168267"/>
                      <a:pt x="457009" y="181787"/>
                    </a:cubicBezTo>
                    <a:cubicBezTo>
                      <a:pt x="459993" y="187476"/>
                      <a:pt x="464430" y="192274"/>
                      <a:pt x="469868" y="195693"/>
                    </a:cubicBezTo>
                    <a:cubicBezTo>
                      <a:pt x="478726" y="200170"/>
                      <a:pt x="488918" y="192645"/>
                      <a:pt x="495586" y="185407"/>
                    </a:cubicBezTo>
                    <a:cubicBezTo>
                      <a:pt x="511029" y="168149"/>
                      <a:pt x="524658" y="149349"/>
                      <a:pt x="536258" y="129304"/>
                    </a:cubicBezTo>
                    <a:lnTo>
                      <a:pt x="539305" y="124447"/>
                    </a:lnTo>
                    <a:cubicBezTo>
                      <a:pt x="540639" y="122256"/>
                      <a:pt x="542068" y="119874"/>
                      <a:pt x="543497" y="117303"/>
                    </a:cubicBezTo>
                    <a:cubicBezTo>
                      <a:pt x="553022" y="101015"/>
                      <a:pt x="566356" y="78536"/>
                      <a:pt x="587693" y="77965"/>
                    </a:cubicBezTo>
                    <a:cubicBezTo>
                      <a:pt x="601313" y="77965"/>
                      <a:pt x="611410" y="90061"/>
                      <a:pt x="620839" y="102158"/>
                    </a:cubicBezTo>
                    <a:cubicBezTo>
                      <a:pt x="631698" y="115969"/>
                      <a:pt x="638937" y="124065"/>
                      <a:pt x="647700" y="121208"/>
                    </a:cubicBezTo>
                    <a:cubicBezTo>
                      <a:pt x="651473" y="119434"/>
                      <a:pt x="654747" y="116750"/>
                      <a:pt x="657225" y="113397"/>
                    </a:cubicBezTo>
                    <a:cubicBezTo>
                      <a:pt x="673029" y="93096"/>
                      <a:pt x="685858" y="70645"/>
                      <a:pt x="695325" y="46722"/>
                    </a:cubicBezTo>
                    <a:cubicBezTo>
                      <a:pt x="698849" y="38912"/>
                      <a:pt x="702278" y="31101"/>
                      <a:pt x="705898" y="23481"/>
                    </a:cubicBezTo>
                    <a:cubicBezTo>
                      <a:pt x="708079" y="18512"/>
                      <a:pt x="710931" y="13865"/>
                      <a:pt x="714375" y="9670"/>
                    </a:cubicBezTo>
                    <a:cubicBezTo>
                      <a:pt x="719552" y="2829"/>
                      <a:pt x="727944" y="-789"/>
                      <a:pt x="736473" y="145"/>
                    </a:cubicBezTo>
                    <a:cubicBezTo>
                      <a:pt x="755523" y="3289"/>
                      <a:pt x="769906" y="34531"/>
                      <a:pt x="778193" y="53295"/>
                    </a:cubicBezTo>
                    <a:cubicBezTo>
                      <a:pt x="779335" y="55771"/>
                      <a:pt x="780288" y="57962"/>
                      <a:pt x="781145" y="59676"/>
                    </a:cubicBezTo>
                    <a:lnTo>
                      <a:pt x="782384" y="62343"/>
                    </a:lnTo>
                    <a:cubicBezTo>
                      <a:pt x="790861" y="80060"/>
                      <a:pt x="799624" y="98443"/>
                      <a:pt x="813721" y="103396"/>
                    </a:cubicBezTo>
                    <a:cubicBezTo>
                      <a:pt x="822124" y="105742"/>
                      <a:pt x="831118" y="104610"/>
                      <a:pt x="838676" y="100253"/>
                    </a:cubicBezTo>
                    <a:lnTo>
                      <a:pt x="847058" y="96157"/>
                    </a:lnTo>
                    <a:cubicBezTo>
                      <a:pt x="871347" y="84251"/>
                      <a:pt x="892302" y="73964"/>
                      <a:pt x="922401" y="73964"/>
                    </a:cubicBezTo>
                    <a:lnTo>
                      <a:pt x="922401" y="83489"/>
                    </a:lnTo>
                    <a:cubicBezTo>
                      <a:pt x="894493" y="83489"/>
                      <a:pt x="875347" y="93014"/>
                      <a:pt x="851249" y="104634"/>
                    </a:cubicBezTo>
                    <a:lnTo>
                      <a:pt x="842772" y="108825"/>
                    </a:lnTo>
                    <a:cubicBezTo>
                      <a:pt x="832980" y="114373"/>
                      <a:pt x="821337" y="115648"/>
                      <a:pt x="810577" y="112350"/>
                    </a:cubicBezTo>
                    <a:cubicBezTo>
                      <a:pt x="792671" y="106063"/>
                      <a:pt x="782669" y="85013"/>
                      <a:pt x="773811" y="66439"/>
                    </a:cubicBezTo>
                    <a:lnTo>
                      <a:pt x="772573" y="63772"/>
                    </a:lnTo>
                    <a:cubicBezTo>
                      <a:pt x="771715" y="61962"/>
                      <a:pt x="770668" y="59772"/>
                      <a:pt x="769525" y="57105"/>
                    </a:cubicBezTo>
                    <a:cubicBezTo>
                      <a:pt x="762952" y="42436"/>
                      <a:pt x="749427" y="11861"/>
                      <a:pt x="734949" y="9480"/>
                    </a:cubicBezTo>
                    <a:cubicBezTo>
                      <a:pt x="729609" y="9195"/>
                      <a:pt x="724499" y="11678"/>
                      <a:pt x="721423" y="16052"/>
                    </a:cubicBezTo>
                    <a:cubicBezTo>
                      <a:pt x="718608" y="19588"/>
                      <a:pt x="716300" y="23499"/>
                      <a:pt x="714565" y="27673"/>
                    </a:cubicBezTo>
                    <a:cubicBezTo>
                      <a:pt x="710851" y="35197"/>
                      <a:pt x="707517" y="42912"/>
                      <a:pt x="704088" y="50532"/>
                    </a:cubicBezTo>
                    <a:cubicBezTo>
                      <a:pt x="694412" y="75287"/>
                      <a:pt x="681263" y="98539"/>
                      <a:pt x="665035" y="119589"/>
                    </a:cubicBezTo>
                    <a:cubicBezTo>
                      <a:pt x="661544" y="124211"/>
                      <a:pt x="656918" y="127853"/>
                      <a:pt x="651605" y="130161"/>
                    </a:cubicBezTo>
                    <a:cubicBezTo>
                      <a:pt x="635603" y="136067"/>
                      <a:pt x="624173" y="121494"/>
                      <a:pt x="613505" y="108540"/>
                    </a:cubicBezTo>
                    <a:cubicBezTo>
                      <a:pt x="605504" y="98443"/>
                      <a:pt x="597313" y="87966"/>
                      <a:pt x="588264" y="87966"/>
                    </a:cubicBezTo>
                    <a:lnTo>
                      <a:pt x="588264" y="87966"/>
                    </a:lnTo>
                    <a:cubicBezTo>
                      <a:pt x="572262" y="87966"/>
                      <a:pt x="561118" y="107016"/>
                      <a:pt x="552164" y="122637"/>
                    </a:cubicBezTo>
                    <a:cubicBezTo>
                      <a:pt x="550545" y="125304"/>
                      <a:pt x="549116" y="127780"/>
                      <a:pt x="547688" y="129971"/>
                    </a:cubicBezTo>
                    <a:lnTo>
                      <a:pt x="544735" y="134829"/>
                    </a:lnTo>
                    <a:cubicBezTo>
                      <a:pt x="532756" y="155439"/>
                      <a:pt x="518714" y="174779"/>
                      <a:pt x="502825" y="192550"/>
                    </a:cubicBezTo>
                    <a:cubicBezTo>
                      <a:pt x="489871" y="206171"/>
                      <a:pt x="477012" y="210362"/>
                      <a:pt x="465963" y="204742"/>
                    </a:cubicBezTo>
                    <a:cubicBezTo>
                      <a:pt x="458901" y="200544"/>
                      <a:pt x="453133" y="194480"/>
                      <a:pt x="449294" y="187216"/>
                    </a:cubicBezTo>
                    <a:cubicBezTo>
                      <a:pt x="441304" y="173307"/>
                      <a:pt x="434363" y="158820"/>
                      <a:pt x="428530" y="143878"/>
                    </a:cubicBezTo>
                    <a:cubicBezTo>
                      <a:pt x="421030" y="122421"/>
                      <a:pt x="409951" y="102390"/>
                      <a:pt x="395764" y="84632"/>
                    </a:cubicBezTo>
                    <a:cubicBezTo>
                      <a:pt x="390518" y="77671"/>
                      <a:pt x="382465" y="73383"/>
                      <a:pt x="373761" y="72916"/>
                    </a:cubicBezTo>
                    <a:lnTo>
                      <a:pt x="373761" y="72916"/>
                    </a:lnTo>
                    <a:cubicBezTo>
                      <a:pt x="362331" y="72916"/>
                      <a:pt x="349472" y="81298"/>
                      <a:pt x="335661" y="97395"/>
                    </a:cubicBezTo>
                    <a:cubicBezTo>
                      <a:pt x="324918" y="109987"/>
                      <a:pt x="314991" y="123254"/>
                      <a:pt x="305943" y="137115"/>
                    </a:cubicBezTo>
                    <a:cubicBezTo>
                      <a:pt x="294132" y="154736"/>
                      <a:pt x="283273" y="173405"/>
                      <a:pt x="272701" y="191502"/>
                    </a:cubicBezTo>
                    <a:cubicBezTo>
                      <a:pt x="266509" y="202075"/>
                      <a:pt x="260223" y="212743"/>
                      <a:pt x="253651" y="223221"/>
                    </a:cubicBezTo>
                    <a:cubicBezTo>
                      <a:pt x="252127" y="225792"/>
                      <a:pt x="250317" y="229031"/>
                      <a:pt x="248317" y="232746"/>
                    </a:cubicBezTo>
                    <a:cubicBezTo>
                      <a:pt x="234982" y="253415"/>
                      <a:pt x="216884" y="285514"/>
                      <a:pt x="194024" y="2855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E3EEFAAC-19FD-DD72-B22F-716520500F86}"/>
                  </a:ext>
                </a:extLst>
              </p:cNvPr>
              <p:cNvSpPr/>
              <p:nvPr/>
            </p:nvSpPr>
            <p:spPr>
              <a:xfrm>
                <a:off x="2021681" y="2415540"/>
                <a:ext cx="921258" cy="314610"/>
              </a:xfrm>
              <a:custGeom>
                <a:avLst/>
                <a:gdLst>
                  <a:gd name="connsiteX0" fmla="*/ 6287 w 921258"/>
                  <a:gd name="connsiteY0" fmla="*/ 314611 h 314610"/>
                  <a:gd name="connsiteX1" fmla="*/ 0 w 921258"/>
                  <a:gd name="connsiteY1" fmla="*/ 307467 h 314610"/>
                  <a:gd name="connsiteX2" fmla="*/ 98584 w 921258"/>
                  <a:gd name="connsiteY2" fmla="*/ 261556 h 314610"/>
                  <a:gd name="connsiteX3" fmla="*/ 154591 w 921258"/>
                  <a:gd name="connsiteY3" fmla="*/ 273463 h 314610"/>
                  <a:gd name="connsiteX4" fmla="*/ 201359 w 921258"/>
                  <a:gd name="connsiteY4" fmla="*/ 283940 h 314610"/>
                  <a:gd name="connsiteX5" fmla="*/ 254318 w 921258"/>
                  <a:gd name="connsiteY5" fmla="*/ 234982 h 314610"/>
                  <a:gd name="connsiteX6" fmla="*/ 303562 w 921258"/>
                  <a:gd name="connsiteY6" fmla="*/ 189833 h 314610"/>
                  <a:gd name="connsiteX7" fmla="*/ 352330 w 921258"/>
                  <a:gd name="connsiteY7" fmla="*/ 224314 h 314610"/>
                  <a:gd name="connsiteX8" fmla="*/ 405670 w 921258"/>
                  <a:gd name="connsiteY8" fmla="*/ 261556 h 314610"/>
                  <a:gd name="connsiteX9" fmla="*/ 475012 w 921258"/>
                  <a:gd name="connsiteY9" fmla="*/ 204406 h 314610"/>
                  <a:gd name="connsiteX10" fmla="*/ 545211 w 921258"/>
                  <a:gd name="connsiteY10" fmla="*/ 148114 h 314610"/>
                  <a:gd name="connsiteX11" fmla="*/ 593789 w 921258"/>
                  <a:gd name="connsiteY11" fmla="*/ 170879 h 314610"/>
                  <a:gd name="connsiteX12" fmla="*/ 612839 w 921258"/>
                  <a:gd name="connsiteY12" fmla="*/ 182499 h 314610"/>
                  <a:gd name="connsiteX13" fmla="*/ 639032 w 921258"/>
                  <a:gd name="connsiteY13" fmla="*/ 123825 h 314610"/>
                  <a:gd name="connsiteX14" fmla="*/ 717233 w 921258"/>
                  <a:gd name="connsiteY14" fmla="*/ 0 h 314610"/>
                  <a:gd name="connsiteX15" fmla="*/ 783908 w 921258"/>
                  <a:gd name="connsiteY15" fmla="*/ 81248 h 314610"/>
                  <a:gd name="connsiteX16" fmla="*/ 824960 w 921258"/>
                  <a:gd name="connsiteY16" fmla="*/ 140494 h 314610"/>
                  <a:gd name="connsiteX17" fmla="*/ 862394 w 921258"/>
                  <a:gd name="connsiteY17" fmla="*/ 102394 h 314610"/>
                  <a:gd name="connsiteX18" fmla="*/ 920591 w 921258"/>
                  <a:gd name="connsiteY18" fmla="*/ 51721 h 314610"/>
                  <a:gd name="connsiteX19" fmla="*/ 921258 w 921258"/>
                  <a:gd name="connsiteY19" fmla="*/ 51721 h 314610"/>
                  <a:gd name="connsiteX20" fmla="*/ 921258 w 921258"/>
                  <a:gd name="connsiteY20" fmla="*/ 61246 h 314610"/>
                  <a:gd name="connsiteX21" fmla="*/ 870490 w 921258"/>
                  <a:gd name="connsiteY21" fmla="*/ 107537 h 314610"/>
                  <a:gd name="connsiteX22" fmla="*/ 825055 w 921258"/>
                  <a:gd name="connsiteY22" fmla="*/ 149638 h 314610"/>
                  <a:gd name="connsiteX23" fmla="*/ 775430 w 921258"/>
                  <a:gd name="connsiteY23" fmla="*/ 84963 h 314610"/>
                  <a:gd name="connsiteX24" fmla="*/ 717042 w 921258"/>
                  <a:gd name="connsiteY24" fmla="*/ 8763 h 314610"/>
                  <a:gd name="connsiteX25" fmla="*/ 647795 w 921258"/>
                  <a:gd name="connsiteY25" fmla="*/ 126682 h 314610"/>
                  <a:gd name="connsiteX26" fmla="*/ 612648 w 921258"/>
                  <a:gd name="connsiteY26" fmla="*/ 191453 h 314610"/>
                  <a:gd name="connsiteX27" fmla="*/ 587597 w 921258"/>
                  <a:gd name="connsiteY27" fmla="*/ 177355 h 314610"/>
                  <a:gd name="connsiteX28" fmla="*/ 545402 w 921258"/>
                  <a:gd name="connsiteY28" fmla="*/ 157067 h 314610"/>
                  <a:gd name="connsiteX29" fmla="*/ 482346 w 921258"/>
                  <a:gd name="connsiteY29" fmla="*/ 210217 h 314610"/>
                  <a:gd name="connsiteX30" fmla="*/ 406146 w 921258"/>
                  <a:gd name="connsiteY30" fmla="*/ 270510 h 314610"/>
                  <a:gd name="connsiteX31" fmla="*/ 345758 w 921258"/>
                  <a:gd name="connsiteY31" fmla="*/ 230124 h 314610"/>
                  <a:gd name="connsiteX32" fmla="*/ 304038 w 921258"/>
                  <a:gd name="connsiteY32" fmla="*/ 198787 h 314610"/>
                  <a:gd name="connsiteX33" fmla="*/ 262604 w 921258"/>
                  <a:gd name="connsiteY33" fmla="*/ 239839 h 314610"/>
                  <a:gd name="connsiteX34" fmla="*/ 201835 w 921258"/>
                  <a:gd name="connsiteY34" fmla="*/ 292894 h 314610"/>
                  <a:gd name="connsiteX35" fmla="*/ 151733 w 921258"/>
                  <a:gd name="connsiteY35" fmla="*/ 281845 h 314610"/>
                  <a:gd name="connsiteX36" fmla="*/ 99060 w 921258"/>
                  <a:gd name="connsiteY36" fmla="*/ 270510 h 314610"/>
                  <a:gd name="connsiteX37" fmla="*/ 6287 w 921258"/>
                  <a:gd name="connsiteY37" fmla="*/ 314611 h 31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21258" h="314610">
                    <a:moveTo>
                      <a:pt x="6287" y="314611"/>
                    </a:moveTo>
                    <a:lnTo>
                      <a:pt x="0" y="307467"/>
                    </a:lnTo>
                    <a:cubicBezTo>
                      <a:pt x="2096" y="305562"/>
                      <a:pt x="52007" y="261556"/>
                      <a:pt x="98584" y="261556"/>
                    </a:cubicBezTo>
                    <a:cubicBezTo>
                      <a:pt x="117854" y="261803"/>
                      <a:pt x="136887" y="265849"/>
                      <a:pt x="154591" y="273463"/>
                    </a:cubicBezTo>
                    <a:cubicBezTo>
                      <a:pt x="169341" y="279991"/>
                      <a:pt x="185233" y="283551"/>
                      <a:pt x="201359" y="283940"/>
                    </a:cubicBezTo>
                    <a:cubicBezTo>
                      <a:pt x="220409" y="283940"/>
                      <a:pt x="237649" y="259080"/>
                      <a:pt x="254318" y="234982"/>
                    </a:cubicBezTo>
                    <a:cubicBezTo>
                      <a:pt x="270986" y="210883"/>
                      <a:pt x="285655" y="189833"/>
                      <a:pt x="303562" y="189833"/>
                    </a:cubicBezTo>
                    <a:cubicBezTo>
                      <a:pt x="321469" y="189833"/>
                      <a:pt x="336233" y="206597"/>
                      <a:pt x="352330" y="224314"/>
                    </a:cubicBezTo>
                    <a:cubicBezTo>
                      <a:pt x="368427" y="242030"/>
                      <a:pt x="386239" y="261556"/>
                      <a:pt x="405670" y="261556"/>
                    </a:cubicBezTo>
                    <a:cubicBezTo>
                      <a:pt x="425101" y="261556"/>
                      <a:pt x="451295" y="231267"/>
                      <a:pt x="475012" y="204406"/>
                    </a:cubicBezTo>
                    <a:cubicBezTo>
                      <a:pt x="500729" y="175831"/>
                      <a:pt x="524923" y="148114"/>
                      <a:pt x="545211" y="148114"/>
                    </a:cubicBezTo>
                    <a:cubicBezTo>
                      <a:pt x="563828" y="148769"/>
                      <a:pt x="581372" y="156991"/>
                      <a:pt x="593789" y="170879"/>
                    </a:cubicBezTo>
                    <a:cubicBezTo>
                      <a:pt x="600932" y="177355"/>
                      <a:pt x="606552" y="182499"/>
                      <a:pt x="612839" y="182499"/>
                    </a:cubicBezTo>
                    <a:cubicBezTo>
                      <a:pt x="617792" y="180022"/>
                      <a:pt x="629603" y="148876"/>
                      <a:pt x="639032" y="123825"/>
                    </a:cubicBezTo>
                    <a:cubicBezTo>
                      <a:pt x="661130" y="65722"/>
                      <a:pt x="686086" y="0"/>
                      <a:pt x="717233" y="0"/>
                    </a:cubicBezTo>
                    <a:cubicBezTo>
                      <a:pt x="744855" y="0"/>
                      <a:pt x="764858" y="41243"/>
                      <a:pt x="783908" y="81248"/>
                    </a:cubicBezTo>
                    <a:cubicBezTo>
                      <a:pt x="797433" y="108966"/>
                      <a:pt x="812483" y="140494"/>
                      <a:pt x="824960" y="140494"/>
                    </a:cubicBezTo>
                    <a:cubicBezTo>
                      <a:pt x="837438" y="140494"/>
                      <a:pt x="849821" y="122111"/>
                      <a:pt x="862394" y="102394"/>
                    </a:cubicBezTo>
                    <a:cubicBezTo>
                      <a:pt x="877824" y="78581"/>
                      <a:pt x="895255" y="51721"/>
                      <a:pt x="920591" y="51721"/>
                    </a:cubicBezTo>
                    <a:lnTo>
                      <a:pt x="921258" y="51721"/>
                    </a:lnTo>
                    <a:lnTo>
                      <a:pt x="921258" y="61246"/>
                    </a:lnTo>
                    <a:cubicBezTo>
                      <a:pt x="900875" y="61246"/>
                      <a:pt x="885349" y="84582"/>
                      <a:pt x="870490" y="107537"/>
                    </a:cubicBezTo>
                    <a:cubicBezTo>
                      <a:pt x="855631" y="130492"/>
                      <a:pt x="843153" y="149638"/>
                      <a:pt x="825055" y="149638"/>
                    </a:cubicBezTo>
                    <a:cubicBezTo>
                      <a:pt x="806958" y="149638"/>
                      <a:pt x="792290" y="119729"/>
                      <a:pt x="775430" y="84963"/>
                    </a:cubicBezTo>
                    <a:cubicBezTo>
                      <a:pt x="758571" y="50197"/>
                      <a:pt x="738664" y="8763"/>
                      <a:pt x="717042" y="8763"/>
                    </a:cubicBezTo>
                    <a:cubicBezTo>
                      <a:pt x="692468" y="8763"/>
                      <a:pt x="665607" y="79724"/>
                      <a:pt x="647795" y="126682"/>
                    </a:cubicBezTo>
                    <a:cubicBezTo>
                      <a:pt x="629984" y="173641"/>
                      <a:pt x="622364" y="191453"/>
                      <a:pt x="612648" y="191453"/>
                    </a:cubicBezTo>
                    <a:cubicBezTo>
                      <a:pt x="602846" y="190002"/>
                      <a:pt x="593925" y="184982"/>
                      <a:pt x="587597" y="177355"/>
                    </a:cubicBezTo>
                    <a:cubicBezTo>
                      <a:pt x="576873" y="165141"/>
                      <a:pt x="561639" y="157816"/>
                      <a:pt x="545402" y="157067"/>
                    </a:cubicBezTo>
                    <a:cubicBezTo>
                      <a:pt x="529400" y="157067"/>
                      <a:pt x="505492" y="184023"/>
                      <a:pt x="482346" y="210217"/>
                    </a:cubicBezTo>
                    <a:cubicBezTo>
                      <a:pt x="454819" y="241173"/>
                      <a:pt x="428816" y="270510"/>
                      <a:pt x="406146" y="270510"/>
                    </a:cubicBezTo>
                    <a:cubicBezTo>
                      <a:pt x="383477" y="270510"/>
                      <a:pt x="363855" y="249936"/>
                      <a:pt x="345758" y="230124"/>
                    </a:cubicBezTo>
                    <a:cubicBezTo>
                      <a:pt x="331089" y="214027"/>
                      <a:pt x="317183" y="198787"/>
                      <a:pt x="304038" y="198787"/>
                    </a:cubicBezTo>
                    <a:cubicBezTo>
                      <a:pt x="290894" y="198787"/>
                      <a:pt x="276606" y="219742"/>
                      <a:pt x="262604" y="239839"/>
                    </a:cubicBezTo>
                    <a:cubicBezTo>
                      <a:pt x="244507" y="265938"/>
                      <a:pt x="225838" y="292894"/>
                      <a:pt x="201835" y="292894"/>
                    </a:cubicBezTo>
                    <a:cubicBezTo>
                      <a:pt x="184575" y="292503"/>
                      <a:pt x="167557" y="288750"/>
                      <a:pt x="151733" y="281845"/>
                    </a:cubicBezTo>
                    <a:cubicBezTo>
                      <a:pt x="135088" y="274652"/>
                      <a:pt x="117191" y="270801"/>
                      <a:pt x="99060" y="270510"/>
                    </a:cubicBezTo>
                    <a:cubicBezTo>
                      <a:pt x="55626" y="271081"/>
                      <a:pt x="6763" y="314134"/>
                      <a:pt x="6287" y="3146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DB13486-E976-28D9-9864-390725A0E83A}"/>
                  </a:ext>
                </a:extLst>
              </p:cNvPr>
              <p:cNvSpPr/>
              <p:nvPr/>
            </p:nvSpPr>
            <p:spPr>
              <a:xfrm>
                <a:off x="2020728" y="2304669"/>
                <a:ext cx="989456" cy="527494"/>
              </a:xfrm>
              <a:custGeom>
                <a:avLst/>
                <a:gdLst>
                  <a:gd name="connsiteX0" fmla="*/ 984694 w 989456"/>
                  <a:gd name="connsiteY0" fmla="*/ 527494 h 527494"/>
                  <a:gd name="connsiteX1" fmla="*/ 4763 w 989456"/>
                  <a:gd name="connsiteY1" fmla="*/ 527494 h 527494"/>
                  <a:gd name="connsiteX2" fmla="*/ 0 w 989456"/>
                  <a:gd name="connsiteY2" fmla="*/ 522732 h 527494"/>
                  <a:gd name="connsiteX3" fmla="*/ 0 w 989456"/>
                  <a:gd name="connsiteY3" fmla="*/ 4763 h 527494"/>
                  <a:gd name="connsiteX4" fmla="*/ 4763 w 989456"/>
                  <a:gd name="connsiteY4" fmla="*/ 0 h 527494"/>
                  <a:gd name="connsiteX5" fmla="*/ 9525 w 989456"/>
                  <a:gd name="connsiteY5" fmla="*/ 4763 h 527494"/>
                  <a:gd name="connsiteX6" fmla="*/ 9525 w 989456"/>
                  <a:gd name="connsiteY6" fmla="*/ 517969 h 527494"/>
                  <a:gd name="connsiteX7" fmla="*/ 984694 w 989456"/>
                  <a:gd name="connsiteY7" fmla="*/ 517969 h 527494"/>
                  <a:gd name="connsiteX8" fmla="*/ 989457 w 989456"/>
                  <a:gd name="connsiteY8" fmla="*/ 522732 h 527494"/>
                  <a:gd name="connsiteX9" fmla="*/ 984694 w 989456"/>
                  <a:gd name="connsiteY9" fmla="*/ 527494 h 52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494">
                    <a:moveTo>
                      <a:pt x="984694" y="527494"/>
                    </a:moveTo>
                    <a:lnTo>
                      <a:pt x="4763" y="527494"/>
                    </a:lnTo>
                    <a:cubicBezTo>
                      <a:pt x="2132" y="527494"/>
                      <a:pt x="0" y="525362"/>
                      <a:pt x="0" y="522732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969"/>
                    </a:lnTo>
                    <a:lnTo>
                      <a:pt x="984694" y="517969"/>
                    </a:lnTo>
                    <a:cubicBezTo>
                      <a:pt x="987325" y="517969"/>
                      <a:pt x="989457" y="520102"/>
                      <a:pt x="989457" y="522732"/>
                    </a:cubicBezTo>
                    <a:cubicBezTo>
                      <a:pt x="989457" y="525362"/>
                      <a:pt x="987325" y="527494"/>
                      <a:pt x="984694" y="5274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73C55D5-4561-3F14-5784-F2C13FA6191E}"/>
                  </a:ext>
                </a:extLst>
              </p:cNvPr>
              <p:cNvSpPr/>
              <p:nvPr/>
            </p:nvSpPr>
            <p:spPr>
              <a:xfrm>
                <a:off x="2020728" y="2304669"/>
                <a:ext cx="989456" cy="527494"/>
              </a:xfrm>
              <a:custGeom>
                <a:avLst/>
                <a:gdLst>
                  <a:gd name="connsiteX0" fmla="*/ 984694 w 989456"/>
                  <a:gd name="connsiteY0" fmla="*/ 527494 h 527494"/>
                  <a:gd name="connsiteX1" fmla="*/ 4763 w 989456"/>
                  <a:gd name="connsiteY1" fmla="*/ 527494 h 527494"/>
                  <a:gd name="connsiteX2" fmla="*/ 0 w 989456"/>
                  <a:gd name="connsiteY2" fmla="*/ 522732 h 527494"/>
                  <a:gd name="connsiteX3" fmla="*/ 0 w 989456"/>
                  <a:gd name="connsiteY3" fmla="*/ 4763 h 527494"/>
                  <a:gd name="connsiteX4" fmla="*/ 4763 w 989456"/>
                  <a:gd name="connsiteY4" fmla="*/ 0 h 527494"/>
                  <a:gd name="connsiteX5" fmla="*/ 9525 w 989456"/>
                  <a:gd name="connsiteY5" fmla="*/ 4763 h 527494"/>
                  <a:gd name="connsiteX6" fmla="*/ 9525 w 989456"/>
                  <a:gd name="connsiteY6" fmla="*/ 517969 h 527494"/>
                  <a:gd name="connsiteX7" fmla="*/ 984694 w 989456"/>
                  <a:gd name="connsiteY7" fmla="*/ 517969 h 527494"/>
                  <a:gd name="connsiteX8" fmla="*/ 989457 w 989456"/>
                  <a:gd name="connsiteY8" fmla="*/ 522732 h 527494"/>
                  <a:gd name="connsiteX9" fmla="*/ 984694 w 989456"/>
                  <a:gd name="connsiteY9" fmla="*/ 527494 h 527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9456" h="527494">
                    <a:moveTo>
                      <a:pt x="984694" y="527494"/>
                    </a:moveTo>
                    <a:lnTo>
                      <a:pt x="4763" y="527494"/>
                    </a:lnTo>
                    <a:cubicBezTo>
                      <a:pt x="2132" y="527494"/>
                      <a:pt x="0" y="525362"/>
                      <a:pt x="0" y="522732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517969"/>
                    </a:lnTo>
                    <a:lnTo>
                      <a:pt x="984694" y="517969"/>
                    </a:lnTo>
                    <a:cubicBezTo>
                      <a:pt x="987325" y="517969"/>
                      <a:pt x="989457" y="520102"/>
                      <a:pt x="989457" y="522732"/>
                    </a:cubicBezTo>
                    <a:cubicBezTo>
                      <a:pt x="989457" y="525362"/>
                      <a:pt x="987325" y="527494"/>
                      <a:pt x="984694" y="5274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grpSp>
            <p:nvGrpSpPr>
              <p:cNvPr id="101" name="图形 13">
                <a:extLst>
                  <a:ext uri="{FF2B5EF4-FFF2-40B4-BE49-F238E27FC236}">
                    <a16:creationId xmlns:a16="http://schemas.microsoft.com/office/drawing/2014/main" id="{F09CA4C0-3A1E-4D3B-D7BD-07E952A089BF}"/>
                  </a:ext>
                </a:extLst>
              </p:cNvPr>
              <p:cNvGrpSpPr/>
              <p:nvPr/>
            </p:nvGrpSpPr>
            <p:grpSpPr>
              <a:xfrm>
                <a:off x="3220116" y="2385822"/>
                <a:ext cx="234695" cy="90582"/>
                <a:chOff x="3220116" y="2385822"/>
                <a:chExt cx="234695" cy="90582"/>
              </a:xfrm>
              <a:solidFill>
                <a:srgbClr val="000000"/>
              </a:solidFill>
            </p:grpSpPr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223D0FE7-CE88-4D8F-1067-B52C047F6A73}"/>
                    </a:ext>
                  </a:extLst>
                </p:cNvPr>
                <p:cNvSpPr/>
                <p:nvPr/>
              </p:nvSpPr>
              <p:spPr>
                <a:xfrm>
                  <a:off x="3220116" y="2385822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CC27CF56-9283-E357-9CF0-C8244F06759F}"/>
                    </a:ext>
                  </a:extLst>
                </p:cNvPr>
                <p:cNvSpPr/>
                <p:nvPr/>
              </p:nvSpPr>
              <p:spPr>
                <a:xfrm>
                  <a:off x="3220116" y="2412873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C17137C-6747-7AD4-166B-1438E0FCBA90}"/>
                    </a:ext>
                  </a:extLst>
                </p:cNvPr>
                <p:cNvSpPr/>
                <p:nvPr/>
              </p:nvSpPr>
              <p:spPr>
                <a:xfrm>
                  <a:off x="3220116" y="2439828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8CF857A6-D5A2-DB6F-457D-E41F0F71251A}"/>
                    </a:ext>
                  </a:extLst>
                </p:cNvPr>
                <p:cNvSpPr/>
                <p:nvPr/>
              </p:nvSpPr>
              <p:spPr>
                <a:xfrm>
                  <a:off x="3220116" y="2466879"/>
                  <a:ext cx="139445" cy="9525"/>
                </a:xfrm>
                <a:custGeom>
                  <a:avLst/>
                  <a:gdLst>
                    <a:gd name="connsiteX0" fmla="*/ 0 w 139445"/>
                    <a:gd name="connsiteY0" fmla="*/ 0 h 9525"/>
                    <a:gd name="connsiteX1" fmla="*/ 139446 w 139445"/>
                    <a:gd name="connsiteY1" fmla="*/ 0 h 9525"/>
                    <a:gd name="connsiteX2" fmla="*/ 139446 w 139445"/>
                    <a:gd name="connsiteY2" fmla="*/ 9525 h 9525"/>
                    <a:gd name="connsiteX3" fmla="*/ 0 w 13944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45" h="9525">
                      <a:moveTo>
                        <a:pt x="0" y="0"/>
                      </a:moveTo>
                      <a:lnTo>
                        <a:pt x="139446" y="0"/>
                      </a:lnTo>
                      <a:lnTo>
                        <a:pt x="13944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6" name="图形 13">
                <a:extLst>
                  <a:ext uri="{FF2B5EF4-FFF2-40B4-BE49-F238E27FC236}">
                    <a16:creationId xmlns:a16="http://schemas.microsoft.com/office/drawing/2014/main" id="{9191CDB4-A077-A3BC-4EA7-D7B2486EEDD8}"/>
                  </a:ext>
                </a:extLst>
              </p:cNvPr>
              <p:cNvGrpSpPr/>
              <p:nvPr/>
            </p:nvGrpSpPr>
            <p:grpSpPr>
              <a:xfrm>
                <a:off x="3220116" y="2543079"/>
                <a:ext cx="234695" cy="90582"/>
                <a:chOff x="3220116" y="2543079"/>
                <a:chExt cx="234695" cy="90582"/>
              </a:xfrm>
              <a:solidFill>
                <a:srgbClr val="000000"/>
              </a:solidFill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10C0AA3-B1D6-F59F-24CD-16C1B0195157}"/>
                    </a:ext>
                  </a:extLst>
                </p:cNvPr>
                <p:cNvSpPr/>
                <p:nvPr/>
              </p:nvSpPr>
              <p:spPr>
                <a:xfrm>
                  <a:off x="3220116" y="2543079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9B342835-5FC4-BFA6-3185-576A89B2C3CB}"/>
                    </a:ext>
                  </a:extLst>
                </p:cNvPr>
                <p:cNvSpPr/>
                <p:nvPr/>
              </p:nvSpPr>
              <p:spPr>
                <a:xfrm>
                  <a:off x="3220116" y="2570035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BA21FCD2-CB9A-9984-75DC-846C3607CE61}"/>
                    </a:ext>
                  </a:extLst>
                </p:cNvPr>
                <p:cNvSpPr/>
                <p:nvPr/>
              </p:nvSpPr>
              <p:spPr>
                <a:xfrm>
                  <a:off x="3220116" y="2597086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09E2A7FB-E623-07A6-136A-56FE7CEC75B2}"/>
                    </a:ext>
                  </a:extLst>
                </p:cNvPr>
                <p:cNvSpPr/>
                <p:nvPr/>
              </p:nvSpPr>
              <p:spPr>
                <a:xfrm>
                  <a:off x="3220116" y="2624137"/>
                  <a:ext cx="72770" cy="9525"/>
                </a:xfrm>
                <a:custGeom>
                  <a:avLst/>
                  <a:gdLst>
                    <a:gd name="connsiteX0" fmla="*/ 0 w 72770"/>
                    <a:gd name="connsiteY0" fmla="*/ 0 h 9525"/>
                    <a:gd name="connsiteX1" fmla="*/ 72771 w 72770"/>
                    <a:gd name="connsiteY1" fmla="*/ 0 h 9525"/>
                    <a:gd name="connsiteX2" fmla="*/ 72771 w 72770"/>
                    <a:gd name="connsiteY2" fmla="*/ 9525 h 9525"/>
                    <a:gd name="connsiteX3" fmla="*/ 0 w 72770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770" h="9525">
                      <a:moveTo>
                        <a:pt x="0" y="0"/>
                      </a:moveTo>
                      <a:lnTo>
                        <a:pt x="72771" y="0"/>
                      </a:lnTo>
                      <a:lnTo>
                        <a:pt x="72771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1" name="图形 13">
                <a:extLst>
                  <a:ext uri="{FF2B5EF4-FFF2-40B4-BE49-F238E27FC236}">
                    <a16:creationId xmlns:a16="http://schemas.microsoft.com/office/drawing/2014/main" id="{EBA0EDB2-8AB3-901D-B7CE-89C7E2DF88D9}"/>
                  </a:ext>
                </a:extLst>
              </p:cNvPr>
              <p:cNvGrpSpPr/>
              <p:nvPr/>
            </p:nvGrpSpPr>
            <p:grpSpPr>
              <a:xfrm>
                <a:off x="3220116" y="2700337"/>
                <a:ext cx="234695" cy="90487"/>
                <a:chOff x="3220116" y="2700337"/>
                <a:chExt cx="234695" cy="90487"/>
              </a:xfrm>
              <a:solidFill>
                <a:srgbClr val="000000"/>
              </a:solidFill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C8845C2D-CFBA-AD5D-4ACF-FE29E49C4904}"/>
                    </a:ext>
                  </a:extLst>
                </p:cNvPr>
                <p:cNvSpPr/>
                <p:nvPr/>
              </p:nvSpPr>
              <p:spPr>
                <a:xfrm>
                  <a:off x="3220116" y="2700337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33EDD88F-E91E-7C45-6CC5-6148CEEE5840}"/>
                    </a:ext>
                  </a:extLst>
                </p:cNvPr>
                <p:cNvSpPr/>
                <p:nvPr/>
              </p:nvSpPr>
              <p:spPr>
                <a:xfrm>
                  <a:off x="3220116" y="2727293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99985677-E5E3-5259-666D-5439DD1872D7}"/>
                    </a:ext>
                  </a:extLst>
                </p:cNvPr>
                <p:cNvSpPr/>
                <p:nvPr/>
              </p:nvSpPr>
              <p:spPr>
                <a:xfrm>
                  <a:off x="3220116" y="2754344"/>
                  <a:ext cx="234695" cy="9525"/>
                </a:xfrm>
                <a:custGeom>
                  <a:avLst/>
                  <a:gdLst>
                    <a:gd name="connsiteX0" fmla="*/ 0 w 234695"/>
                    <a:gd name="connsiteY0" fmla="*/ 0 h 9525"/>
                    <a:gd name="connsiteX1" fmla="*/ 234696 w 234695"/>
                    <a:gd name="connsiteY1" fmla="*/ 0 h 9525"/>
                    <a:gd name="connsiteX2" fmla="*/ 234696 w 234695"/>
                    <a:gd name="connsiteY2" fmla="*/ 9525 h 9525"/>
                    <a:gd name="connsiteX3" fmla="*/ 0 w 234695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95" h="9525">
                      <a:moveTo>
                        <a:pt x="0" y="0"/>
                      </a:moveTo>
                      <a:lnTo>
                        <a:pt x="234696" y="0"/>
                      </a:lnTo>
                      <a:lnTo>
                        <a:pt x="234696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D6CA738A-D278-D2BC-2166-46A2A81A0894}"/>
                    </a:ext>
                  </a:extLst>
                </p:cNvPr>
                <p:cNvSpPr/>
                <p:nvPr/>
              </p:nvSpPr>
              <p:spPr>
                <a:xfrm>
                  <a:off x="3220116" y="2781300"/>
                  <a:ext cx="187070" cy="9525"/>
                </a:xfrm>
                <a:custGeom>
                  <a:avLst/>
                  <a:gdLst>
                    <a:gd name="connsiteX0" fmla="*/ 0 w 187070"/>
                    <a:gd name="connsiteY0" fmla="*/ 0 h 9525"/>
                    <a:gd name="connsiteX1" fmla="*/ 187071 w 187070"/>
                    <a:gd name="connsiteY1" fmla="*/ 0 h 9525"/>
                    <a:gd name="connsiteX2" fmla="*/ 187071 w 187070"/>
                    <a:gd name="connsiteY2" fmla="*/ 9525 h 9525"/>
                    <a:gd name="connsiteX3" fmla="*/ 0 w 187070"/>
                    <a:gd name="connsiteY3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070" h="9525">
                      <a:moveTo>
                        <a:pt x="0" y="0"/>
                      </a:moveTo>
                      <a:lnTo>
                        <a:pt x="187071" y="0"/>
                      </a:lnTo>
                      <a:lnTo>
                        <a:pt x="187071" y="9525"/>
                      </a:lnTo>
                      <a:lnTo>
                        <a:pt x="0" y="95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6" name="图形 13">
              <a:extLst>
                <a:ext uri="{FF2B5EF4-FFF2-40B4-BE49-F238E27FC236}">
                  <a16:creationId xmlns:a16="http://schemas.microsoft.com/office/drawing/2014/main" id="{FECD2839-4DD6-5750-D0E2-1B6EF87779B4}"/>
                </a:ext>
              </a:extLst>
            </p:cNvPr>
            <p:cNvGrpSpPr/>
            <p:nvPr/>
          </p:nvGrpSpPr>
          <p:grpSpPr>
            <a:xfrm>
              <a:off x="3445573" y="846389"/>
              <a:ext cx="508349" cy="608744"/>
              <a:chOff x="3445573" y="846389"/>
              <a:chExt cx="508349" cy="608744"/>
            </a:xfrm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FC4E4B4-7731-CBAD-8DDE-49E288A773E3}"/>
                  </a:ext>
                </a:extLst>
              </p:cNvPr>
              <p:cNvSpPr/>
              <p:nvPr/>
            </p:nvSpPr>
            <p:spPr>
              <a:xfrm>
                <a:off x="3445573" y="846389"/>
                <a:ext cx="508349" cy="608744"/>
              </a:xfrm>
              <a:custGeom>
                <a:avLst/>
                <a:gdLst>
                  <a:gd name="connsiteX0" fmla="*/ 404146 w 508349"/>
                  <a:gd name="connsiteY0" fmla="*/ 2 h 608744"/>
                  <a:gd name="connsiteX1" fmla="*/ 103441 w 508349"/>
                  <a:gd name="connsiteY1" fmla="*/ 2 h 608744"/>
                  <a:gd name="connsiteX2" fmla="*/ 0 w 508349"/>
                  <a:gd name="connsiteY2" fmla="*/ 103539 h 608744"/>
                  <a:gd name="connsiteX3" fmla="*/ 0 w 508349"/>
                  <a:gd name="connsiteY3" fmla="*/ 396052 h 608744"/>
                  <a:gd name="connsiteX4" fmla="*/ 103441 w 508349"/>
                  <a:gd name="connsiteY4" fmla="*/ 499493 h 608744"/>
                  <a:gd name="connsiteX5" fmla="*/ 270986 w 508349"/>
                  <a:gd name="connsiteY5" fmla="*/ 499493 h 608744"/>
                  <a:gd name="connsiteX6" fmla="*/ 321945 w 508349"/>
                  <a:gd name="connsiteY6" fmla="*/ 608745 h 608744"/>
                  <a:gd name="connsiteX7" fmla="*/ 340995 w 508349"/>
                  <a:gd name="connsiteY7" fmla="*/ 499493 h 608744"/>
                  <a:gd name="connsiteX8" fmla="*/ 404813 w 508349"/>
                  <a:gd name="connsiteY8" fmla="*/ 499493 h 608744"/>
                  <a:gd name="connsiteX9" fmla="*/ 508349 w 508349"/>
                  <a:gd name="connsiteY9" fmla="*/ 396052 h 608744"/>
                  <a:gd name="connsiteX10" fmla="*/ 508349 w 508349"/>
                  <a:gd name="connsiteY10" fmla="*/ 103539 h 608744"/>
                  <a:gd name="connsiteX11" fmla="*/ 404815 w 508349"/>
                  <a:gd name="connsiteY11" fmla="*/ 0 h 608744"/>
                  <a:gd name="connsiteX12" fmla="*/ 404146 w 508349"/>
                  <a:gd name="connsiteY12" fmla="*/ 2 h 60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8349" h="608744">
                    <a:moveTo>
                      <a:pt x="404146" y="2"/>
                    </a:moveTo>
                    <a:lnTo>
                      <a:pt x="103441" y="2"/>
                    </a:lnTo>
                    <a:cubicBezTo>
                      <a:pt x="46297" y="55"/>
                      <a:pt x="0" y="46394"/>
                      <a:pt x="0" y="103539"/>
                    </a:cubicBezTo>
                    <a:lnTo>
                      <a:pt x="0" y="396052"/>
                    </a:lnTo>
                    <a:cubicBezTo>
                      <a:pt x="0" y="453181"/>
                      <a:pt x="46312" y="499493"/>
                      <a:pt x="103441" y="499493"/>
                    </a:cubicBezTo>
                    <a:lnTo>
                      <a:pt x="270986" y="499493"/>
                    </a:lnTo>
                    <a:lnTo>
                      <a:pt x="321945" y="608745"/>
                    </a:lnTo>
                    <a:lnTo>
                      <a:pt x="340995" y="499493"/>
                    </a:lnTo>
                    <a:lnTo>
                      <a:pt x="404813" y="499493"/>
                    </a:lnTo>
                    <a:cubicBezTo>
                      <a:pt x="461957" y="499493"/>
                      <a:pt x="508297" y="453196"/>
                      <a:pt x="508349" y="396052"/>
                    </a:cubicBezTo>
                    <a:lnTo>
                      <a:pt x="508349" y="103539"/>
                    </a:lnTo>
                    <a:cubicBezTo>
                      <a:pt x="508350" y="46357"/>
                      <a:pt x="461997" y="1"/>
                      <a:pt x="404815" y="0"/>
                    </a:cubicBezTo>
                    <a:cubicBezTo>
                      <a:pt x="404592" y="0"/>
                      <a:pt x="404369" y="1"/>
                      <a:pt x="404146" y="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EFF8DA1-2E55-C4B8-52E0-DF07CDC1C06C}"/>
                  </a:ext>
                </a:extLst>
              </p:cNvPr>
              <p:cNvSpPr/>
              <p:nvPr/>
            </p:nvSpPr>
            <p:spPr>
              <a:xfrm>
                <a:off x="3766268" y="1066500"/>
                <a:ext cx="98200" cy="117765"/>
              </a:xfrm>
              <a:custGeom>
                <a:avLst/>
                <a:gdLst>
                  <a:gd name="connsiteX0" fmla="*/ 5060 w 98200"/>
                  <a:gd name="connsiteY0" fmla="*/ 42019 h 117765"/>
                  <a:gd name="connsiteX1" fmla="*/ 70782 w 98200"/>
                  <a:gd name="connsiteY1" fmla="*/ 2491 h 117765"/>
                  <a:gd name="connsiteX2" fmla="*/ 93166 w 98200"/>
                  <a:gd name="connsiteY2" fmla="*/ 75833 h 117765"/>
                  <a:gd name="connsiteX3" fmla="*/ 27443 w 98200"/>
                  <a:gd name="connsiteY3" fmla="*/ 115267 h 117765"/>
                  <a:gd name="connsiteX4" fmla="*/ 5060 w 98200"/>
                  <a:gd name="connsiteY4" fmla="*/ 42019 h 11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00" h="117765">
                    <a:moveTo>
                      <a:pt x="5060" y="42019"/>
                    </a:moveTo>
                    <a:cubicBezTo>
                      <a:pt x="17061" y="10873"/>
                      <a:pt x="46398" y="-6844"/>
                      <a:pt x="70782" y="2491"/>
                    </a:cubicBezTo>
                    <a:cubicBezTo>
                      <a:pt x="95166" y="11825"/>
                      <a:pt x="105072" y="44687"/>
                      <a:pt x="93166" y="75833"/>
                    </a:cubicBezTo>
                    <a:cubicBezTo>
                      <a:pt x="81260" y="106980"/>
                      <a:pt x="51732" y="124601"/>
                      <a:pt x="27443" y="115267"/>
                    </a:cubicBezTo>
                    <a:cubicBezTo>
                      <a:pt x="3155" y="105932"/>
                      <a:pt x="-6942" y="73166"/>
                      <a:pt x="5060" y="420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ADE200DC-8836-0AA9-EF1C-25B8B8342C91}"/>
                  </a:ext>
                </a:extLst>
              </p:cNvPr>
              <p:cNvSpPr/>
              <p:nvPr/>
            </p:nvSpPr>
            <p:spPr>
              <a:xfrm>
                <a:off x="3530441" y="923925"/>
                <a:ext cx="194881" cy="218408"/>
              </a:xfrm>
              <a:custGeom>
                <a:avLst/>
                <a:gdLst>
                  <a:gd name="connsiteX0" fmla="*/ 43339 w 194881"/>
                  <a:gd name="connsiteY0" fmla="*/ 109919 h 218408"/>
                  <a:gd name="connsiteX1" fmla="*/ 84106 w 194881"/>
                  <a:gd name="connsiteY1" fmla="*/ 0 h 218408"/>
                  <a:gd name="connsiteX2" fmla="*/ 194882 w 194881"/>
                  <a:gd name="connsiteY2" fmla="*/ 100584 h 218408"/>
                  <a:gd name="connsiteX3" fmla="*/ 173927 w 194881"/>
                  <a:gd name="connsiteY3" fmla="*/ 155162 h 218408"/>
                  <a:gd name="connsiteX4" fmla="*/ 170593 w 194881"/>
                  <a:gd name="connsiteY4" fmla="*/ 163735 h 218408"/>
                  <a:gd name="connsiteX5" fmla="*/ 149638 w 194881"/>
                  <a:gd name="connsiteY5" fmla="*/ 218408 h 218408"/>
                  <a:gd name="connsiteX6" fmla="*/ 0 w 194881"/>
                  <a:gd name="connsiteY6" fmla="*/ 218408 h 21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881" h="218408">
                    <a:moveTo>
                      <a:pt x="43339" y="109919"/>
                    </a:moveTo>
                    <a:lnTo>
                      <a:pt x="84106" y="0"/>
                    </a:lnTo>
                    <a:cubicBezTo>
                      <a:pt x="84106" y="0"/>
                      <a:pt x="134779" y="77533"/>
                      <a:pt x="194882" y="100584"/>
                    </a:cubicBezTo>
                    <a:lnTo>
                      <a:pt x="173927" y="155162"/>
                    </a:lnTo>
                    <a:lnTo>
                      <a:pt x="170593" y="163735"/>
                    </a:lnTo>
                    <a:lnTo>
                      <a:pt x="149638" y="218408"/>
                    </a:lnTo>
                    <a:cubicBezTo>
                      <a:pt x="89535" y="195263"/>
                      <a:pt x="0" y="218408"/>
                      <a:pt x="0" y="2184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528E16-ABE5-2062-CA01-CD3C78E82657}"/>
                  </a:ext>
                </a:extLst>
              </p:cNvPr>
              <p:cNvSpPr/>
              <p:nvPr/>
            </p:nvSpPr>
            <p:spPr>
              <a:xfrm>
                <a:off x="3766268" y="1066500"/>
                <a:ext cx="98200" cy="117765"/>
              </a:xfrm>
              <a:custGeom>
                <a:avLst/>
                <a:gdLst>
                  <a:gd name="connsiteX0" fmla="*/ 5060 w 98200"/>
                  <a:gd name="connsiteY0" fmla="*/ 42019 h 117765"/>
                  <a:gd name="connsiteX1" fmla="*/ 70782 w 98200"/>
                  <a:gd name="connsiteY1" fmla="*/ 2491 h 117765"/>
                  <a:gd name="connsiteX2" fmla="*/ 93166 w 98200"/>
                  <a:gd name="connsiteY2" fmla="*/ 75833 h 117765"/>
                  <a:gd name="connsiteX3" fmla="*/ 27443 w 98200"/>
                  <a:gd name="connsiteY3" fmla="*/ 115267 h 117765"/>
                  <a:gd name="connsiteX4" fmla="*/ 5060 w 98200"/>
                  <a:gd name="connsiteY4" fmla="*/ 42019 h 11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00" h="117765">
                    <a:moveTo>
                      <a:pt x="5060" y="42019"/>
                    </a:moveTo>
                    <a:cubicBezTo>
                      <a:pt x="17061" y="10873"/>
                      <a:pt x="46398" y="-6844"/>
                      <a:pt x="70782" y="2491"/>
                    </a:cubicBezTo>
                    <a:cubicBezTo>
                      <a:pt x="95166" y="11825"/>
                      <a:pt x="105072" y="44687"/>
                      <a:pt x="93166" y="75833"/>
                    </a:cubicBezTo>
                    <a:cubicBezTo>
                      <a:pt x="81260" y="106980"/>
                      <a:pt x="51732" y="124601"/>
                      <a:pt x="27443" y="115267"/>
                    </a:cubicBezTo>
                    <a:cubicBezTo>
                      <a:pt x="3155" y="105932"/>
                      <a:pt x="-6942" y="73166"/>
                      <a:pt x="5060" y="42019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3F218193-D9FA-2E36-7A65-7E1F6DBBF0E1}"/>
                  </a:ext>
                </a:extLst>
              </p:cNvPr>
              <p:cNvSpPr/>
              <p:nvPr/>
            </p:nvSpPr>
            <p:spPr>
              <a:xfrm>
                <a:off x="3530441" y="923925"/>
                <a:ext cx="194881" cy="218408"/>
              </a:xfrm>
              <a:custGeom>
                <a:avLst/>
                <a:gdLst>
                  <a:gd name="connsiteX0" fmla="*/ 43339 w 194881"/>
                  <a:gd name="connsiteY0" fmla="*/ 109919 h 218408"/>
                  <a:gd name="connsiteX1" fmla="*/ 84106 w 194881"/>
                  <a:gd name="connsiteY1" fmla="*/ 0 h 218408"/>
                  <a:gd name="connsiteX2" fmla="*/ 194882 w 194881"/>
                  <a:gd name="connsiteY2" fmla="*/ 100584 h 218408"/>
                  <a:gd name="connsiteX3" fmla="*/ 173927 w 194881"/>
                  <a:gd name="connsiteY3" fmla="*/ 155162 h 218408"/>
                  <a:gd name="connsiteX4" fmla="*/ 170593 w 194881"/>
                  <a:gd name="connsiteY4" fmla="*/ 163735 h 218408"/>
                  <a:gd name="connsiteX5" fmla="*/ 149638 w 194881"/>
                  <a:gd name="connsiteY5" fmla="*/ 218408 h 218408"/>
                  <a:gd name="connsiteX6" fmla="*/ 0 w 194881"/>
                  <a:gd name="connsiteY6" fmla="*/ 218408 h 21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881" h="218408">
                    <a:moveTo>
                      <a:pt x="43339" y="109919"/>
                    </a:moveTo>
                    <a:lnTo>
                      <a:pt x="84106" y="0"/>
                    </a:lnTo>
                    <a:cubicBezTo>
                      <a:pt x="84106" y="0"/>
                      <a:pt x="134779" y="77533"/>
                      <a:pt x="194882" y="100584"/>
                    </a:cubicBezTo>
                    <a:lnTo>
                      <a:pt x="173927" y="155162"/>
                    </a:lnTo>
                    <a:lnTo>
                      <a:pt x="170593" y="163735"/>
                    </a:lnTo>
                    <a:lnTo>
                      <a:pt x="149638" y="218408"/>
                    </a:lnTo>
                    <a:cubicBezTo>
                      <a:pt x="89535" y="195263"/>
                      <a:pt x="0" y="218408"/>
                      <a:pt x="0" y="21840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0C91706-4AF9-9EC0-EE9E-105658527E6A}"/>
                  </a:ext>
                </a:extLst>
              </p:cNvPr>
              <p:cNvSpPr/>
              <p:nvPr/>
            </p:nvSpPr>
            <p:spPr>
              <a:xfrm>
                <a:off x="3669656" y="1139389"/>
                <a:ext cx="114054" cy="120083"/>
              </a:xfrm>
              <a:custGeom>
                <a:avLst/>
                <a:gdLst>
                  <a:gd name="connsiteX0" fmla="*/ 114055 w 114054"/>
                  <a:gd name="connsiteY0" fmla="*/ 28280 h 120083"/>
                  <a:gd name="connsiteX1" fmla="*/ 47951 w 114054"/>
                  <a:gd name="connsiteY1" fmla="*/ 118577 h 120083"/>
                  <a:gd name="connsiteX2" fmla="*/ 39855 w 114054"/>
                  <a:gd name="connsiteY2" fmla="*/ 118577 h 120083"/>
                  <a:gd name="connsiteX3" fmla="*/ 1755 w 114054"/>
                  <a:gd name="connsiteY3" fmla="*/ 83620 h 120083"/>
                  <a:gd name="connsiteX4" fmla="*/ 1929 w 114054"/>
                  <a:gd name="connsiteY4" fmla="*/ 74731 h 120083"/>
                  <a:gd name="connsiteX5" fmla="*/ 2707 w 114054"/>
                  <a:gd name="connsiteY5" fmla="*/ 74095 h 120083"/>
                  <a:gd name="connsiteX6" fmla="*/ 69382 w 114054"/>
                  <a:gd name="connsiteY6" fmla="*/ 13516 h 120083"/>
                  <a:gd name="connsiteX7" fmla="*/ 114055 w 114054"/>
                  <a:gd name="connsiteY7" fmla="*/ 28280 h 120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4" h="120083">
                    <a:moveTo>
                      <a:pt x="114055" y="28280"/>
                    </a:moveTo>
                    <a:cubicBezTo>
                      <a:pt x="114055" y="28280"/>
                      <a:pt x="82336" y="92002"/>
                      <a:pt x="47951" y="118577"/>
                    </a:cubicBezTo>
                    <a:cubicBezTo>
                      <a:pt x="45626" y="120586"/>
                      <a:pt x="42180" y="120586"/>
                      <a:pt x="39855" y="118577"/>
                    </a:cubicBezTo>
                    <a:lnTo>
                      <a:pt x="1755" y="83620"/>
                    </a:lnTo>
                    <a:cubicBezTo>
                      <a:pt x="-652" y="81117"/>
                      <a:pt x="-573" y="77138"/>
                      <a:pt x="1929" y="74731"/>
                    </a:cubicBezTo>
                    <a:cubicBezTo>
                      <a:pt x="2171" y="74499"/>
                      <a:pt x="2431" y="74286"/>
                      <a:pt x="2707" y="74095"/>
                    </a:cubicBezTo>
                    <a:cubicBezTo>
                      <a:pt x="17471" y="64570"/>
                      <a:pt x="51666" y="41615"/>
                      <a:pt x="69382" y="13516"/>
                    </a:cubicBezTo>
                    <a:cubicBezTo>
                      <a:pt x="92623" y="-23917"/>
                      <a:pt x="114055" y="28280"/>
                      <a:pt x="114055" y="282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54E571C-AB91-0549-3EB0-2C3F8C6D87E0}"/>
                  </a:ext>
                </a:extLst>
              </p:cNvPr>
              <p:cNvSpPr/>
              <p:nvPr/>
            </p:nvSpPr>
            <p:spPr>
              <a:xfrm>
                <a:off x="3524669" y="922073"/>
                <a:ext cx="99194" cy="224016"/>
              </a:xfrm>
              <a:custGeom>
                <a:avLst/>
                <a:gdLst>
                  <a:gd name="connsiteX0" fmla="*/ 6724 w 99194"/>
                  <a:gd name="connsiteY0" fmla="*/ 223594 h 224016"/>
                  <a:gd name="connsiteX1" fmla="*/ 74542 w 99194"/>
                  <a:gd name="connsiteY1" fmla="*/ 121581 h 224016"/>
                  <a:gd name="connsiteX2" fmla="*/ 92449 w 99194"/>
                  <a:gd name="connsiteY2" fmla="*/ 423 h 224016"/>
                  <a:gd name="connsiteX3" fmla="*/ 24631 w 99194"/>
                  <a:gd name="connsiteY3" fmla="*/ 102436 h 224016"/>
                  <a:gd name="connsiteX4" fmla="*/ 6724 w 99194"/>
                  <a:gd name="connsiteY4" fmla="*/ 223594 h 22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194" h="224016">
                    <a:moveTo>
                      <a:pt x="6724" y="223594"/>
                    </a:moveTo>
                    <a:cubicBezTo>
                      <a:pt x="20535" y="228928"/>
                      <a:pt x="50920" y="183208"/>
                      <a:pt x="74542" y="121581"/>
                    </a:cubicBezTo>
                    <a:cubicBezTo>
                      <a:pt x="98164" y="59954"/>
                      <a:pt x="106260" y="5757"/>
                      <a:pt x="92449" y="423"/>
                    </a:cubicBezTo>
                    <a:cubicBezTo>
                      <a:pt x="78638" y="-4911"/>
                      <a:pt x="48348" y="40809"/>
                      <a:pt x="24631" y="102436"/>
                    </a:cubicBezTo>
                    <a:cubicBezTo>
                      <a:pt x="914" y="164063"/>
                      <a:pt x="-6992" y="218260"/>
                      <a:pt x="6724" y="2235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91408637-99D1-2762-DA34-2DBFC9656492}"/>
                  </a:ext>
                </a:extLst>
              </p:cNvPr>
              <p:cNvSpPr/>
              <p:nvPr/>
            </p:nvSpPr>
            <p:spPr>
              <a:xfrm>
                <a:off x="3528781" y="932198"/>
                <a:ext cx="85494" cy="196261"/>
              </a:xfrm>
              <a:custGeom>
                <a:avLst/>
                <a:gdLst>
                  <a:gd name="connsiteX0" fmla="*/ 85479 w 85494"/>
                  <a:gd name="connsiteY0" fmla="*/ 16682 h 196261"/>
                  <a:gd name="connsiteX1" fmla="*/ 66429 w 85494"/>
                  <a:gd name="connsiteY1" fmla="*/ 95454 h 196261"/>
                  <a:gd name="connsiteX2" fmla="*/ 62524 w 85494"/>
                  <a:gd name="connsiteY2" fmla="*/ 105836 h 196261"/>
                  <a:gd name="connsiteX3" fmla="*/ 59095 w 85494"/>
                  <a:gd name="connsiteY3" fmla="*/ 114408 h 196261"/>
                  <a:gd name="connsiteX4" fmla="*/ 20995 w 85494"/>
                  <a:gd name="connsiteY4" fmla="*/ 185274 h 196261"/>
                  <a:gd name="connsiteX5" fmla="*/ 4993 w 85494"/>
                  <a:gd name="connsiteY5" fmla="*/ 195942 h 196261"/>
                  <a:gd name="connsiteX6" fmla="*/ 22614 w 85494"/>
                  <a:gd name="connsiteY6" fmla="*/ 90501 h 196261"/>
                  <a:gd name="connsiteX7" fmla="*/ 79764 w 85494"/>
                  <a:gd name="connsiteY7" fmla="*/ 299 h 196261"/>
                  <a:gd name="connsiteX8" fmla="*/ 85479 w 85494"/>
                  <a:gd name="connsiteY8" fmla="*/ 16682 h 196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494" h="196261">
                    <a:moveTo>
                      <a:pt x="85479" y="16682"/>
                    </a:moveTo>
                    <a:cubicBezTo>
                      <a:pt x="82860" y="43703"/>
                      <a:pt x="76447" y="70221"/>
                      <a:pt x="66429" y="95454"/>
                    </a:cubicBezTo>
                    <a:lnTo>
                      <a:pt x="62524" y="105836"/>
                    </a:lnTo>
                    <a:cubicBezTo>
                      <a:pt x="61381" y="108693"/>
                      <a:pt x="60333" y="111646"/>
                      <a:pt x="59095" y="114408"/>
                    </a:cubicBezTo>
                    <a:cubicBezTo>
                      <a:pt x="49633" y="139633"/>
                      <a:pt x="36818" y="163469"/>
                      <a:pt x="20995" y="185274"/>
                    </a:cubicBezTo>
                    <a:cubicBezTo>
                      <a:pt x="14423" y="193466"/>
                      <a:pt x="8803" y="197466"/>
                      <a:pt x="4993" y="195942"/>
                    </a:cubicBezTo>
                    <a:cubicBezTo>
                      <a:pt x="-6056" y="191751"/>
                      <a:pt x="1850" y="144507"/>
                      <a:pt x="22614" y="90501"/>
                    </a:cubicBezTo>
                    <a:cubicBezTo>
                      <a:pt x="43379" y="36494"/>
                      <a:pt x="69096" y="-3892"/>
                      <a:pt x="79764" y="299"/>
                    </a:cubicBezTo>
                    <a:cubicBezTo>
                      <a:pt x="84051" y="1251"/>
                      <a:pt x="85670" y="7538"/>
                      <a:pt x="85479" y="16682"/>
                    </a:cubicBez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60855FAA-66F1-016B-BFAF-66867B7A5DDA}"/>
                  </a:ext>
                </a:extLst>
              </p:cNvPr>
              <p:cNvSpPr/>
              <p:nvPr/>
            </p:nvSpPr>
            <p:spPr>
              <a:xfrm>
                <a:off x="3549776" y="948880"/>
                <a:ext cx="64484" cy="168592"/>
              </a:xfrm>
              <a:custGeom>
                <a:avLst/>
                <a:gdLst>
                  <a:gd name="connsiteX0" fmla="*/ 64484 w 64484"/>
                  <a:gd name="connsiteY0" fmla="*/ 0 h 168592"/>
                  <a:gd name="connsiteX1" fmla="*/ 45434 w 64484"/>
                  <a:gd name="connsiteY1" fmla="*/ 78772 h 168592"/>
                  <a:gd name="connsiteX2" fmla="*/ 41529 w 64484"/>
                  <a:gd name="connsiteY2" fmla="*/ 89154 h 168592"/>
                  <a:gd name="connsiteX3" fmla="*/ 38100 w 64484"/>
                  <a:gd name="connsiteY3" fmla="*/ 97726 h 168592"/>
                  <a:gd name="connsiteX4" fmla="*/ 0 w 64484"/>
                  <a:gd name="connsiteY4" fmla="*/ 168592 h 168592"/>
                  <a:gd name="connsiteX5" fmla="*/ 23051 w 64484"/>
                  <a:gd name="connsiteY5" fmla="*/ 79819 h 168592"/>
                  <a:gd name="connsiteX6" fmla="*/ 64484 w 64484"/>
                  <a:gd name="connsiteY6" fmla="*/ 0 h 16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484" h="168592">
                    <a:moveTo>
                      <a:pt x="64484" y="0"/>
                    </a:moveTo>
                    <a:cubicBezTo>
                      <a:pt x="61865" y="27021"/>
                      <a:pt x="55452" y="53539"/>
                      <a:pt x="45434" y="78772"/>
                    </a:cubicBezTo>
                    <a:lnTo>
                      <a:pt x="41529" y="89154"/>
                    </a:lnTo>
                    <a:cubicBezTo>
                      <a:pt x="40386" y="92011"/>
                      <a:pt x="39338" y="94964"/>
                      <a:pt x="38100" y="97726"/>
                    </a:cubicBezTo>
                    <a:cubicBezTo>
                      <a:pt x="28638" y="122951"/>
                      <a:pt x="15823" y="146788"/>
                      <a:pt x="0" y="168592"/>
                    </a:cubicBezTo>
                    <a:cubicBezTo>
                      <a:pt x="3172" y="138010"/>
                      <a:pt x="10943" y="108082"/>
                      <a:pt x="23051" y="79819"/>
                    </a:cubicBezTo>
                    <a:cubicBezTo>
                      <a:pt x="32972" y="51368"/>
                      <a:pt x="46925" y="24487"/>
                      <a:pt x="6448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146B4BD9-0D0A-1CE7-C67D-E7CD3668B258}"/>
                  </a:ext>
                </a:extLst>
              </p:cNvPr>
              <p:cNvSpPr/>
              <p:nvPr/>
            </p:nvSpPr>
            <p:spPr>
              <a:xfrm>
                <a:off x="3666172" y="1015174"/>
                <a:ext cx="182332" cy="176498"/>
              </a:xfrm>
              <a:custGeom>
                <a:avLst/>
                <a:gdLst>
                  <a:gd name="connsiteX0" fmla="*/ 134208 w 182332"/>
                  <a:gd name="connsiteY0" fmla="*/ 176498 h 176498"/>
                  <a:gd name="connsiteX1" fmla="*/ 164973 w 182332"/>
                  <a:gd name="connsiteY1" fmla="*/ 116776 h 176498"/>
                  <a:gd name="connsiteX2" fmla="*/ 182213 w 182332"/>
                  <a:gd name="connsiteY2" fmla="*/ 51530 h 176498"/>
                  <a:gd name="connsiteX3" fmla="*/ 48006 w 182332"/>
                  <a:gd name="connsiteY3" fmla="*/ 0 h 176498"/>
                  <a:gd name="connsiteX4" fmla="*/ 30290 w 182332"/>
                  <a:gd name="connsiteY4" fmla="*/ 66675 h 176498"/>
                  <a:gd name="connsiteX5" fmla="*/ 0 w 182332"/>
                  <a:gd name="connsiteY5" fmla="*/ 125254 h 17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332" h="176498">
                    <a:moveTo>
                      <a:pt x="134208" y="176498"/>
                    </a:moveTo>
                    <a:cubicBezTo>
                      <a:pt x="134208" y="176498"/>
                      <a:pt x="146495" y="164782"/>
                      <a:pt x="164973" y="116776"/>
                    </a:cubicBezTo>
                    <a:cubicBezTo>
                      <a:pt x="184880" y="64865"/>
                      <a:pt x="182213" y="51530"/>
                      <a:pt x="182213" y="51530"/>
                    </a:cubicBezTo>
                    <a:lnTo>
                      <a:pt x="48006" y="0"/>
                    </a:lnTo>
                    <a:cubicBezTo>
                      <a:pt x="48006" y="0"/>
                      <a:pt x="48959" y="17621"/>
                      <a:pt x="30290" y="66675"/>
                    </a:cubicBezTo>
                    <a:cubicBezTo>
                      <a:pt x="11621" y="115729"/>
                      <a:pt x="0" y="125254"/>
                      <a:pt x="0" y="1252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B2BE6D3F-0C2F-9AC5-289B-81AA5309CE4D}"/>
                  </a:ext>
                </a:extLst>
              </p:cNvPr>
              <p:cNvSpPr/>
              <p:nvPr/>
            </p:nvSpPr>
            <p:spPr>
              <a:xfrm>
                <a:off x="3574118" y="1025311"/>
                <a:ext cx="21378" cy="21295"/>
              </a:xfrm>
              <a:custGeom>
                <a:avLst/>
                <a:gdLst>
                  <a:gd name="connsiteX0" fmla="*/ 14044 w 21378"/>
                  <a:gd name="connsiteY0" fmla="*/ 21296 h 21295"/>
                  <a:gd name="connsiteX1" fmla="*/ 17474 w 21378"/>
                  <a:gd name="connsiteY1" fmla="*/ 12628 h 21295"/>
                  <a:gd name="connsiteX2" fmla="*/ 21379 w 21378"/>
                  <a:gd name="connsiteY2" fmla="*/ 2246 h 21295"/>
                  <a:gd name="connsiteX3" fmla="*/ 7949 w 21378"/>
                  <a:gd name="connsiteY3" fmla="*/ 55 h 21295"/>
                  <a:gd name="connsiteX4" fmla="*/ 1376 w 21378"/>
                  <a:gd name="connsiteY4" fmla="*/ 4341 h 21295"/>
                  <a:gd name="connsiteX5" fmla="*/ 614 w 21378"/>
                  <a:gd name="connsiteY5" fmla="*/ 6341 h 21295"/>
                  <a:gd name="connsiteX6" fmla="*/ 2615 w 21378"/>
                  <a:gd name="connsiteY6" fmla="*/ 13866 h 2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78" h="21295">
                    <a:moveTo>
                      <a:pt x="14044" y="21296"/>
                    </a:moveTo>
                    <a:cubicBezTo>
                      <a:pt x="15283" y="18438"/>
                      <a:pt x="16331" y="15581"/>
                      <a:pt x="17474" y="12628"/>
                    </a:cubicBezTo>
                    <a:cubicBezTo>
                      <a:pt x="18617" y="9675"/>
                      <a:pt x="20141" y="5675"/>
                      <a:pt x="21379" y="2246"/>
                    </a:cubicBezTo>
                    <a:lnTo>
                      <a:pt x="7949" y="55"/>
                    </a:lnTo>
                    <a:cubicBezTo>
                      <a:pt x="4998" y="-345"/>
                      <a:pt x="2200" y="1479"/>
                      <a:pt x="1376" y="4341"/>
                    </a:cubicBezTo>
                    <a:lnTo>
                      <a:pt x="614" y="6341"/>
                    </a:lnTo>
                    <a:cubicBezTo>
                      <a:pt x="-701" y="8996"/>
                      <a:pt x="155" y="12215"/>
                      <a:pt x="2615" y="138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EB2DD0BA-116D-8A37-85B7-1E526F79E362}"/>
                  </a:ext>
                </a:extLst>
              </p:cNvPr>
              <p:cNvSpPr/>
              <p:nvPr/>
            </p:nvSpPr>
            <p:spPr>
              <a:xfrm>
                <a:off x="3574118" y="1025311"/>
                <a:ext cx="21378" cy="21295"/>
              </a:xfrm>
              <a:custGeom>
                <a:avLst/>
                <a:gdLst>
                  <a:gd name="connsiteX0" fmla="*/ 14044 w 21378"/>
                  <a:gd name="connsiteY0" fmla="*/ 21296 h 21295"/>
                  <a:gd name="connsiteX1" fmla="*/ 17474 w 21378"/>
                  <a:gd name="connsiteY1" fmla="*/ 12628 h 21295"/>
                  <a:gd name="connsiteX2" fmla="*/ 21379 w 21378"/>
                  <a:gd name="connsiteY2" fmla="*/ 2246 h 21295"/>
                  <a:gd name="connsiteX3" fmla="*/ 7949 w 21378"/>
                  <a:gd name="connsiteY3" fmla="*/ 55 h 21295"/>
                  <a:gd name="connsiteX4" fmla="*/ 1376 w 21378"/>
                  <a:gd name="connsiteY4" fmla="*/ 4341 h 21295"/>
                  <a:gd name="connsiteX5" fmla="*/ 614 w 21378"/>
                  <a:gd name="connsiteY5" fmla="*/ 6341 h 21295"/>
                  <a:gd name="connsiteX6" fmla="*/ 2615 w 21378"/>
                  <a:gd name="connsiteY6" fmla="*/ 13866 h 2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78" h="21295">
                    <a:moveTo>
                      <a:pt x="14044" y="21296"/>
                    </a:moveTo>
                    <a:cubicBezTo>
                      <a:pt x="15283" y="18438"/>
                      <a:pt x="16331" y="15581"/>
                      <a:pt x="17474" y="12628"/>
                    </a:cubicBezTo>
                    <a:cubicBezTo>
                      <a:pt x="18617" y="9675"/>
                      <a:pt x="20141" y="5675"/>
                      <a:pt x="21379" y="2246"/>
                    </a:cubicBezTo>
                    <a:lnTo>
                      <a:pt x="7949" y="55"/>
                    </a:lnTo>
                    <a:cubicBezTo>
                      <a:pt x="4998" y="-345"/>
                      <a:pt x="2200" y="1479"/>
                      <a:pt x="1376" y="4341"/>
                    </a:cubicBezTo>
                    <a:lnTo>
                      <a:pt x="614" y="6341"/>
                    </a:lnTo>
                    <a:cubicBezTo>
                      <a:pt x="-701" y="8996"/>
                      <a:pt x="155" y="12215"/>
                      <a:pt x="2615" y="1386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D5D7C5C-715A-623A-1D87-98A2A242BF9D}"/>
                  </a:ext>
                </a:extLst>
              </p:cNvPr>
              <p:cNvSpPr/>
              <p:nvPr/>
            </p:nvSpPr>
            <p:spPr>
              <a:xfrm>
                <a:off x="3666172" y="1015174"/>
                <a:ext cx="182332" cy="176498"/>
              </a:xfrm>
              <a:custGeom>
                <a:avLst/>
                <a:gdLst>
                  <a:gd name="connsiteX0" fmla="*/ 134208 w 182332"/>
                  <a:gd name="connsiteY0" fmla="*/ 176498 h 176498"/>
                  <a:gd name="connsiteX1" fmla="*/ 164973 w 182332"/>
                  <a:gd name="connsiteY1" fmla="*/ 116776 h 176498"/>
                  <a:gd name="connsiteX2" fmla="*/ 182213 w 182332"/>
                  <a:gd name="connsiteY2" fmla="*/ 51530 h 176498"/>
                  <a:gd name="connsiteX3" fmla="*/ 48006 w 182332"/>
                  <a:gd name="connsiteY3" fmla="*/ 0 h 176498"/>
                  <a:gd name="connsiteX4" fmla="*/ 30290 w 182332"/>
                  <a:gd name="connsiteY4" fmla="*/ 66675 h 176498"/>
                  <a:gd name="connsiteX5" fmla="*/ 0 w 182332"/>
                  <a:gd name="connsiteY5" fmla="*/ 125254 h 17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332" h="176498">
                    <a:moveTo>
                      <a:pt x="134208" y="176498"/>
                    </a:moveTo>
                    <a:cubicBezTo>
                      <a:pt x="134208" y="176498"/>
                      <a:pt x="146495" y="164782"/>
                      <a:pt x="164973" y="116776"/>
                    </a:cubicBezTo>
                    <a:cubicBezTo>
                      <a:pt x="184880" y="64865"/>
                      <a:pt x="182213" y="51530"/>
                      <a:pt x="182213" y="51530"/>
                    </a:cubicBezTo>
                    <a:lnTo>
                      <a:pt x="48006" y="0"/>
                    </a:lnTo>
                    <a:cubicBezTo>
                      <a:pt x="48006" y="0"/>
                      <a:pt x="48959" y="17621"/>
                      <a:pt x="30290" y="66675"/>
                    </a:cubicBezTo>
                    <a:cubicBezTo>
                      <a:pt x="11621" y="115729"/>
                      <a:pt x="0" y="125254"/>
                      <a:pt x="0" y="12525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30" name="图形 13">
              <a:extLst>
                <a:ext uri="{FF2B5EF4-FFF2-40B4-BE49-F238E27FC236}">
                  <a16:creationId xmlns:a16="http://schemas.microsoft.com/office/drawing/2014/main" id="{282E634F-AC0E-F62B-A54A-C80DA2C51209}"/>
                </a:ext>
              </a:extLst>
            </p:cNvPr>
            <p:cNvGrpSpPr/>
            <p:nvPr/>
          </p:nvGrpSpPr>
          <p:grpSpPr>
            <a:xfrm>
              <a:off x="3349847" y="1472691"/>
              <a:ext cx="967821" cy="2504853"/>
              <a:chOff x="3349847" y="1472691"/>
              <a:chExt cx="967821" cy="2504853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0ECC253-D023-3AFE-F30C-2206AF1E80C0}"/>
                  </a:ext>
                </a:extLst>
              </p:cNvPr>
              <p:cNvSpPr/>
              <p:nvPr/>
            </p:nvSpPr>
            <p:spPr>
              <a:xfrm>
                <a:off x="3849814" y="3750278"/>
                <a:ext cx="70866" cy="157733"/>
              </a:xfrm>
              <a:custGeom>
                <a:avLst/>
                <a:gdLst>
                  <a:gd name="connsiteX0" fmla="*/ 70866 w 70866"/>
                  <a:gd name="connsiteY0" fmla="*/ 157734 h 157733"/>
                  <a:gd name="connsiteX1" fmla="*/ 2762 w 70866"/>
                  <a:gd name="connsiteY1" fmla="*/ 157734 h 157733"/>
                  <a:gd name="connsiteX2" fmla="*/ 0 w 70866"/>
                  <a:gd name="connsiteY2" fmla="*/ 0 h 157733"/>
                  <a:gd name="connsiteX3" fmla="*/ 68104 w 70866"/>
                  <a:gd name="connsiteY3" fmla="*/ 0 h 157733"/>
                  <a:gd name="connsiteX4" fmla="*/ 70866 w 70866"/>
                  <a:gd name="connsiteY4" fmla="*/ 157734 h 15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66" h="157733">
                    <a:moveTo>
                      <a:pt x="70866" y="157734"/>
                    </a:moveTo>
                    <a:lnTo>
                      <a:pt x="2762" y="157734"/>
                    </a:lnTo>
                    <a:lnTo>
                      <a:pt x="0" y="0"/>
                    </a:lnTo>
                    <a:lnTo>
                      <a:pt x="68104" y="0"/>
                    </a:lnTo>
                    <a:lnTo>
                      <a:pt x="70866" y="157734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A49CAB4C-249D-FB13-C8C1-7024F7871108}"/>
                  </a:ext>
                </a:extLst>
              </p:cNvPr>
              <p:cNvSpPr/>
              <p:nvPr/>
            </p:nvSpPr>
            <p:spPr>
              <a:xfrm>
                <a:off x="3687357" y="3900106"/>
                <a:ext cx="258079" cy="77438"/>
              </a:xfrm>
              <a:custGeom>
                <a:avLst/>
                <a:gdLst>
                  <a:gd name="connsiteX0" fmla="*/ 165886 w 258079"/>
                  <a:gd name="connsiteY0" fmla="*/ 0 h 77438"/>
                  <a:gd name="connsiteX1" fmla="*/ 240276 w 258079"/>
                  <a:gd name="connsiteY1" fmla="*/ 0 h 77438"/>
                  <a:gd name="connsiteX2" fmla="*/ 245991 w 258079"/>
                  <a:gd name="connsiteY2" fmla="*/ 4667 h 77438"/>
                  <a:gd name="connsiteX3" fmla="*/ 257897 w 258079"/>
                  <a:gd name="connsiteY3" fmla="*/ 65246 h 77438"/>
                  <a:gd name="connsiteX4" fmla="*/ 249791 w 258079"/>
                  <a:gd name="connsiteY4" fmla="*/ 77164 h 77438"/>
                  <a:gd name="connsiteX5" fmla="*/ 247801 w 258079"/>
                  <a:gd name="connsiteY5" fmla="*/ 77343 h 77438"/>
                  <a:gd name="connsiteX6" fmla="*/ 148455 w 258079"/>
                  <a:gd name="connsiteY6" fmla="*/ 75247 h 77438"/>
                  <a:gd name="connsiteX7" fmla="*/ 28726 w 258079"/>
                  <a:gd name="connsiteY7" fmla="*/ 77438 h 77438"/>
                  <a:gd name="connsiteX8" fmla="*/ 5485 w 258079"/>
                  <a:gd name="connsiteY8" fmla="*/ 46577 h 77438"/>
                  <a:gd name="connsiteX9" fmla="*/ 149313 w 258079"/>
                  <a:gd name="connsiteY9" fmla="*/ 5334 h 77438"/>
                  <a:gd name="connsiteX10" fmla="*/ 165886 w 258079"/>
                  <a:gd name="connsiteY10" fmla="*/ 0 h 7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079" h="77438">
                    <a:moveTo>
                      <a:pt x="165886" y="0"/>
                    </a:moveTo>
                    <a:lnTo>
                      <a:pt x="240276" y="0"/>
                    </a:lnTo>
                    <a:cubicBezTo>
                      <a:pt x="243051" y="-9"/>
                      <a:pt x="245445" y="1946"/>
                      <a:pt x="245991" y="4667"/>
                    </a:cubicBezTo>
                    <a:lnTo>
                      <a:pt x="257897" y="65246"/>
                    </a:lnTo>
                    <a:cubicBezTo>
                      <a:pt x="258950" y="70776"/>
                      <a:pt x="255320" y="76111"/>
                      <a:pt x="249791" y="77164"/>
                    </a:cubicBezTo>
                    <a:cubicBezTo>
                      <a:pt x="249135" y="77288"/>
                      <a:pt x="248468" y="77349"/>
                      <a:pt x="247801" y="77343"/>
                    </a:cubicBezTo>
                    <a:cubicBezTo>
                      <a:pt x="220940" y="76867"/>
                      <a:pt x="182269" y="75247"/>
                      <a:pt x="148455" y="75247"/>
                    </a:cubicBezTo>
                    <a:cubicBezTo>
                      <a:pt x="109117" y="75247"/>
                      <a:pt x="74922" y="77438"/>
                      <a:pt x="28726" y="77438"/>
                    </a:cubicBezTo>
                    <a:cubicBezTo>
                      <a:pt x="722" y="77438"/>
                      <a:pt x="-6326" y="48863"/>
                      <a:pt x="5485" y="46577"/>
                    </a:cubicBezTo>
                    <a:cubicBezTo>
                      <a:pt x="59015" y="34957"/>
                      <a:pt x="102640" y="33719"/>
                      <a:pt x="149313" y="5334"/>
                    </a:cubicBezTo>
                    <a:cubicBezTo>
                      <a:pt x="154236" y="2054"/>
                      <a:pt x="159974" y="207"/>
                      <a:pt x="16588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EFE81E7C-6DCB-FCBC-1415-774C40FAC81A}"/>
                  </a:ext>
                </a:extLst>
              </p:cNvPr>
              <p:cNvSpPr/>
              <p:nvPr/>
            </p:nvSpPr>
            <p:spPr>
              <a:xfrm>
                <a:off x="3765253" y="2420112"/>
                <a:ext cx="250486" cy="1436655"/>
              </a:xfrm>
              <a:custGeom>
                <a:avLst/>
                <a:gdLst>
                  <a:gd name="connsiteX0" fmla="*/ 177810 w 250486"/>
                  <a:gd name="connsiteY0" fmla="*/ 1436656 h 1436655"/>
                  <a:gd name="connsiteX1" fmla="*/ 57319 w 250486"/>
                  <a:gd name="connsiteY1" fmla="*/ 1436656 h 1436655"/>
                  <a:gd name="connsiteX2" fmla="*/ 169 w 250486"/>
                  <a:gd name="connsiteY2" fmla="*/ 586168 h 1436655"/>
                  <a:gd name="connsiteX3" fmla="*/ 15219 w 250486"/>
                  <a:gd name="connsiteY3" fmla="*/ 0 h 1436655"/>
                  <a:gd name="connsiteX4" fmla="*/ 250486 w 250486"/>
                  <a:gd name="connsiteY4" fmla="*/ 0 h 1436655"/>
                  <a:gd name="connsiteX5" fmla="*/ 207719 w 250486"/>
                  <a:gd name="connsiteY5" fmla="*/ 602170 h 1436655"/>
                  <a:gd name="connsiteX6" fmla="*/ 177810 w 250486"/>
                  <a:gd name="connsiteY6" fmla="*/ 1436656 h 143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486" h="1436655">
                    <a:moveTo>
                      <a:pt x="177810" y="1436656"/>
                    </a:moveTo>
                    <a:lnTo>
                      <a:pt x="57319" y="1436656"/>
                    </a:lnTo>
                    <a:cubicBezTo>
                      <a:pt x="44460" y="1281303"/>
                      <a:pt x="2550" y="763334"/>
                      <a:pt x="169" y="586168"/>
                    </a:cubicBezTo>
                    <a:cubicBezTo>
                      <a:pt x="-1450" y="444246"/>
                      <a:pt x="8932" y="157543"/>
                      <a:pt x="15219" y="0"/>
                    </a:cubicBezTo>
                    <a:lnTo>
                      <a:pt x="250486" y="0"/>
                    </a:lnTo>
                    <a:cubicBezTo>
                      <a:pt x="237913" y="156686"/>
                      <a:pt x="215625" y="444436"/>
                      <a:pt x="207719" y="602170"/>
                    </a:cubicBezTo>
                    <a:cubicBezTo>
                      <a:pt x="199337" y="775811"/>
                      <a:pt x="182764" y="1283113"/>
                      <a:pt x="177810" y="143665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87E9838B-B0C7-4CC3-9F1F-AA430180A071}"/>
                  </a:ext>
                </a:extLst>
              </p:cNvPr>
              <p:cNvSpPr/>
              <p:nvPr/>
            </p:nvSpPr>
            <p:spPr>
              <a:xfrm>
                <a:off x="3765539" y="2420112"/>
                <a:ext cx="250771" cy="1436655"/>
              </a:xfrm>
              <a:custGeom>
                <a:avLst/>
                <a:gdLst>
                  <a:gd name="connsiteX0" fmla="*/ 169 w 250771"/>
                  <a:gd name="connsiteY0" fmla="*/ 586168 h 1436655"/>
                  <a:gd name="connsiteX1" fmla="*/ 57319 w 250771"/>
                  <a:gd name="connsiteY1" fmla="*/ 1436656 h 1436655"/>
                  <a:gd name="connsiteX2" fmla="*/ 177906 w 250771"/>
                  <a:gd name="connsiteY2" fmla="*/ 1436656 h 1436655"/>
                  <a:gd name="connsiteX3" fmla="*/ 200575 w 250771"/>
                  <a:gd name="connsiteY3" fmla="*/ 780193 h 1436655"/>
                  <a:gd name="connsiteX4" fmla="*/ 208100 w 250771"/>
                  <a:gd name="connsiteY4" fmla="*/ 602170 h 1436655"/>
                  <a:gd name="connsiteX5" fmla="*/ 232674 w 250771"/>
                  <a:gd name="connsiteY5" fmla="*/ 232982 h 1436655"/>
                  <a:gd name="connsiteX6" fmla="*/ 250772 w 250771"/>
                  <a:gd name="connsiteY6" fmla="*/ 0 h 1436655"/>
                  <a:gd name="connsiteX7" fmla="*/ 15219 w 250771"/>
                  <a:gd name="connsiteY7" fmla="*/ 0 h 1436655"/>
                  <a:gd name="connsiteX8" fmla="*/ 169 w 250771"/>
                  <a:gd name="connsiteY8" fmla="*/ 586168 h 143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0771" h="1436655">
                    <a:moveTo>
                      <a:pt x="169" y="586168"/>
                    </a:moveTo>
                    <a:cubicBezTo>
                      <a:pt x="2265" y="763334"/>
                      <a:pt x="44079" y="1281493"/>
                      <a:pt x="57319" y="1436656"/>
                    </a:cubicBezTo>
                    <a:lnTo>
                      <a:pt x="177906" y="1436656"/>
                    </a:lnTo>
                    <a:cubicBezTo>
                      <a:pt x="181525" y="1320832"/>
                      <a:pt x="191907" y="1003459"/>
                      <a:pt x="200575" y="780193"/>
                    </a:cubicBezTo>
                    <a:cubicBezTo>
                      <a:pt x="203337" y="707517"/>
                      <a:pt x="205909" y="644843"/>
                      <a:pt x="208100" y="602170"/>
                    </a:cubicBezTo>
                    <a:cubicBezTo>
                      <a:pt x="212862" y="506920"/>
                      <a:pt x="222864" y="365189"/>
                      <a:pt x="232674" y="232982"/>
                    </a:cubicBezTo>
                    <a:cubicBezTo>
                      <a:pt x="239247" y="145542"/>
                      <a:pt x="245724" y="62389"/>
                      <a:pt x="250772" y="0"/>
                    </a:cubicBezTo>
                    <a:lnTo>
                      <a:pt x="15219" y="0"/>
                    </a:lnTo>
                    <a:cubicBezTo>
                      <a:pt x="8932" y="157162"/>
                      <a:pt x="-1450" y="444246"/>
                      <a:pt x="169" y="586168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2171D20-9177-2A85-A8C4-C2357AC8E301}"/>
                  </a:ext>
                </a:extLst>
              </p:cNvPr>
              <p:cNvSpPr/>
              <p:nvPr/>
            </p:nvSpPr>
            <p:spPr>
              <a:xfrm>
                <a:off x="3805198" y="3832764"/>
                <a:ext cx="150534" cy="47625"/>
              </a:xfrm>
              <a:custGeom>
                <a:avLst/>
                <a:gdLst>
                  <a:gd name="connsiteX0" fmla="*/ 39 w 150534"/>
                  <a:gd name="connsiteY0" fmla="*/ 0 h 47625"/>
                  <a:gd name="connsiteX1" fmla="*/ 5373 w 150534"/>
                  <a:gd name="connsiteY1" fmla="*/ 47625 h 47625"/>
                  <a:gd name="connsiteX2" fmla="*/ 145676 w 150534"/>
                  <a:gd name="connsiteY2" fmla="*/ 47625 h 47625"/>
                  <a:gd name="connsiteX3" fmla="*/ 150534 w 150534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534" h="47625">
                    <a:moveTo>
                      <a:pt x="39" y="0"/>
                    </a:moveTo>
                    <a:cubicBezTo>
                      <a:pt x="-533" y="0"/>
                      <a:pt x="5373" y="47625"/>
                      <a:pt x="5373" y="47625"/>
                    </a:cubicBezTo>
                    <a:lnTo>
                      <a:pt x="145676" y="47625"/>
                    </a:lnTo>
                    <a:lnTo>
                      <a:pt x="150534" y="485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026E7A7-F4DC-9994-B491-C527BF77E4B9}"/>
                  </a:ext>
                </a:extLst>
              </p:cNvPr>
              <p:cNvSpPr/>
              <p:nvPr/>
            </p:nvSpPr>
            <p:spPr>
              <a:xfrm>
                <a:off x="3916680" y="2648045"/>
                <a:ext cx="78485" cy="552354"/>
              </a:xfrm>
              <a:custGeom>
                <a:avLst/>
                <a:gdLst>
                  <a:gd name="connsiteX0" fmla="*/ 49054 w 78485"/>
                  <a:gd name="connsiteY0" fmla="*/ 552355 h 552354"/>
                  <a:gd name="connsiteX1" fmla="*/ 56579 w 78485"/>
                  <a:gd name="connsiteY1" fmla="*/ 374332 h 552354"/>
                  <a:gd name="connsiteX2" fmla="*/ 78486 w 78485"/>
                  <a:gd name="connsiteY2" fmla="*/ 41434 h 552354"/>
                  <a:gd name="connsiteX3" fmla="*/ 0 w 78485"/>
                  <a:gd name="connsiteY3" fmla="*/ 0 h 552354"/>
                  <a:gd name="connsiteX4" fmla="*/ 30861 w 78485"/>
                  <a:gd name="connsiteY4" fmla="*/ 41338 h 552354"/>
                  <a:gd name="connsiteX5" fmla="*/ 49054 w 78485"/>
                  <a:gd name="connsiteY5" fmla="*/ 552355 h 55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5" h="552354">
                    <a:moveTo>
                      <a:pt x="49054" y="552355"/>
                    </a:moveTo>
                    <a:cubicBezTo>
                      <a:pt x="51816" y="479679"/>
                      <a:pt x="54388" y="417005"/>
                      <a:pt x="56579" y="374332"/>
                    </a:cubicBezTo>
                    <a:cubicBezTo>
                      <a:pt x="61341" y="279082"/>
                      <a:pt x="68675" y="173641"/>
                      <a:pt x="78486" y="41434"/>
                    </a:cubicBezTo>
                    <a:cubicBezTo>
                      <a:pt x="51911" y="34004"/>
                      <a:pt x="8477" y="14764"/>
                      <a:pt x="0" y="0"/>
                    </a:cubicBezTo>
                    <a:lnTo>
                      <a:pt x="30861" y="41338"/>
                    </a:lnTo>
                    <a:cubicBezTo>
                      <a:pt x="25717" y="142780"/>
                      <a:pt x="31623" y="380047"/>
                      <a:pt x="49054" y="55235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2BBAC2B-C627-6802-3D01-5D57923F64BA}"/>
                  </a:ext>
                </a:extLst>
              </p:cNvPr>
              <p:cNvSpPr/>
              <p:nvPr/>
            </p:nvSpPr>
            <p:spPr>
              <a:xfrm>
                <a:off x="4091749" y="3750278"/>
                <a:ext cx="77914" cy="157733"/>
              </a:xfrm>
              <a:custGeom>
                <a:avLst/>
                <a:gdLst>
                  <a:gd name="connsiteX0" fmla="*/ 77914 w 77914"/>
                  <a:gd name="connsiteY0" fmla="*/ 157734 h 157733"/>
                  <a:gd name="connsiteX1" fmla="*/ 9811 w 77914"/>
                  <a:gd name="connsiteY1" fmla="*/ 157734 h 157733"/>
                  <a:gd name="connsiteX2" fmla="*/ 0 w 77914"/>
                  <a:gd name="connsiteY2" fmla="*/ 0 h 157733"/>
                  <a:gd name="connsiteX3" fmla="*/ 68104 w 77914"/>
                  <a:gd name="connsiteY3" fmla="*/ 0 h 157733"/>
                  <a:gd name="connsiteX4" fmla="*/ 77914 w 77914"/>
                  <a:gd name="connsiteY4" fmla="*/ 157734 h 15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914" h="157733">
                    <a:moveTo>
                      <a:pt x="77914" y="157734"/>
                    </a:moveTo>
                    <a:lnTo>
                      <a:pt x="9811" y="157734"/>
                    </a:lnTo>
                    <a:lnTo>
                      <a:pt x="0" y="0"/>
                    </a:lnTo>
                    <a:lnTo>
                      <a:pt x="68104" y="0"/>
                    </a:lnTo>
                    <a:lnTo>
                      <a:pt x="77914" y="157734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6247EDAC-6892-F469-AA33-6A9DDEDF1C2D}"/>
                  </a:ext>
                </a:extLst>
              </p:cNvPr>
              <p:cNvSpPr/>
              <p:nvPr/>
            </p:nvSpPr>
            <p:spPr>
              <a:xfrm>
                <a:off x="3960399" y="2419730"/>
                <a:ext cx="225551" cy="1437036"/>
              </a:xfrm>
              <a:custGeom>
                <a:avLst/>
                <a:gdLst>
                  <a:gd name="connsiteX0" fmla="*/ 225552 w 225551"/>
                  <a:gd name="connsiteY0" fmla="*/ 1437037 h 1437036"/>
                  <a:gd name="connsiteX1" fmla="*/ 105061 w 225551"/>
                  <a:gd name="connsiteY1" fmla="*/ 1437037 h 1437036"/>
                  <a:gd name="connsiteX2" fmla="*/ 72104 w 225551"/>
                  <a:gd name="connsiteY2" fmla="*/ 1170337 h 1437036"/>
                  <a:gd name="connsiteX3" fmla="*/ 10763 w 225551"/>
                  <a:gd name="connsiteY3" fmla="*/ 586168 h 1437036"/>
                  <a:gd name="connsiteX4" fmla="*/ 2667 w 225551"/>
                  <a:gd name="connsiteY4" fmla="*/ 295275 h 1437036"/>
                  <a:gd name="connsiteX5" fmla="*/ 0 w 225551"/>
                  <a:gd name="connsiteY5" fmla="*/ 0 h 1437036"/>
                  <a:gd name="connsiteX6" fmla="*/ 219075 w 225551"/>
                  <a:gd name="connsiteY6" fmla="*/ 0 h 1437036"/>
                  <a:gd name="connsiteX7" fmla="*/ 219075 w 225551"/>
                  <a:gd name="connsiteY7" fmla="*/ 602075 h 1437036"/>
                  <a:gd name="connsiteX8" fmla="*/ 225552 w 225551"/>
                  <a:gd name="connsiteY8" fmla="*/ 1437037 h 14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551" h="1437036">
                    <a:moveTo>
                      <a:pt x="225552" y="1437037"/>
                    </a:moveTo>
                    <a:lnTo>
                      <a:pt x="105061" y="1437037"/>
                    </a:lnTo>
                    <a:cubicBezTo>
                      <a:pt x="98107" y="1382649"/>
                      <a:pt x="86011" y="1283875"/>
                      <a:pt x="72104" y="1170337"/>
                    </a:cubicBezTo>
                    <a:cubicBezTo>
                      <a:pt x="46768" y="960787"/>
                      <a:pt x="17145" y="701326"/>
                      <a:pt x="10763" y="586168"/>
                    </a:cubicBezTo>
                    <a:cubicBezTo>
                      <a:pt x="6858" y="514445"/>
                      <a:pt x="4286" y="405670"/>
                      <a:pt x="2667" y="295275"/>
                    </a:cubicBezTo>
                    <a:cubicBezTo>
                      <a:pt x="1048" y="187262"/>
                      <a:pt x="381" y="77819"/>
                      <a:pt x="0" y="0"/>
                    </a:cubicBezTo>
                    <a:lnTo>
                      <a:pt x="219075" y="0"/>
                    </a:lnTo>
                    <a:cubicBezTo>
                      <a:pt x="222695" y="195072"/>
                      <a:pt x="220028" y="444341"/>
                      <a:pt x="219075" y="602075"/>
                    </a:cubicBezTo>
                    <a:cubicBezTo>
                      <a:pt x="217932" y="776192"/>
                      <a:pt x="223742" y="1283494"/>
                      <a:pt x="225552" y="14370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97920F3-ED06-1565-8719-D737D10637D0}"/>
                  </a:ext>
                </a:extLst>
              </p:cNvPr>
              <p:cNvSpPr/>
              <p:nvPr/>
            </p:nvSpPr>
            <p:spPr>
              <a:xfrm>
                <a:off x="3960399" y="2419730"/>
                <a:ext cx="225551" cy="1437036"/>
              </a:xfrm>
              <a:custGeom>
                <a:avLst/>
                <a:gdLst>
                  <a:gd name="connsiteX0" fmla="*/ 225552 w 225551"/>
                  <a:gd name="connsiteY0" fmla="*/ 1437037 h 1437036"/>
                  <a:gd name="connsiteX1" fmla="*/ 105061 w 225551"/>
                  <a:gd name="connsiteY1" fmla="*/ 1437037 h 1437036"/>
                  <a:gd name="connsiteX2" fmla="*/ 72104 w 225551"/>
                  <a:gd name="connsiteY2" fmla="*/ 1170337 h 1437036"/>
                  <a:gd name="connsiteX3" fmla="*/ 10763 w 225551"/>
                  <a:gd name="connsiteY3" fmla="*/ 586168 h 1437036"/>
                  <a:gd name="connsiteX4" fmla="*/ 2667 w 225551"/>
                  <a:gd name="connsiteY4" fmla="*/ 295275 h 1437036"/>
                  <a:gd name="connsiteX5" fmla="*/ 0 w 225551"/>
                  <a:gd name="connsiteY5" fmla="*/ 0 h 1437036"/>
                  <a:gd name="connsiteX6" fmla="*/ 219075 w 225551"/>
                  <a:gd name="connsiteY6" fmla="*/ 0 h 1437036"/>
                  <a:gd name="connsiteX7" fmla="*/ 219075 w 225551"/>
                  <a:gd name="connsiteY7" fmla="*/ 602075 h 1437036"/>
                  <a:gd name="connsiteX8" fmla="*/ 225552 w 225551"/>
                  <a:gd name="connsiteY8" fmla="*/ 1437037 h 14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551" h="1437036">
                    <a:moveTo>
                      <a:pt x="225552" y="1437037"/>
                    </a:moveTo>
                    <a:lnTo>
                      <a:pt x="105061" y="1437037"/>
                    </a:lnTo>
                    <a:cubicBezTo>
                      <a:pt x="98107" y="1382649"/>
                      <a:pt x="86011" y="1283875"/>
                      <a:pt x="72104" y="1170337"/>
                    </a:cubicBezTo>
                    <a:cubicBezTo>
                      <a:pt x="46768" y="960787"/>
                      <a:pt x="17145" y="701326"/>
                      <a:pt x="10763" y="586168"/>
                    </a:cubicBezTo>
                    <a:cubicBezTo>
                      <a:pt x="6858" y="514445"/>
                      <a:pt x="4286" y="405670"/>
                      <a:pt x="2667" y="295275"/>
                    </a:cubicBezTo>
                    <a:cubicBezTo>
                      <a:pt x="1048" y="187262"/>
                      <a:pt x="381" y="77819"/>
                      <a:pt x="0" y="0"/>
                    </a:cubicBezTo>
                    <a:lnTo>
                      <a:pt x="219075" y="0"/>
                    </a:lnTo>
                    <a:cubicBezTo>
                      <a:pt x="222695" y="195072"/>
                      <a:pt x="220028" y="444341"/>
                      <a:pt x="219075" y="602075"/>
                    </a:cubicBezTo>
                    <a:cubicBezTo>
                      <a:pt x="217932" y="776192"/>
                      <a:pt x="223742" y="1283494"/>
                      <a:pt x="225552" y="1437037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FC6650E-C075-3C76-B668-E05C552BF659}"/>
                  </a:ext>
                </a:extLst>
              </p:cNvPr>
              <p:cNvSpPr/>
              <p:nvPr/>
            </p:nvSpPr>
            <p:spPr>
              <a:xfrm>
                <a:off x="4048009" y="3832764"/>
                <a:ext cx="150801" cy="47625"/>
              </a:xfrm>
              <a:custGeom>
                <a:avLst/>
                <a:gdLst>
                  <a:gd name="connsiteX0" fmla="*/ 21 w 150801"/>
                  <a:gd name="connsiteY0" fmla="*/ 0 h 47625"/>
                  <a:gd name="connsiteX1" fmla="*/ 7450 w 150801"/>
                  <a:gd name="connsiteY1" fmla="*/ 47625 h 47625"/>
                  <a:gd name="connsiteX2" fmla="*/ 147849 w 150801"/>
                  <a:gd name="connsiteY2" fmla="*/ 47625 h 47625"/>
                  <a:gd name="connsiteX3" fmla="*/ 150801 w 150801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01" h="47625">
                    <a:moveTo>
                      <a:pt x="21" y="0"/>
                    </a:moveTo>
                    <a:cubicBezTo>
                      <a:pt x="-456" y="0"/>
                      <a:pt x="7450" y="47625"/>
                      <a:pt x="7450" y="47625"/>
                    </a:cubicBezTo>
                    <a:lnTo>
                      <a:pt x="147849" y="47625"/>
                    </a:lnTo>
                    <a:lnTo>
                      <a:pt x="150801" y="485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F83668A7-4B98-C27A-8215-8CD2AFB44E77}"/>
                  </a:ext>
                </a:extLst>
              </p:cNvPr>
              <p:cNvSpPr/>
              <p:nvPr/>
            </p:nvSpPr>
            <p:spPr>
              <a:xfrm>
                <a:off x="3805198" y="3832764"/>
                <a:ext cx="150534" cy="47625"/>
              </a:xfrm>
              <a:custGeom>
                <a:avLst/>
                <a:gdLst>
                  <a:gd name="connsiteX0" fmla="*/ 39 w 150534"/>
                  <a:gd name="connsiteY0" fmla="*/ 0 h 47625"/>
                  <a:gd name="connsiteX1" fmla="*/ 5373 w 150534"/>
                  <a:gd name="connsiteY1" fmla="*/ 47625 h 47625"/>
                  <a:gd name="connsiteX2" fmla="*/ 145676 w 150534"/>
                  <a:gd name="connsiteY2" fmla="*/ 47625 h 47625"/>
                  <a:gd name="connsiteX3" fmla="*/ 150534 w 150534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534" h="47625">
                    <a:moveTo>
                      <a:pt x="39" y="0"/>
                    </a:moveTo>
                    <a:cubicBezTo>
                      <a:pt x="-533" y="0"/>
                      <a:pt x="5373" y="47625"/>
                      <a:pt x="5373" y="47625"/>
                    </a:cubicBezTo>
                    <a:lnTo>
                      <a:pt x="145676" y="47625"/>
                    </a:lnTo>
                    <a:lnTo>
                      <a:pt x="150534" y="4858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9AF257A-1D46-8B42-04DB-26B2C3F44947}"/>
                  </a:ext>
                </a:extLst>
              </p:cNvPr>
              <p:cNvSpPr/>
              <p:nvPr/>
            </p:nvSpPr>
            <p:spPr>
              <a:xfrm>
                <a:off x="4048009" y="3832764"/>
                <a:ext cx="150801" cy="47625"/>
              </a:xfrm>
              <a:custGeom>
                <a:avLst/>
                <a:gdLst>
                  <a:gd name="connsiteX0" fmla="*/ 21 w 150801"/>
                  <a:gd name="connsiteY0" fmla="*/ 0 h 47625"/>
                  <a:gd name="connsiteX1" fmla="*/ 7450 w 150801"/>
                  <a:gd name="connsiteY1" fmla="*/ 47625 h 47625"/>
                  <a:gd name="connsiteX2" fmla="*/ 147849 w 150801"/>
                  <a:gd name="connsiteY2" fmla="*/ 47625 h 47625"/>
                  <a:gd name="connsiteX3" fmla="*/ 150801 w 150801"/>
                  <a:gd name="connsiteY3" fmla="*/ 4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01" h="47625">
                    <a:moveTo>
                      <a:pt x="21" y="0"/>
                    </a:moveTo>
                    <a:cubicBezTo>
                      <a:pt x="-456" y="0"/>
                      <a:pt x="7450" y="47625"/>
                      <a:pt x="7450" y="47625"/>
                    </a:cubicBezTo>
                    <a:lnTo>
                      <a:pt x="147849" y="47625"/>
                    </a:lnTo>
                    <a:lnTo>
                      <a:pt x="150801" y="4858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CD2D30FB-CCAA-160B-13D3-68698103A926}"/>
                  </a:ext>
                </a:extLst>
              </p:cNvPr>
              <p:cNvSpPr/>
              <p:nvPr/>
            </p:nvSpPr>
            <p:spPr>
              <a:xfrm>
                <a:off x="3937969" y="3900106"/>
                <a:ext cx="258627" cy="77438"/>
              </a:xfrm>
              <a:custGeom>
                <a:avLst/>
                <a:gdLst>
                  <a:gd name="connsiteX0" fmla="*/ 163495 w 258627"/>
                  <a:gd name="connsiteY0" fmla="*/ 0 h 77438"/>
                  <a:gd name="connsiteX1" fmla="*/ 237886 w 258627"/>
                  <a:gd name="connsiteY1" fmla="*/ 0 h 77438"/>
                  <a:gd name="connsiteX2" fmla="*/ 243696 w 258627"/>
                  <a:gd name="connsiteY2" fmla="*/ 4667 h 77438"/>
                  <a:gd name="connsiteX3" fmla="*/ 258269 w 258627"/>
                  <a:gd name="connsiteY3" fmla="*/ 65246 h 77438"/>
                  <a:gd name="connsiteX4" fmla="*/ 251678 w 258627"/>
                  <a:gd name="connsiteY4" fmla="*/ 76994 h 77438"/>
                  <a:gd name="connsiteX5" fmla="*/ 248744 w 258627"/>
                  <a:gd name="connsiteY5" fmla="*/ 77343 h 77438"/>
                  <a:gd name="connsiteX6" fmla="*/ 149398 w 258627"/>
                  <a:gd name="connsiteY6" fmla="*/ 75248 h 77438"/>
                  <a:gd name="connsiteX7" fmla="*/ 29669 w 258627"/>
                  <a:gd name="connsiteY7" fmla="*/ 77438 h 77438"/>
                  <a:gd name="connsiteX8" fmla="*/ 5095 w 258627"/>
                  <a:gd name="connsiteY8" fmla="*/ 46578 h 77438"/>
                  <a:gd name="connsiteX9" fmla="*/ 147208 w 258627"/>
                  <a:gd name="connsiteY9" fmla="*/ 5334 h 77438"/>
                  <a:gd name="connsiteX10" fmla="*/ 163495 w 258627"/>
                  <a:gd name="connsiteY10" fmla="*/ 0 h 7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8627" h="77438">
                    <a:moveTo>
                      <a:pt x="163495" y="0"/>
                    </a:moveTo>
                    <a:lnTo>
                      <a:pt x="237886" y="0"/>
                    </a:lnTo>
                    <a:cubicBezTo>
                      <a:pt x="240683" y="-17"/>
                      <a:pt x="243109" y="1932"/>
                      <a:pt x="243696" y="4667"/>
                    </a:cubicBezTo>
                    <a:lnTo>
                      <a:pt x="258269" y="65246"/>
                    </a:lnTo>
                    <a:cubicBezTo>
                      <a:pt x="259693" y="70311"/>
                      <a:pt x="256742" y="75570"/>
                      <a:pt x="251678" y="76994"/>
                    </a:cubicBezTo>
                    <a:cubicBezTo>
                      <a:pt x="250724" y="77263"/>
                      <a:pt x="249735" y="77380"/>
                      <a:pt x="248744" y="77343"/>
                    </a:cubicBezTo>
                    <a:cubicBezTo>
                      <a:pt x="221884" y="76867"/>
                      <a:pt x="183117" y="75248"/>
                      <a:pt x="149398" y="75248"/>
                    </a:cubicBezTo>
                    <a:cubicBezTo>
                      <a:pt x="109965" y="75248"/>
                      <a:pt x="75961" y="77438"/>
                      <a:pt x="29669" y="77438"/>
                    </a:cubicBezTo>
                    <a:cubicBezTo>
                      <a:pt x="1761" y="77438"/>
                      <a:pt x="-6526" y="48863"/>
                      <a:pt x="5095" y="46578"/>
                    </a:cubicBezTo>
                    <a:cubicBezTo>
                      <a:pt x="58149" y="34957"/>
                      <a:pt x="101678" y="33719"/>
                      <a:pt x="147208" y="5334"/>
                    </a:cubicBezTo>
                    <a:cubicBezTo>
                      <a:pt x="152008" y="2020"/>
                      <a:pt x="157665" y="168"/>
                      <a:pt x="16349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64D4BF5-2953-7B12-010C-5C83DF00C896}"/>
                  </a:ext>
                </a:extLst>
              </p:cNvPr>
              <p:cNvSpPr/>
              <p:nvPr/>
            </p:nvSpPr>
            <p:spPr>
              <a:xfrm>
                <a:off x="3378993" y="1877377"/>
                <a:ext cx="107450" cy="109537"/>
              </a:xfrm>
              <a:custGeom>
                <a:avLst/>
                <a:gdLst>
                  <a:gd name="connsiteX0" fmla="*/ 74200 w 107450"/>
                  <a:gd name="connsiteY0" fmla="*/ 109538 h 109537"/>
                  <a:gd name="connsiteX1" fmla="*/ 0 w 107450"/>
                  <a:gd name="connsiteY1" fmla="*/ 57150 h 109537"/>
                  <a:gd name="connsiteX2" fmla="*/ 55531 w 107450"/>
                  <a:gd name="connsiteY2" fmla="*/ 0 h 109537"/>
                  <a:gd name="connsiteX3" fmla="*/ 107061 w 107450"/>
                  <a:gd name="connsiteY3" fmla="*/ 81915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450" h="109537">
                    <a:moveTo>
                      <a:pt x="74200" y="109538"/>
                    </a:moveTo>
                    <a:lnTo>
                      <a:pt x="0" y="57150"/>
                    </a:lnTo>
                    <a:lnTo>
                      <a:pt x="55531" y="0"/>
                    </a:lnTo>
                    <a:cubicBezTo>
                      <a:pt x="55531" y="0"/>
                      <a:pt x="112681" y="29337"/>
                      <a:pt x="107061" y="81915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B5B2F2F-8E36-F7B6-7E0A-D60D24E6DCD5}"/>
                  </a:ext>
                </a:extLst>
              </p:cNvPr>
              <p:cNvSpPr/>
              <p:nvPr/>
            </p:nvSpPr>
            <p:spPr>
              <a:xfrm>
                <a:off x="3349847" y="1844516"/>
                <a:ext cx="84677" cy="90011"/>
              </a:xfrm>
              <a:custGeom>
                <a:avLst/>
                <a:gdLst>
                  <a:gd name="connsiteX0" fmla="*/ 0 w 84677"/>
                  <a:gd name="connsiteY0" fmla="*/ 32385 h 90011"/>
                  <a:gd name="connsiteX1" fmla="*/ 51530 w 84677"/>
                  <a:gd name="connsiteY1" fmla="*/ 0 h 90011"/>
                  <a:gd name="connsiteX2" fmla="*/ 84677 w 84677"/>
                  <a:gd name="connsiteY2" fmla="*/ 33338 h 90011"/>
                  <a:gd name="connsiteX3" fmla="*/ 29146 w 84677"/>
                  <a:gd name="connsiteY3" fmla="*/ 90011 h 90011"/>
                  <a:gd name="connsiteX4" fmla="*/ 0 w 84677"/>
                  <a:gd name="connsiteY4" fmla="*/ 32385 h 90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7" h="90011">
                    <a:moveTo>
                      <a:pt x="0" y="32385"/>
                    </a:moveTo>
                    <a:lnTo>
                      <a:pt x="51530" y="0"/>
                    </a:lnTo>
                    <a:lnTo>
                      <a:pt x="84677" y="33338"/>
                    </a:lnTo>
                    <a:lnTo>
                      <a:pt x="29146" y="90011"/>
                    </a:lnTo>
                    <a:lnTo>
                      <a:pt x="0" y="32385"/>
                    </a:ln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76CF0D42-C9C5-6CDB-15BF-A134FC14F2EF}"/>
                  </a:ext>
                </a:extLst>
              </p:cNvPr>
              <p:cNvSpPr/>
              <p:nvPr/>
            </p:nvSpPr>
            <p:spPr>
              <a:xfrm>
                <a:off x="3432714" y="1851755"/>
                <a:ext cx="413956" cy="387000"/>
              </a:xfrm>
              <a:custGeom>
                <a:avLst/>
                <a:gdLst>
                  <a:gd name="connsiteX0" fmla="*/ 386048 w 413956"/>
                  <a:gd name="connsiteY0" fmla="*/ 0 h 387000"/>
                  <a:gd name="connsiteX1" fmla="*/ 222885 w 413956"/>
                  <a:gd name="connsiteY1" fmla="*/ 261366 h 387000"/>
                  <a:gd name="connsiteX2" fmla="*/ 53721 w 413956"/>
                  <a:gd name="connsiteY2" fmla="*/ 93345 h 387000"/>
                  <a:gd name="connsiteX3" fmla="*/ 0 w 413956"/>
                  <a:gd name="connsiteY3" fmla="*/ 140970 h 387000"/>
                  <a:gd name="connsiteX4" fmla="*/ 228029 w 413956"/>
                  <a:gd name="connsiteY4" fmla="*/ 387001 h 387000"/>
                  <a:gd name="connsiteX5" fmla="*/ 413956 w 413956"/>
                  <a:gd name="connsiteY5" fmla="*/ 133445 h 38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956" h="387000">
                    <a:moveTo>
                      <a:pt x="386048" y="0"/>
                    </a:moveTo>
                    <a:cubicBezTo>
                      <a:pt x="315563" y="20764"/>
                      <a:pt x="281273" y="144494"/>
                      <a:pt x="222885" y="261366"/>
                    </a:cubicBezTo>
                    <a:lnTo>
                      <a:pt x="53721" y="93345"/>
                    </a:lnTo>
                    <a:lnTo>
                      <a:pt x="0" y="140970"/>
                    </a:lnTo>
                    <a:cubicBezTo>
                      <a:pt x="0" y="140970"/>
                      <a:pt x="154876" y="386905"/>
                      <a:pt x="228029" y="387001"/>
                    </a:cubicBezTo>
                    <a:cubicBezTo>
                      <a:pt x="319183" y="387001"/>
                      <a:pt x="413956" y="133445"/>
                      <a:pt x="413956" y="1334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54E5C871-EA2E-B991-3990-F7CB60A8CCA0}"/>
                  </a:ext>
                </a:extLst>
              </p:cNvPr>
              <p:cNvSpPr/>
              <p:nvPr/>
            </p:nvSpPr>
            <p:spPr>
              <a:xfrm>
                <a:off x="3432809" y="1851850"/>
                <a:ext cx="413861" cy="387000"/>
              </a:xfrm>
              <a:custGeom>
                <a:avLst/>
                <a:gdLst>
                  <a:gd name="connsiteX0" fmla="*/ 413861 w 413861"/>
                  <a:gd name="connsiteY0" fmla="*/ 133541 h 387000"/>
                  <a:gd name="connsiteX1" fmla="*/ 375000 w 413861"/>
                  <a:gd name="connsiteY1" fmla="*/ 222028 h 387000"/>
                  <a:gd name="connsiteX2" fmla="*/ 286512 w 413861"/>
                  <a:gd name="connsiteY2" fmla="*/ 356616 h 387000"/>
                  <a:gd name="connsiteX3" fmla="*/ 227838 w 413861"/>
                  <a:gd name="connsiteY3" fmla="*/ 387001 h 387000"/>
                  <a:gd name="connsiteX4" fmla="*/ 0 w 413861"/>
                  <a:gd name="connsiteY4" fmla="*/ 140970 h 387000"/>
                  <a:gd name="connsiteX5" fmla="*/ 53626 w 413861"/>
                  <a:gd name="connsiteY5" fmla="*/ 93345 h 387000"/>
                  <a:gd name="connsiteX6" fmla="*/ 222790 w 413861"/>
                  <a:gd name="connsiteY6" fmla="*/ 261366 h 387000"/>
                  <a:gd name="connsiteX7" fmla="*/ 385953 w 413861"/>
                  <a:gd name="connsiteY7" fmla="*/ 0 h 38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3861" h="387000">
                    <a:moveTo>
                      <a:pt x="413861" y="133541"/>
                    </a:moveTo>
                    <a:cubicBezTo>
                      <a:pt x="413861" y="133541"/>
                      <a:pt x="398812" y="173641"/>
                      <a:pt x="375000" y="222028"/>
                    </a:cubicBezTo>
                    <a:cubicBezTo>
                      <a:pt x="351949" y="268891"/>
                      <a:pt x="320516" y="323564"/>
                      <a:pt x="286512" y="356616"/>
                    </a:cubicBezTo>
                    <a:cubicBezTo>
                      <a:pt x="267462" y="375190"/>
                      <a:pt x="247555" y="387001"/>
                      <a:pt x="227838" y="387001"/>
                    </a:cubicBezTo>
                    <a:cubicBezTo>
                      <a:pt x="154781" y="387001"/>
                      <a:pt x="0" y="140970"/>
                      <a:pt x="0" y="140970"/>
                    </a:cubicBezTo>
                    <a:lnTo>
                      <a:pt x="53626" y="93345"/>
                    </a:lnTo>
                    <a:lnTo>
                      <a:pt x="222790" y="261366"/>
                    </a:lnTo>
                    <a:cubicBezTo>
                      <a:pt x="280797" y="144494"/>
                      <a:pt x="315468" y="20765"/>
                      <a:pt x="38595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679E864E-3CBF-2B64-4618-152DF649C8E2}"/>
                  </a:ext>
                </a:extLst>
              </p:cNvPr>
              <p:cNvSpPr/>
              <p:nvPr/>
            </p:nvSpPr>
            <p:spPr>
              <a:xfrm>
                <a:off x="3719322" y="1986915"/>
                <a:ext cx="88487" cy="221551"/>
              </a:xfrm>
              <a:custGeom>
                <a:avLst/>
                <a:gdLst>
                  <a:gd name="connsiteX0" fmla="*/ 88487 w 88487"/>
                  <a:gd name="connsiteY0" fmla="*/ 86963 h 221551"/>
                  <a:gd name="connsiteX1" fmla="*/ 0 w 88487"/>
                  <a:gd name="connsiteY1" fmla="*/ 221551 h 221551"/>
                  <a:gd name="connsiteX2" fmla="*/ 58674 w 88487"/>
                  <a:gd name="connsiteY2" fmla="*/ 0 h 221551"/>
                  <a:gd name="connsiteX3" fmla="*/ 88487 w 88487"/>
                  <a:gd name="connsiteY3" fmla="*/ 86963 h 22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487" h="221551">
                    <a:moveTo>
                      <a:pt x="88487" y="86963"/>
                    </a:moveTo>
                    <a:cubicBezTo>
                      <a:pt x="65437" y="133826"/>
                      <a:pt x="34004" y="188500"/>
                      <a:pt x="0" y="221551"/>
                    </a:cubicBezTo>
                    <a:cubicBezTo>
                      <a:pt x="3715" y="109442"/>
                      <a:pt x="58674" y="0"/>
                      <a:pt x="58674" y="0"/>
                    </a:cubicBezTo>
                    <a:cubicBezTo>
                      <a:pt x="74055" y="26827"/>
                      <a:pt x="84174" y="56342"/>
                      <a:pt x="88487" y="8696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89807C2F-9582-4F3B-2B9C-4EF0868578A0}"/>
                  </a:ext>
                </a:extLst>
              </p:cNvPr>
              <p:cNvSpPr/>
              <p:nvPr/>
            </p:nvSpPr>
            <p:spPr>
              <a:xfrm>
                <a:off x="3760947" y="1838229"/>
                <a:ext cx="456627" cy="584856"/>
              </a:xfrm>
              <a:custGeom>
                <a:avLst/>
                <a:gdLst>
                  <a:gd name="connsiteX0" fmla="*/ 456628 w 456627"/>
                  <a:gd name="connsiteY0" fmla="*/ 32480 h 584856"/>
                  <a:gd name="connsiteX1" fmla="*/ 418528 w 456627"/>
                  <a:gd name="connsiteY1" fmla="*/ 581977 h 584856"/>
                  <a:gd name="connsiteX2" fmla="*/ 19906 w 456627"/>
                  <a:gd name="connsiteY2" fmla="*/ 581977 h 584856"/>
                  <a:gd name="connsiteX3" fmla="*/ 58006 w 456627"/>
                  <a:gd name="connsiteY3" fmla="*/ 13525 h 584856"/>
                  <a:gd name="connsiteX4" fmla="*/ 148684 w 456627"/>
                  <a:gd name="connsiteY4" fmla="*/ 1048 h 584856"/>
                  <a:gd name="connsiteX5" fmla="*/ 168306 w 456627"/>
                  <a:gd name="connsiteY5" fmla="*/ 0 h 584856"/>
                  <a:gd name="connsiteX6" fmla="*/ 330231 w 456627"/>
                  <a:gd name="connsiteY6" fmla="*/ 9525 h 584856"/>
                  <a:gd name="connsiteX7" fmla="*/ 360806 w 456627"/>
                  <a:gd name="connsiteY7" fmla="*/ 13430 h 584856"/>
                  <a:gd name="connsiteX8" fmla="*/ 456628 w 456627"/>
                  <a:gd name="connsiteY8" fmla="*/ 32480 h 58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627" h="584856">
                    <a:moveTo>
                      <a:pt x="456628" y="32480"/>
                    </a:moveTo>
                    <a:cubicBezTo>
                      <a:pt x="396620" y="365855"/>
                      <a:pt x="418528" y="581977"/>
                      <a:pt x="418528" y="581977"/>
                    </a:cubicBezTo>
                    <a:cubicBezTo>
                      <a:pt x="418528" y="581977"/>
                      <a:pt x="134587" y="588455"/>
                      <a:pt x="19906" y="581977"/>
                    </a:cubicBezTo>
                    <a:cubicBezTo>
                      <a:pt x="-41244" y="177546"/>
                      <a:pt x="58006" y="13525"/>
                      <a:pt x="58006" y="13525"/>
                    </a:cubicBezTo>
                    <a:cubicBezTo>
                      <a:pt x="87946" y="7500"/>
                      <a:pt x="118230" y="3333"/>
                      <a:pt x="148684" y="1048"/>
                    </a:cubicBezTo>
                    <a:cubicBezTo>
                      <a:pt x="155066" y="1048"/>
                      <a:pt x="161638" y="286"/>
                      <a:pt x="168306" y="0"/>
                    </a:cubicBezTo>
                    <a:cubicBezTo>
                      <a:pt x="222418" y="91"/>
                      <a:pt x="276481" y="3271"/>
                      <a:pt x="330231" y="9525"/>
                    </a:cubicBezTo>
                    <a:cubicBezTo>
                      <a:pt x="340423" y="10573"/>
                      <a:pt x="350805" y="12001"/>
                      <a:pt x="360806" y="13430"/>
                    </a:cubicBezTo>
                    <a:cubicBezTo>
                      <a:pt x="411574" y="20669"/>
                      <a:pt x="456628" y="32480"/>
                      <a:pt x="456628" y="324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0865579-E37F-E855-503F-C3A9D9E42FC7}"/>
                  </a:ext>
                </a:extLst>
              </p:cNvPr>
              <p:cNvSpPr/>
              <p:nvPr/>
            </p:nvSpPr>
            <p:spPr>
              <a:xfrm>
                <a:off x="3760621" y="1838229"/>
                <a:ext cx="456952" cy="584803"/>
              </a:xfrm>
              <a:custGeom>
                <a:avLst/>
                <a:gdLst>
                  <a:gd name="connsiteX0" fmla="*/ 456953 w 456952"/>
                  <a:gd name="connsiteY0" fmla="*/ 32385 h 584803"/>
                  <a:gd name="connsiteX1" fmla="*/ 437903 w 456952"/>
                  <a:gd name="connsiteY1" fmla="*/ 150876 h 584803"/>
                  <a:gd name="connsiteX2" fmla="*/ 420948 w 456952"/>
                  <a:gd name="connsiteY2" fmla="*/ 312801 h 584803"/>
                  <a:gd name="connsiteX3" fmla="*/ 418186 w 456952"/>
                  <a:gd name="connsiteY3" fmla="*/ 355187 h 584803"/>
                  <a:gd name="connsiteX4" fmla="*/ 414662 w 456952"/>
                  <a:gd name="connsiteY4" fmla="*/ 481775 h 584803"/>
                  <a:gd name="connsiteX5" fmla="*/ 418567 w 456952"/>
                  <a:gd name="connsiteY5" fmla="*/ 581882 h 584803"/>
                  <a:gd name="connsiteX6" fmla="*/ 19946 w 456952"/>
                  <a:gd name="connsiteY6" fmla="*/ 581882 h 584803"/>
                  <a:gd name="connsiteX7" fmla="*/ 58046 w 456952"/>
                  <a:gd name="connsiteY7" fmla="*/ 13525 h 584803"/>
                  <a:gd name="connsiteX8" fmla="*/ 148724 w 456952"/>
                  <a:gd name="connsiteY8" fmla="*/ 1143 h 584803"/>
                  <a:gd name="connsiteX9" fmla="*/ 168345 w 456952"/>
                  <a:gd name="connsiteY9" fmla="*/ 0 h 584803"/>
                  <a:gd name="connsiteX10" fmla="*/ 330270 w 456952"/>
                  <a:gd name="connsiteY10" fmla="*/ 9525 h 584803"/>
                  <a:gd name="connsiteX11" fmla="*/ 360750 w 456952"/>
                  <a:gd name="connsiteY11" fmla="*/ 13430 h 584803"/>
                  <a:gd name="connsiteX12" fmla="*/ 456953 w 456952"/>
                  <a:gd name="connsiteY12" fmla="*/ 32385 h 58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6952" h="584803">
                    <a:moveTo>
                      <a:pt x="456953" y="32385"/>
                    </a:moveTo>
                    <a:cubicBezTo>
                      <a:pt x="449523" y="73819"/>
                      <a:pt x="443332" y="113443"/>
                      <a:pt x="437903" y="150876"/>
                    </a:cubicBezTo>
                    <a:cubicBezTo>
                      <a:pt x="429902" y="210121"/>
                      <a:pt x="424473" y="264414"/>
                      <a:pt x="420948" y="312801"/>
                    </a:cubicBezTo>
                    <a:cubicBezTo>
                      <a:pt x="419900" y="327469"/>
                      <a:pt x="418948" y="341376"/>
                      <a:pt x="418186" y="355187"/>
                    </a:cubicBezTo>
                    <a:cubicBezTo>
                      <a:pt x="415329" y="405003"/>
                      <a:pt x="414566" y="447389"/>
                      <a:pt x="414662" y="481775"/>
                    </a:cubicBezTo>
                    <a:cubicBezTo>
                      <a:pt x="414662" y="546354"/>
                      <a:pt x="418567" y="581882"/>
                      <a:pt x="418567" y="581882"/>
                    </a:cubicBezTo>
                    <a:cubicBezTo>
                      <a:pt x="418567" y="581882"/>
                      <a:pt x="134627" y="588455"/>
                      <a:pt x="19946" y="581882"/>
                    </a:cubicBezTo>
                    <a:cubicBezTo>
                      <a:pt x="-41300" y="177546"/>
                      <a:pt x="58046" y="13525"/>
                      <a:pt x="58046" y="13525"/>
                    </a:cubicBezTo>
                    <a:cubicBezTo>
                      <a:pt x="87983" y="7506"/>
                      <a:pt x="118269" y="3370"/>
                      <a:pt x="148724" y="1143"/>
                    </a:cubicBezTo>
                    <a:cubicBezTo>
                      <a:pt x="155106" y="571"/>
                      <a:pt x="161678" y="286"/>
                      <a:pt x="168345" y="0"/>
                    </a:cubicBezTo>
                    <a:cubicBezTo>
                      <a:pt x="222458" y="97"/>
                      <a:pt x="276520" y="3277"/>
                      <a:pt x="330270" y="9525"/>
                    </a:cubicBezTo>
                    <a:cubicBezTo>
                      <a:pt x="340367" y="10573"/>
                      <a:pt x="350654" y="12001"/>
                      <a:pt x="360750" y="13430"/>
                    </a:cubicBezTo>
                    <a:cubicBezTo>
                      <a:pt x="411899" y="20669"/>
                      <a:pt x="456953" y="32385"/>
                      <a:pt x="456953" y="3238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5698A2FC-CC86-4077-4CFE-2D7B0304DDD2}"/>
                  </a:ext>
                </a:extLst>
              </p:cNvPr>
              <p:cNvSpPr/>
              <p:nvPr/>
            </p:nvSpPr>
            <p:spPr>
              <a:xfrm>
                <a:off x="3894678" y="1671732"/>
                <a:ext cx="172878" cy="217147"/>
              </a:xfrm>
              <a:custGeom>
                <a:avLst/>
                <a:gdLst>
                  <a:gd name="connsiteX0" fmla="*/ 172878 w 172878"/>
                  <a:gd name="connsiteY0" fmla="*/ 172403 h 217147"/>
                  <a:gd name="connsiteX1" fmla="*/ 48482 w 172878"/>
                  <a:gd name="connsiteY1" fmla="*/ 216979 h 217147"/>
                  <a:gd name="connsiteX2" fmla="*/ 3047 w 172878"/>
                  <a:gd name="connsiteY2" fmla="*/ 169354 h 217147"/>
                  <a:gd name="connsiteX3" fmla="*/ 48577 w 172878"/>
                  <a:gd name="connsiteY3" fmla="*/ 135160 h 217147"/>
                  <a:gd name="connsiteX4" fmla="*/ 39052 w 172878"/>
                  <a:gd name="connsiteY4" fmla="*/ 78010 h 217147"/>
                  <a:gd name="connsiteX5" fmla="*/ 118585 w 172878"/>
                  <a:gd name="connsiteY5" fmla="*/ 11335 h 217147"/>
                  <a:gd name="connsiteX6" fmla="*/ 132111 w 172878"/>
                  <a:gd name="connsiteY6" fmla="*/ 0 h 217147"/>
                  <a:gd name="connsiteX7" fmla="*/ 131349 w 172878"/>
                  <a:gd name="connsiteY7" fmla="*/ 12097 h 217147"/>
                  <a:gd name="connsiteX8" fmla="*/ 131349 w 172878"/>
                  <a:gd name="connsiteY8" fmla="*/ 58769 h 217147"/>
                  <a:gd name="connsiteX9" fmla="*/ 172878 w 172878"/>
                  <a:gd name="connsiteY9" fmla="*/ 172403 h 21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878" h="217147">
                    <a:moveTo>
                      <a:pt x="172878" y="172403"/>
                    </a:moveTo>
                    <a:cubicBezTo>
                      <a:pt x="148494" y="197929"/>
                      <a:pt x="110013" y="219266"/>
                      <a:pt x="48482" y="216979"/>
                    </a:cubicBezTo>
                    <a:cubicBezTo>
                      <a:pt x="1333" y="215170"/>
                      <a:pt x="-5240" y="185452"/>
                      <a:pt x="3047" y="169354"/>
                    </a:cubicBezTo>
                    <a:cubicBezTo>
                      <a:pt x="31622" y="163449"/>
                      <a:pt x="44672" y="150971"/>
                      <a:pt x="48577" y="135160"/>
                    </a:cubicBezTo>
                    <a:cubicBezTo>
                      <a:pt x="52482" y="119348"/>
                      <a:pt x="47053" y="97822"/>
                      <a:pt x="39052" y="78010"/>
                    </a:cubicBezTo>
                    <a:lnTo>
                      <a:pt x="118585" y="11335"/>
                    </a:lnTo>
                    <a:lnTo>
                      <a:pt x="132111" y="0"/>
                    </a:lnTo>
                    <a:cubicBezTo>
                      <a:pt x="132111" y="3810"/>
                      <a:pt x="131540" y="7811"/>
                      <a:pt x="131349" y="12097"/>
                    </a:cubicBezTo>
                    <a:cubicBezTo>
                      <a:pt x="130448" y="27641"/>
                      <a:pt x="130448" y="43225"/>
                      <a:pt x="131349" y="58769"/>
                    </a:cubicBezTo>
                    <a:cubicBezTo>
                      <a:pt x="133825" y="102108"/>
                      <a:pt x="144208" y="149924"/>
                      <a:pt x="172878" y="172403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A5FDA151-CF7D-FC46-1E6D-C4DF71B45BD4}"/>
                  </a:ext>
                </a:extLst>
              </p:cNvPr>
              <p:cNvSpPr/>
              <p:nvPr/>
            </p:nvSpPr>
            <p:spPr>
              <a:xfrm>
                <a:off x="3933729" y="1682972"/>
                <a:ext cx="92296" cy="123825"/>
              </a:xfrm>
              <a:custGeom>
                <a:avLst/>
                <a:gdLst>
                  <a:gd name="connsiteX0" fmla="*/ 92202 w 92296"/>
                  <a:gd name="connsiteY0" fmla="*/ 47054 h 123825"/>
                  <a:gd name="connsiteX1" fmla="*/ 9525 w 92296"/>
                  <a:gd name="connsiteY1" fmla="*/ 123825 h 123825"/>
                  <a:gd name="connsiteX2" fmla="*/ 0 w 92296"/>
                  <a:gd name="connsiteY2" fmla="*/ 66675 h 123825"/>
                  <a:gd name="connsiteX3" fmla="*/ 79534 w 92296"/>
                  <a:gd name="connsiteY3" fmla="*/ 0 h 123825"/>
                  <a:gd name="connsiteX4" fmla="*/ 92297 w 92296"/>
                  <a:gd name="connsiteY4" fmla="*/ 762 h 123825"/>
                  <a:gd name="connsiteX5" fmla="*/ 92202 w 92296"/>
                  <a:gd name="connsiteY5" fmla="*/ 4705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296" h="123825">
                    <a:moveTo>
                      <a:pt x="92202" y="47054"/>
                    </a:moveTo>
                    <a:cubicBezTo>
                      <a:pt x="77343" y="77343"/>
                      <a:pt x="51340" y="113729"/>
                      <a:pt x="9525" y="123825"/>
                    </a:cubicBezTo>
                    <a:cubicBezTo>
                      <a:pt x="13906" y="106966"/>
                      <a:pt x="8001" y="86487"/>
                      <a:pt x="0" y="66675"/>
                    </a:cubicBezTo>
                    <a:lnTo>
                      <a:pt x="79534" y="0"/>
                    </a:lnTo>
                    <a:cubicBezTo>
                      <a:pt x="83820" y="0"/>
                      <a:pt x="88011" y="0"/>
                      <a:pt x="92297" y="762"/>
                    </a:cubicBezTo>
                    <a:cubicBezTo>
                      <a:pt x="91379" y="16178"/>
                      <a:pt x="91347" y="31634"/>
                      <a:pt x="92202" y="4705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1FA042A8-8FDC-3725-7550-704D10029625}"/>
                  </a:ext>
                </a:extLst>
              </p:cNvPr>
              <p:cNvSpPr/>
              <p:nvPr/>
            </p:nvSpPr>
            <p:spPr>
              <a:xfrm>
                <a:off x="3894486" y="1876805"/>
                <a:ext cx="92678" cy="407765"/>
              </a:xfrm>
              <a:custGeom>
                <a:avLst/>
                <a:gdLst>
                  <a:gd name="connsiteX0" fmla="*/ 92678 w 92678"/>
                  <a:gd name="connsiteY0" fmla="*/ 20098 h 407765"/>
                  <a:gd name="connsiteX1" fmla="*/ 49435 w 92678"/>
                  <a:gd name="connsiteY1" fmla="*/ 44863 h 407765"/>
                  <a:gd name="connsiteX2" fmla="*/ 48673 w 92678"/>
                  <a:gd name="connsiteY2" fmla="*/ 370999 h 407765"/>
                  <a:gd name="connsiteX3" fmla="*/ 27242 w 92678"/>
                  <a:gd name="connsiteY3" fmla="*/ 407765 h 407765"/>
                  <a:gd name="connsiteX4" fmla="*/ 0 w 92678"/>
                  <a:gd name="connsiteY4" fmla="*/ 367284 h 407765"/>
                  <a:gd name="connsiteX5" fmla="*/ 33433 w 92678"/>
                  <a:gd name="connsiteY5" fmla="*/ 44101 h 407765"/>
                  <a:gd name="connsiteX6" fmla="*/ 18764 w 92678"/>
                  <a:gd name="connsiteY6" fmla="*/ 15526 h 407765"/>
                  <a:gd name="connsiteX7" fmla="*/ 61722 w 92678"/>
                  <a:gd name="connsiteY7" fmla="*/ 0 h 407765"/>
                  <a:gd name="connsiteX8" fmla="*/ 92678 w 92678"/>
                  <a:gd name="connsiteY8" fmla="*/ 20098 h 40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678" h="407765">
                    <a:moveTo>
                      <a:pt x="92678" y="20098"/>
                    </a:moveTo>
                    <a:cubicBezTo>
                      <a:pt x="78296" y="28289"/>
                      <a:pt x="64103" y="36481"/>
                      <a:pt x="49435" y="44863"/>
                    </a:cubicBezTo>
                    <a:cubicBezTo>
                      <a:pt x="43609" y="153490"/>
                      <a:pt x="43355" y="262345"/>
                      <a:pt x="48673" y="370999"/>
                    </a:cubicBezTo>
                    <a:cubicBezTo>
                      <a:pt x="41434" y="383191"/>
                      <a:pt x="34290" y="395383"/>
                      <a:pt x="27242" y="407765"/>
                    </a:cubicBezTo>
                    <a:cubicBezTo>
                      <a:pt x="17717" y="394335"/>
                      <a:pt x="8954" y="380905"/>
                      <a:pt x="0" y="367284"/>
                    </a:cubicBezTo>
                    <a:cubicBezTo>
                      <a:pt x="5663" y="259060"/>
                      <a:pt x="16822" y="151193"/>
                      <a:pt x="33433" y="44101"/>
                    </a:cubicBezTo>
                    <a:cubicBezTo>
                      <a:pt x="28480" y="34576"/>
                      <a:pt x="23908" y="25051"/>
                      <a:pt x="18764" y="15526"/>
                    </a:cubicBezTo>
                    <a:lnTo>
                      <a:pt x="61722" y="0"/>
                    </a:lnTo>
                    <a:cubicBezTo>
                      <a:pt x="71914" y="6668"/>
                      <a:pt x="82296" y="13430"/>
                      <a:pt x="92678" y="200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16BD3D7-7CE8-8E9E-F064-80A4AF3D07B7}"/>
                  </a:ext>
                </a:extLst>
              </p:cNvPr>
              <p:cNvSpPr/>
              <p:nvPr/>
            </p:nvSpPr>
            <p:spPr>
              <a:xfrm>
                <a:off x="3912965" y="2163984"/>
                <a:ext cx="266414" cy="156019"/>
              </a:xfrm>
              <a:custGeom>
                <a:avLst/>
                <a:gdLst>
                  <a:gd name="connsiteX0" fmla="*/ 28289 w 266414"/>
                  <a:gd name="connsiteY0" fmla="*/ 0 h 156019"/>
                  <a:gd name="connsiteX1" fmla="*/ 266414 w 266414"/>
                  <a:gd name="connsiteY1" fmla="*/ 17050 h 156019"/>
                  <a:gd name="connsiteX2" fmla="*/ 262890 w 266414"/>
                  <a:gd name="connsiteY2" fmla="*/ 156020 h 156019"/>
                  <a:gd name="connsiteX3" fmla="*/ 0 w 266414"/>
                  <a:gd name="connsiteY3" fmla="*/ 60770 h 15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414" h="156019">
                    <a:moveTo>
                      <a:pt x="28289" y="0"/>
                    </a:moveTo>
                    <a:cubicBezTo>
                      <a:pt x="134207" y="4096"/>
                      <a:pt x="220694" y="17717"/>
                      <a:pt x="266414" y="17050"/>
                    </a:cubicBezTo>
                    <a:cubicBezTo>
                      <a:pt x="263557" y="66770"/>
                      <a:pt x="262795" y="121825"/>
                      <a:pt x="262890" y="156020"/>
                    </a:cubicBezTo>
                    <a:cubicBezTo>
                      <a:pt x="62865" y="116776"/>
                      <a:pt x="0" y="60770"/>
                      <a:pt x="0" y="6077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DA28F97D-E5C4-3D83-B3C9-8E76F1D1A2D2}"/>
                  </a:ext>
                </a:extLst>
              </p:cNvPr>
              <p:cNvSpPr/>
              <p:nvPr/>
            </p:nvSpPr>
            <p:spPr>
              <a:xfrm>
                <a:off x="4162044" y="1979580"/>
                <a:ext cx="36766" cy="171450"/>
              </a:xfrm>
              <a:custGeom>
                <a:avLst/>
                <a:gdLst>
                  <a:gd name="connsiteX0" fmla="*/ 36766 w 36766"/>
                  <a:gd name="connsiteY0" fmla="*/ 9525 h 171450"/>
                  <a:gd name="connsiteX1" fmla="*/ 19812 w 36766"/>
                  <a:gd name="connsiteY1" fmla="*/ 171450 h 171450"/>
                  <a:gd name="connsiteX2" fmla="*/ 10287 w 36766"/>
                  <a:gd name="connsiteY2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66" h="171450">
                    <a:moveTo>
                      <a:pt x="36766" y="9525"/>
                    </a:moveTo>
                    <a:cubicBezTo>
                      <a:pt x="28766" y="68771"/>
                      <a:pt x="23336" y="123063"/>
                      <a:pt x="19812" y="171450"/>
                    </a:cubicBezTo>
                    <a:cubicBezTo>
                      <a:pt x="-18288" y="93726"/>
                      <a:pt x="10287" y="0"/>
                      <a:pt x="1028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38A68BA-4CD1-3044-07FD-806BB6FD9A55}"/>
                  </a:ext>
                </a:extLst>
              </p:cNvPr>
              <p:cNvSpPr/>
              <p:nvPr/>
            </p:nvSpPr>
            <p:spPr>
              <a:xfrm>
                <a:off x="3835976" y="1537540"/>
                <a:ext cx="50562" cy="83840"/>
              </a:xfrm>
              <a:custGeom>
                <a:avLst/>
                <a:gdLst>
                  <a:gd name="connsiteX0" fmla="*/ 7170 w 50562"/>
                  <a:gd name="connsiteY0" fmla="*/ 11796 h 83840"/>
                  <a:gd name="connsiteX1" fmla="*/ 34697 w 50562"/>
                  <a:gd name="connsiteY1" fmla="*/ 81614 h 83840"/>
                  <a:gd name="connsiteX2" fmla="*/ 7170 w 50562"/>
                  <a:gd name="connsiteY2" fmla="*/ 11796 h 83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562" h="83840">
                    <a:moveTo>
                      <a:pt x="7170" y="11796"/>
                    </a:moveTo>
                    <a:cubicBezTo>
                      <a:pt x="-4545" y="38561"/>
                      <a:pt x="-5974" y="95806"/>
                      <a:pt x="34697" y="81614"/>
                    </a:cubicBezTo>
                    <a:cubicBezTo>
                      <a:pt x="75369" y="67422"/>
                      <a:pt x="27363" y="-34020"/>
                      <a:pt x="7170" y="117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9C63B6C-CA00-51CF-33D5-0D04BB2A0828}"/>
                  </a:ext>
                </a:extLst>
              </p:cNvPr>
              <p:cNvSpPr/>
              <p:nvPr/>
            </p:nvSpPr>
            <p:spPr>
              <a:xfrm>
                <a:off x="3833097" y="1503907"/>
                <a:ext cx="205291" cy="282816"/>
              </a:xfrm>
              <a:custGeom>
                <a:avLst/>
                <a:gdLst>
                  <a:gd name="connsiteX0" fmla="*/ 205122 w 205291"/>
                  <a:gd name="connsiteY0" fmla="*/ 104579 h 282816"/>
                  <a:gd name="connsiteX1" fmla="*/ 167498 w 205291"/>
                  <a:gd name="connsiteY1" fmla="*/ 254884 h 282816"/>
                  <a:gd name="connsiteX2" fmla="*/ 7002 w 205291"/>
                  <a:gd name="connsiteY2" fmla="*/ 206402 h 282816"/>
                  <a:gd name="connsiteX3" fmla="*/ 69010 w 205291"/>
                  <a:gd name="connsiteY3" fmla="*/ 7424 h 282816"/>
                  <a:gd name="connsiteX4" fmla="*/ 197893 w 205291"/>
                  <a:gd name="connsiteY4" fmla="*/ 61293 h 282816"/>
                  <a:gd name="connsiteX5" fmla="*/ 205122 w 205291"/>
                  <a:gd name="connsiteY5" fmla="*/ 104579 h 282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291" h="282816">
                    <a:moveTo>
                      <a:pt x="205122" y="104579"/>
                    </a:moveTo>
                    <a:cubicBezTo>
                      <a:pt x="201597" y="176112"/>
                      <a:pt x="203217" y="218117"/>
                      <a:pt x="167498" y="254884"/>
                    </a:cubicBezTo>
                    <a:cubicBezTo>
                      <a:pt x="113777" y="310224"/>
                      <a:pt x="24623" y="277744"/>
                      <a:pt x="7002" y="206402"/>
                    </a:cubicBezTo>
                    <a:cubicBezTo>
                      <a:pt x="-9191" y="142203"/>
                      <a:pt x="-714" y="36095"/>
                      <a:pt x="69010" y="7424"/>
                    </a:cubicBezTo>
                    <a:cubicBezTo>
                      <a:pt x="119475" y="-13290"/>
                      <a:pt x="177178" y="10827"/>
                      <a:pt x="197893" y="61293"/>
                    </a:cubicBezTo>
                    <a:cubicBezTo>
                      <a:pt x="203518" y="74997"/>
                      <a:pt x="205988" y="89791"/>
                      <a:pt x="205122" y="104579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D7C75FC6-22DC-9986-AB06-24078B241FA1}"/>
                  </a:ext>
                </a:extLst>
              </p:cNvPr>
              <p:cNvSpPr/>
              <p:nvPr/>
            </p:nvSpPr>
            <p:spPr>
              <a:xfrm>
                <a:off x="3916298" y="1618202"/>
                <a:ext cx="13716" cy="21050"/>
              </a:xfrm>
              <a:custGeom>
                <a:avLst/>
                <a:gdLst>
                  <a:gd name="connsiteX0" fmla="*/ 13716 w 13716"/>
                  <a:gd name="connsiteY0" fmla="*/ 10573 h 21050"/>
                  <a:gd name="connsiteX1" fmla="*/ 6953 w 13716"/>
                  <a:gd name="connsiteY1" fmla="*/ 21050 h 21050"/>
                  <a:gd name="connsiteX2" fmla="*/ 0 w 13716"/>
                  <a:gd name="connsiteY2" fmla="*/ 10573 h 21050"/>
                  <a:gd name="connsiteX3" fmla="*/ 6763 w 13716"/>
                  <a:gd name="connsiteY3" fmla="*/ 0 h 21050"/>
                  <a:gd name="connsiteX4" fmla="*/ 13716 w 13716"/>
                  <a:gd name="connsiteY4" fmla="*/ 10573 h 2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6" h="21050">
                    <a:moveTo>
                      <a:pt x="13716" y="10573"/>
                    </a:moveTo>
                    <a:cubicBezTo>
                      <a:pt x="13716" y="16383"/>
                      <a:pt x="10763" y="21050"/>
                      <a:pt x="6953" y="21050"/>
                    </a:cubicBezTo>
                    <a:cubicBezTo>
                      <a:pt x="3143" y="21050"/>
                      <a:pt x="0" y="16383"/>
                      <a:pt x="0" y="10573"/>
                    </a:cubicBezTo>
                    <a:cubicBezTo>
                      <a:pt x="0" y="4763"/>
                      <a:pt x="2953" y="0"/>
                      <a:pt x="6763" y="0"/>
                    </a:cubicBezTo>
                    <a:cubicBezTo>
                      <a:pt x="10573" y="0"/>
                      <a:pt x="13716" y="4667"/>
                      <a:pt x="13716" y="1057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7597396-CAF2-4C8E-1DC0-2B456F425E8E}"/>
                  </a:ext>
                </a:extLst>
              </p:cNvPr>
              <p:cNvSpPr/>
              <p:nvPr/>
            </p:nvSpPr>
            <p:spPr>
              <a:xfrm>
                <a:off x="3850195" y="1618297"/>
                <a:ext cx="13811" cy="21050"/>
              </a:xfrm>
              <a:custGeom>
                <a:avLst/>
                <a:gdLst>
                  <a:gd name="connsiteX0" fmla="*/ 13811 w 13811"/>
                  <a:gd name="connsiteY0" fmla="*/ 10478 h 21050"/>
                  <a:gd name="connsiteX1" fmla="*/ 6953 w 13811"/>
                  <a:gd name="connsiteY1" fmla="*/ 21050 h 21050"/>
                  <a:gd name="connsiteX2" fmla="*/ 0 w 13811"/>
                  <a:gd name="connsiteY2" fmla="*/ 10573 h 21050"/>
                  <a:gd name="connsiteX3" fmla="*/ 6763 w 13811"/>
                  <a:gd name="connsiteY3" fmla="*/ 0 h 21050"/>
                  <a:gd name="connsiteX4" fmla="*/ 13811 w 13811"/>
                  <a:gd name="connsiteY4" fmla="*/ 10478 h 2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11" h="21050">
                    <a:moveTo>
                      <a:pt x="13811" y="10478"/>
                    </a:moveTo>
                    <a:cubicBezTo>
                      <a:pt x="13811" y="16288"/>
                      <a:pt x="10763" y="21050"/>
                      <a:pt x="6953" y="21050"/>
                    </a:cubicBezTo>
                    <a:cubicBezTo>
                      <a:pt x="3143" y="21050"/>
                      <a:pt x="0" y="16383"/>
                      <a:pt x="0" y="10573"/>
                    </a:cubicBezTo>
                    <a:cubicBezTo>
                      <a:pt x="0" y="4763"/>
                      <a:pt x="2953" y="0"/>
                      <a:pt x="6763" y="0"/>
                    </a:cubicBezTo>
                    <a:cubicBezTo>
                      <a:pt x="10573" y="0"/>
                      <a:pt x="13716" y="4763"/>
                      <a:pt x="13811" y="104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4B3C17C-BA2B-3680-50E9-D900AC8252B9}"/>
                  </a:ext>
                </a:extLst>
              </p:cNvPr>
              <p:cNvSpPr/>
              <p:nvPr/>
            </p:nvSpPr>
            <p:spPr>
              <a:xfrm>
                <a:off x="3857243" y="1631727"/>
                <a:ext cx="27717" cy="53805"/>
              </a:xfrm>
              <a:custGeom>
                <a:avLst/>
                <a:gdLst>
                  <a:gd name="connsiteX0" fmla="*/ 27718 w 27717"/>
                  <a:gd name="connsiteY0" fmla="*/ 0 h 53805"/>
                  <a:gd name="connsiteX1" fmla="*/ 0 w 27717"/>
                  <a:gd name="connsiteY1" fmla="*/ 48101 h 53805"/>
                  <a:gd name="connsiteX2" fmla="*/ 27718 w 27717"/>
                  <a:gd name="connsiteY2" fmla="*/ 52673 h 5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717" h="53805">
                    <a:moveTo>
                      <a:pt x="27718" y="0"/>
                    </a:moveTo>
                    <a:cubicBezTo>
                      <a:pt x="20732" y="17231"/>
                      <a:pt x="11405" y="33417"/>
                      <a:pt x="0" y="48101"/>
                    </a:cubicBezTo>
                    <a:cubicBezTo>
                      <a:pt x="8167" y="53502"/>
                      <a:pt x="18249" y="55165"/>
                      <a:pt x="27718" y="52673"/>
                    </a:cubicBezTo>
                    <a:close/>
                  </a:path>
                </a:pathLst>
              </a:custGeom>
              <a:solidFill>
                <a:srgbClr val="DE575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E708F670-8275-DA93-66A9-12B09606B1ED}"/>
                  </a:ext>
                </a:extLst>
              </p:cNvPr>
              <p:cNvSpPr/>
              <p:nvPr/>
            </p:nvSpPr>
            <p:spPr>
              <a:xfrm>
                <a:off x="3920953" y="1587912"/>
                <a:ext cx="31919" cy="19556"/>
              </a:xfrm>
              <a:custGeom>
                <a:avLst/>
                <a:gdLst>
                  <a:gd name="connsiteX0" fmla="*/ 28969 w 31919"/>
                  <a:gd name="connsiteY0" fmla="*/ 19527 h 19556"/>
                  <a:gd name="connsiteX1" fmla="*/ 25731 w 31919"/>
                  <a:gd name="connsiteY1" fmla="*/ 18193 h 19556"/>
                  <a:gd name="connsiteX2" fmla="*/ 3728 w 31919"/>
                  <a:gd name="connsiteY2" fmla="*/ 6858 h 19556"/>
                  <a:gd name="connsiteX3" fmla="*/ 13 w 31919"/>
                  <a:gd name="connsiteY3" fmla="*/ 3715 h 19556"/>
                  <a:gd name="connsiteX4" fmla="*/ 3133 w 31919"/>
                  <a:gd name="connsiteY4" fmla="*/ 2 h 19556"/>
                  <a:gd name="connsiteX5" fmla="*/ 3156 w 31919"/>
                  <a:gd name="connsiteY5" fmla="*/ 0 h 19556"/>
                  <a:gd name="connsiteX6" fmla="*/ 31160 w 31919"/>
                  <a:gd name="connsiteY6" fmla="*/ 14097 h 19556"/>
                  <a:gd name="connsiteX7" fmla="*/ 30703 w 31919"/>
                  <a:gd name="connsiteY7" fmla="*/ 18790 h 19556"/>
                  <a:gd name="connsiteX8" fmla="*/ 28969 w 31919"/>
                  <a:gd name="connsiteY8" fmla="*/ 19527 h 19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19" h="19556">
                    <a:moveTo>
                      <a:pt x="28969" y="19527"/>
                    </a:moveTo>
                    <a:cubicBezTo>
                      <a:pt x="27730" y="19688"/>
                      <a:pt x="26497" y="19181"/>
                      <a:pt x="25731" y="18193"/>
                    </a:cubicBezTo>
                    <a:cubicBezTo>
                      <a:pt x="20594" y="11156"/>
                      <a:pt x="12439" y="6955"/>
                      <a:pt x="3728" y="6858"/>
                    </a:cubicBezTo>
                    <a:cubicBezTo>
                      <a:pt x="1849" y="6971"/>
                      <a:pt x="213" y="5587"/>
                      <a:pt x="13" y="3715"/>
                    </a:cubicBezTo>
                    <a:cubicBezTo>
                      <a:pt x="-151" y="1828"/>
                      <a:pt x="1246" y="166"/>
                      <a:pt x="3133" y="2"/>
                    </a:cubicBezTo>
                    <a:cubicBezTo>
                      <a:pt x="3141" y="2"/>
                      <a:pt x="3148" y="1"/>
                      <a:pt x="3156" y="0"/>
                    </a:cubicBezTo>
                    <a:cubicBezTo>
                      <a:pt x="14208" y="-46"/>
                      <a:pt x="24615" y="5193"/>
                      <a:pt x="31160" y="14097"/>
                    </a:cubicBezTo>
                    <a:cubicBezTo>
                      <a:pt x="32330" y="15519"/>
                      <a:pt x="32125" y="17620"/>
                      <a:pt x="30703" y="18790"/>
                    </a:cubicBezTo>
                    <a:cubicBezTo>
                      <a:pt x="30208" y="19197"/>
                      <a:pt x="29606" y="19453"/>
                      <a:pt x="28969" y="195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6A96498-CCE2-DA32-6B26-EBC8B07006B8}"/>
                  </a:ext>
                </a:extLst>
              </p:cNvPr>
              <p:cNvSpPr/>
              <p:nvPr/>
            </p:nvSpPr>
            <p:spPr>
              <a:xfrm>
                <a:off x="3831381" y="1582658"/>
                <a:ext cx="28568" cy="23772"/>
              </a:xfrm>
              <a:custGeom>
                <a:avLst/>
                <a:gdLst>
                  <a:gd name="connsiteX0" fmla="*/ 3859 w 28568"/>
                  <a:gd name="connsiteY0" fmla="*/ 23638 h 23772"/>
                  <a:gd name="connsiteX1" fmla="*/ 1954 w 28568"/>
                  <a:gd name="connsiteY1" fmla="*/ 23638 h 23772"/>
                  <a:gd name="connsiteX2" fmla="*/ 334 w 28568"/>
                  <a:gd name="connsiteY2" fmla="*/ 19067 h 23772"/>
                  <a:gd name="connsiteX3" fmla="*/ 335 w 28568"/>
                  <a:gd name="connsiteY3" fmla="*/ 19066 h 23772"/>
                  <a:gd name="connsiteX4" fmla="*/ 24719 w 28568"/>
                  <a:gd name="connsiteY4" fmla="*/ 16 h 23772"/>
                  <a:gd name="connsiteX5" fmla="*/ 28529 w 28568"/>
                  <a:gd name="connsiteY5" fmla="*/ 2968 h 23772"/>
                  <a:gd name="connsiteX6" fmla="*/ 25672 w 28568"/>
                  <a:gd name="connsiteY6" fmla="*/ 6874 h 23772"/>
                  <a:gd name="connsiteX7" fmla="*/ 6622 w 28568"/>
                  <a:gd name="connsiteY7" fmla="*/ 22304 h 23772"/>
                  <a:gd name="connsiteX8" fmla="*/ 3859 w 28568"/>
                  <a:gd name="connsiteY8" fmla="*/ 23638 h 2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68" h="23772">
                    <a:moveTo>
                      <a:pt x="3859" y="23638"/>
                    </a:moveTo>
                    <a:cubicBezTo>
                      <a:pt x="3237" y="23818"/>
                      <a:pt x="2577" y="23818"/>
                      <a:pt x="1954" y="23638"/>
                    </a:cubicBezTo>
                    <a:cubicBezTo>
                      <a:pt x="245" y="22823"/>
                      <a:pt x="-480" y="20776"/>
                      <a:pt x="334" y="19067"/>
                    </a:cubicBezTo>
                    <a:cubicBezTo>
                      <a:pt x="335" y="19066"/>
                      <a:pt x="335" y="19066"/>
                      <a:pt x="335" y="19066"/>
                    </a:cubicBezTo>
                    <a:cubicBezTo>
                      <a:pt x="4910" y="9151"/>
                      <a:pt x="13992" y="2056"/>
                      <a:pt x="24719" y="16"/>
                    </a:cubicBezTo>
                    <a:cubicBezTo>
                      <a:pt x="26569" y="-158"/>
                      <a:pt x="28236" y="1134"/>
                      <a:pt x="28529" y="2968"/>
                    </a:cubicBezTo>
                    <a:cubicBezTo>
                      <a:pt x="28814" y="4835"/>
                      <a:pt x="27537" y="6581"/>
                      <a:pt x="25672" y="6874"/>
                    </a:cubicBezTo>
                    <a:cubicBezTo>
                      <a:pt x="17151" y="8529"/>
                      <a:pt x="10010" y="14313"/>
                      <a:pt x="6622" y="22304"/>
                    </a:cubicBezTo>
                    <a:cubicBezTo>
                      <a:pt x="5983" y="23184"/>
                      <a:pt x="4945" y="23685"/>
                      <a:pt x="3859" y="236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858F1187-0D40-9D19-69EA-ABC7C170AA16}"/>
                  </a:ext>
                </a:extLst>
              </p:cNvPr>
              <p:cNvSpPr/>
              <p:nvPr/>
            </p:nvSpPr>
            <p:spPr>
              <a:xfrm>
                <a:off x="3826542" y="1472691"/>
                <a:ext cx="253523" cy="199359"/>
              </a:xfrm>
              <a:custGeom>
                <a:avLst/>
                <a:gdLst>
                  <a:gd name="connsiteX0" fmla="*/ 99377 w 253523"/>
                  <a:gd name="connsiteY0" fmla="*/ 78455 h 199359"/>
                  <a:gd name="connsiteX1" fmla="*/ 127952 w 253523"/>
                  <a:gd name="connsiteY1" fmla="*/ 79598 h 199359"/>
                  <a:gd name="connsiteX2" fmla="*/ 136429 w 253523"/>
                  <a:gd name="connsiteY2" fmla="*/ 135319 h 199359"/>
                  <a:gd name="connsiteX3" fmla="*/ 140334 w 253523"/>
                  <a:gd name="connsiteY3" fmla="*/ 128080 h 199359"/>
                  <a:gd name="connsiteX4" fmla="*/ 202533 w 253523"/>
                  <a:gd name="connsiteY4" fmla="*/ 195708 h 199359"/>
                  <a:gd name="connsiteX5" fmla="*/ 207486 w 253523"/>
                  <a:gd name="connsiteY5" fmla="*/ 34545 h 199359"/>
                  <a:gd name="connsiteX6" fmla="*/ 141477 w 253523"/>
                  <a:gd name="connsiteY6" fmla="*/ 1969 h 199359"/>
                  <a:gd name="connsiteX7" fmla="*/ 4222 w 253523"/>
                  <a:gd name="connsiteY7" fmla="*/ 63882 h 199359"/>
                  <a:gd name="connsiteX8" fmla="*/ 8890 w 253523"/>
                  <a:gd name="connsiteY8" fmla="*/ 122365 h 199359"/>
                  <a:gd name="connsiteX9" fmla="*/ 19843 w 253523"/>
                  <a:gd name="connsiteY9" fmla="*/ 100077 h 199359"/>
                  <a:gd name="connsiteX10" fmla="*/ 34035 w 253523"/>
                  <a:gd name="connsiteY10" fmla="*/ 117412 h 199359"/>
                  <a:gd name="connsiteX11" fmla="*/ 38608 w 253523"/>
                  <a:gd name="connsiteY11" fmla="*/ 95219 h 199359"/>
                  <a:gd name="connsiteX12" fmla="*/ 48133 w 253523"/>
                  <a:gd name="connsiteY12" fmla="*/ 113316 h 199359"/>
                  <a:gd name="connsiteX13" fmla="*/ 86899 w 253523"/>
                  <a:gd name="connsiteY13" fmla="*/ 67025 h 199359"/>
                  <a:gd name="connsiteX14" fmla="*/ 99377 w 253523"/>
                  <a:gd name="connsiteY14" fmla="*/ 78455 h 199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3523" h="199359">
                    <a:moveTo>
                      <a:pt x="99377" y="78455"/>
                    </a:moveTo>
                    <a:cubicBezTo>
                      <a:pt x="99377" y="78455"/>
                      <a:pt x="119094" y="64453"/>
                      <a:pt x="127952" y="79598"/>
                    </a:cubicBezTo>
                    <a:cubicBezTo>
                      <a:pt x="136810" y="94743"/>
                      <a:pt x="136429" y="135319"/>
                      <a:pt x="136429" y="135319"/>
                    </a:cubicBezTo>
                    <a:lnTo>
                      <a:pt x="140334" y="128080"/>
                    </a:lnTo>
                    <a:cubicBezTo>
                      <a:pt x="140334" y="128080"/>
                      <a:pt x="165671" y="218377"/>
                      <a:pt x="202533" y="195708"/>
                    </a:cubicBezTo>
                    <a:cubicBezTo>
                      <a:pt x="239394" y="173038"/>
                      <a:pt x="293497" y="81408"/>
                      <a:pt x="207486" y="34545"/>
                    </a:cubicBezTo>
                    <a:cubicBezTo>
                      <a:pt x="207486" y="34545"/>
                      <a:pt x="197961" y="12732"/>
                      <a:pt x="141477" y="1969"/>
                    </a:cubicBezTo>
                    <a:cubicBezTo>
                      <a:pt x="84994" y="-8794"/>
                      <a:pt x="15938" y="26353"/>
                      <a:pt x="4222" y="63882"/>
                    </a:cubicBezTo>
                    <a:cubicBezTo>
                      <a:pt x="-7493" y="101410"/>
                      <a:pt x="8890" y="122365"/>
                      <a:pt x="8890" y="122365"/>
                    </a:cubicBezTo>
                    <a:cubicBezTo>
                      <a:pt x="10776" y="114192"/>
                      <a:pt x="14525" y="106564"/>
                      <a:pt x="19843" y="100077"/>
                    </a:cubicBezTo>
                    <a:cubicBezTo>
                      <a:pt x="21359" y="107874"/>
                      <a:pt x="26691" y="114387"/>
                      <a:pt x="34035" y="117412"/>
                    </a:cubicBezTo>
                    <a:cubicBezTo>
                      <a:pt x="33452" y="109732"/>
                      <a:pt x="35037" y="102043"/>
                      <a:pt x="38608" y="95219"/>
                    </a:cubicBezTo>
                    <a:cubicBezTo>
                      <a:pt x="40434" y="101870"/>
                      <a:pt x="43685" y="108045"/>
                      <a:pt x="48133" y="113316"/>
                    </a:cubicBezTo>
                    <a:cubicBezTo>
                      <a:pt x="52228" y="74645"/>
                      <a:pt x="78517" y="66739"/>
                      <a:pt x="86899" y="67025"/>
                    </a:cubicBezTo>
                    <a:cubicBezTo>
                      <a:pt x="93137" y="67637"/>
                      <a:pt x="98221" y="72295"/>
                      <a:pt x="99377" y="784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83C8C981-D4F8-CE8F-6016-01EC6CE0CC8E}"/>
                  </a:ext>
                </a:extLst>
              </p:cNvPr>
              <p:cNvSpPr/>
              <p:nvPr/>
            </p:nvSpPr>
            <p:spPr>
              <a:xfrm>
                <a:off x="3998275" y="1626088"/>
                <a:ext cx="70177" cy="84717"/>
              </a:xfrm>
              <a:custGeom>
                <a:avLst/>
                <a:gdLst>
                  <a:gd name="connsiteX0" fmla="*/ 68233 w 70177"/>
                  <a:gd name="connsiteY0" fmla="*/ 41644 h 84717"/>
                  <a:gd name="connsiteX1" fmla="*/ 35181 w 70177"/>
                  <a:gd name="connsiteY1" fmla="*/ 81458 h 84717"/>
                  <a:gd name="connsiteX2" fmla="*/ 129 w 70177"/>
                  <a:gd name="connsiteY2" fmla="*/ 51836 h 84717"/>
                  <a:gd name="connsiteX3" fmla="*/ 38229 w 70177"/>
                  <a:gd name="connsiteY3" fmla="*/ 20 h 84717"/>
                  <a:gd name="connsiteX4" fmla="*/ 70159 w 70177"/>
                  <a:gd name="connsiteY4" fmla="*/ 29774 h 84717"/>
                  <a:gd name="connsiteX5" fmla="*/ 68233 w 70177"/>
                  <a:gd name="connsiteY5" fmla="*/ 41644 h 8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177" h="84717">
                    <a:moveTo>
                      <a:pt x="68233" y="41644"/>
                    </a:moveTo>
                    <a:cubicBezTo>
                      <a:pt x="63025" y="58824"/>
                      <a:pt x="51109" y="73177"/>
                      <a:pt x="35181" y="81458"/>
                    </a:cubicBezTo>
                    <a:cubicBezTo>
                      <a:pt x="13941" y="92317"/>
                      <a:pt x="-1585" y="74410"/>
                      <a:pt x="129" y="51836"/>
                    </a:cubicBezTo>
                    <a:cubicBezTo>
                      <a:pt x="1749" y="31547"/>
                      <a:pt x="14608" y="1448"/>
                      <a:pt x="38229" y="20"/>
                    </a:cubicBezTo>
                    <a:cubicBezTo>
                      <a:pt x="55263" y="-581"/>
                      <a:pt x="69558" y="12740"/>
                      <a:pt x="70159" y="29774"/>
                    </a:cubicBezTo>
                    <a:cubicBezTo>
                      <a:pt x="70301" y="33818"/>
                      <a:pt x="69647" y="37852"/>
                      <a:pt x="68233" y="41644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542FAA1-A237-C992-9110-5F02F9B08A4E}"/>
                  </a:ext>
                </a:extLst>
              </p:cNvPr>
              <p:cNvSpPr/>
              <p:nvPr/>
            </p:nvSpPr>
            <p:spPr>
              <a:xfrm>
                <a:off x="3887247" y="1678590"/>
                <a:ext cx="46297" cy="50291"/>
              </a:xfrm>
              <a:custGeom>
                <a:avLst/>
                <a:gdLst>
                  <a:gd name="connsiteX0" fmla="*/ 0 w 46297"/>
                  <a:gd name="connsiteY0" fmla="*/ 29813 h 50291"/>
                  <a:gd name="connsiteX1" fmla="*/ 16954 w 46297"/>
                  <a:gd name="connsiteY1" fmla="*/ 50292 h 50291"/>
                  <a:gd name="connsiteX2" fmla="*/ 21146 w 46297"/>
                  <a:gd name="connsiteY2" fmla="*/ 48196 h 50291"/>
                  <a:gd name="connsiteX3" fmla="*/ 46291 w 46297"/>
                  <a:gd name="connsiteY3" fmla="*/ 18955 h 50291"/>
                  <a:gd name="connsiteX4" fmla="*/ 43624 w 46297"/>
                  <a:gd name="connsiteY4" fmla="*/ 6287 h 50291"/>
                  <a:gd name="connsiteX5" fmla="*/ 39719 w 46297"/>
                  <a:gd name="connsiteY5" fmla="*/ 0 h 50291"/>
                  <a:gd name="connsiteX6" fmla="*/ 6382 w 46297"/>
                  <a:gd name="connsiteY6" fmla="*/ 26479 h 50291"/>
                  <a:gd name="connsiteX7" fmla="*/ 0 w 46297"/>
                  <a:gd name="connsiteY7" fmla="*/ 29813 h 50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297" h="50291">
                    <a:moveTo>
                      <a:pt x="0" y="29813"/>
                    </a:moveTo>
                    <a:cubicBezTo>
                      <a:pt x="6134" y="36226"/>
                      <a:pt x="11800" y="43069"/>
                      <a:pt x="16954" y="50292"/>
                    </a:cubicBezTo>
                    <a:lnTo>
                      <a:pt x="21146" y="48196"/>
                    </a:lnTo>
                    <a:cubicBezTo>
                      <a:pt x="40196" y="38671"/>
                      <a:pt x="45720" y="28004"/>
                      <a:pt x="46291" y="18955"/>
                    </a:cubicBezTo>
                    <a:cubicBezTo>
                      <a:pt x="46383" y="14584"/>
                      <a:pt x="45471" y="10250"/>
                      <a:pt x="43624" y="6287"/>
                    </a:cubicBezTo>
                    <a:cubicBezTo>
                      <a:pt x="42644" y="4008"/>
                      <a:pt x="41327" y="1889"/>
                      <a:pt x="39719" y="0"/>
                    </a:cubicBezTo>
                    <a:cubicBezTo>
                      <a:pt x="30615" y="11096"/>
                      <a:pt x="19250" y="20123"/>
                      <a:pt x="6382" y="26479"/>
                    </a:cubicBezTo>
                    <a:cubicBezTo>
                      <a:pt x="2572" y="28670"/>
                      <a:pt x="0" y="29813"/>
                      <a:pt x="0" y="298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BCCB5475-653C-5838-CC55-84AF7E951E00}"/>
                  </a:ext>
                </a:extLst>
              </p:cNvPr>
              <p:cNvSpPr/>
              <p:nvPr/>
            </p:nvSpPr>
            <p:spPr>
              <a:xfrm>
                <a:off x="3893629" y="1678495"/>
                <a:ext cx="37242" cy="32384"/>
              </a:xfrm>
              <a:custGeom>
                <a:avLst/>
                <a:gdLst>
                  <a:gd name="connsiteX0" fmla="*/ 0 w 37242"/>
                  <a:gd name="connsiteY0" fmla="*/ 26479 h 32384"/>
                  <a:gd name="connsiteX1" fmla="*/ 5144 w 37242"/>
                  <a:gd name="connsiteY1" fmla="*/ 32385 h 32384"/>
                  <a:gd name="connsiteX2" fmla="*/ 37243 w 37242"/>
                  <a:gd name="connsiteY2" fmla="*/ 6287 h 32384"/>
                  <a:gd name="connsiteX3" fmla="*/ 33338 w 37242"/>
                  <a:gd name="connsiteY3" fmla="*/ 0 h 32384"/>
                  <a:gd name="connsiteX4" fmla="*/ 0 w 37242"/>
                  <a:gd name="connsiteY4" fmla="*/ 26479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42" h="32384">
                    <a:moveTo>
                      <a:pt x="0" y="26479"/>
                    </a:moveTo>
                    <a:lnTo>
                      <a:pt x="5144" y="32385"/>
                    </a:lnTo>
                    <a:cubicBezTo>
                      <a:pt x="23051" y="23336"/>
                      <a:pt x="34385" y="14573"/>
                      <a:pt x="37243" y="6287"/>
                    </a:cubicBezTo>
                    <a:cubicBezTo>
                      <a:pt x="36262" y="4008"/>
                      <a:pt x="34946" y="1889"/>
                      <a:pt x="33338" y="0"/>
                    </a:cubicBezTo>
                    <a:cubicBezTo>
                      <a:pt x="24233" y="11096"/>
                      <a:pt x="12868" y="20123"/>
                      <a:pt x="0" y="264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24E619D4-277C-3978-F9D8-AFD78D787C09}"/>
                  </a:ext>
                </a:extLst>
              </p:cNvPr>
              <p:cNvSpPr/>
              <p:nvPr/>
            </p:nvSpPr>
            <p:spPr>
              <a:xfrm>
                <a:off x="3908393" y="1697545"/>
                <a:ext cx="25146" cy="29241"/>
              </a:xfrm>
              <a:custGeom>
                <a:avLst/>
                <a:gdLst>
                  <a:gd name="connsiteX0" fmla="*/ 0 w 25146"/>
                  <a:gd name="connsiteY0" fmla="*/ 29242 h 29241"/>
                  <a:gd name="connsiteX1" fmla="*/ 25146 w 25146"/>
                  <a:gd name="connsiteY1" fmla="*/ 0 h 29241"/>
                  <a:gd name="connsiteX2" fmla="*/ 6096 w 25146"/>
                  <a:gd name="connsiteY2" fmla="*/ 14859 h 29241"/>
                  <a:gd name="connsiteX3" fmla="*/ 0 w 25146"/>
                  <a:gd name="connsiteY3" fmla="*/ 29242 h 29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46" h="29241">
                    <a:moveTo>
                      <a:pt x="0" y="29242"/>
                    </a:moveTo>
                    <a:cubicBezTo>
                      <a:pt x="19050" y="19717"/>
                      <a:pt x="24575" y="9049"/>
                      <a:pt x="25146" y="0"/>
                    </a:cubicBezTo>
                    <a:cubicBezTo>
                      <a:pt x="17951" y="3762"/>
                      <a:pt x="11497" y="8797"/>
                      <a:pt x="6096" y="14859"/>
                    </a:cubicBezTo>
                    <a:cubicBezTo>
                      <a:pt x="2611" y="18898"/>
                      <a:pt x="479" y="23928"/>
                      <a:pt x="0" y="29242"/>
                    </a:cubicBezTo>
                    <a:close/>
                  </a:path>
                </a:pathLst>
              </a:custGeom>
              <a:solidFill>
                <a:srgbClr val="A24E3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6FFF66A1-369D-0461-E77A-4236BBCEC59C}"/>
                  </a:ext>
                </a:extLst>
              </p:cNvPr>
              <p:cNvSpPr/>
              <p:nvPr/>
            </p:nvSpPr>
            <p:spPr>
              <a:xfrm>
                <a:off x="3883000" y="1814988"/>
                <a:ext cx="202653" cy="101631"/>
              </a:xfrm>
              <a:custGeom>
                <a:avLst/>
                <a:gdLst>
                  <a:gd name="connsiteX0" fmla="*/ 173126 w 202653"/>
                  <a:gd name="connsiteY0" fmla="*/ 0 h 101631"/>
                  <a:gd name="connsiteX1" fmla="*/ 70351 w 202653"/>
                  <a:gd name="connsiteY1" fmla="*/ 55721 h 101631"/>
                  <a:gd name="connsiteX2" fmla="*/ 46825 w 202653"/>
                  <a:gd name="connsiteY2" fmla="*/ 3715 h 101631"/>
                  <a:gd name="connsiteX3" fmla="*/ 4248 w 202653"/>
                  <a:gd name="connsiteY3" fmla="*/ 22765 h 101631"/>
                  <a:gd name="connsiteX4" fmla="*/ 10629 w 202653"/>
                  <a:gd name="connsiteY4" fmla="*/ 89440 h 101631"/>
                  <a:gd name="connsiteX5" fmla="*/ 69875 w 202653"/>
                  <a:gd name="connsiteY5" fmla="*/ 62960 h 101631"/>
                  <a:gd name="connsiteX6" fmla="*/ 115309 w 202653"/>
                  <a:gd name="connsiteY6" fmla="*/ 101632 h 101631"/>
                  <a:gd name="connsiteX7" fmla="*/ 202653 w 202653"/>
                  <a:gd name="connsiteY7" fmla="*/ 31242 h 101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2653" h="101631">
                    <a:moveTo>
                      <a:pt x="173126" y="0"/>
                    </a:moveTo>
                    <a:cubicBezTo>
                      <a:pt x="173126" y="0"/>
                      <a:pt x="150742" y="28575"/>
                      <a:pt x="70351" y="55721"/>
                    </a:cubicBezTo>
                    <a:cubicBezTo>
                      <a:pt x="57075" y="41397"/>
                      <a:pt x="48817" y="23144"/>
                      <a:pt x="46825" y="3715"/>
                    </a:cubicBezTo>
                    <a:lnTo>
                      <a:pt x="4248" y="22765"/>
                    </a:lnTo>
                    <a:cubicBezTo>
                      <a:pt x="4248" y="22765"/>
                      <a:pt x="-8706" y="61722"/>
                      <a:pt x="10629" y="89440"/>
                    </a:cubicBezTo>
                    <a:lnTo>
                      <a:pt x="69875" y="62960"/>
                    </a:lnTo>
                    <a:lnTo>
                      <a:pt x="115309" y="101632"/>
                    </a:lnTo>
                    <a:cubicBezTo>
                      <a:pt x="115309" y="101632"/>
                      <a:pt x="189318" y="54578"/>
                      <a:pt x="202653" y="312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352C8F9-FCAB-6B7C-8682-AC74938EA38D}"/>
                  </a:ext>
                </a:extLst>
              </p:cNvPr>
              <p:cNvSpPr/>
              <p:nvPr/>
            </p:nvSpPr>
            <p:spPr>
              <a:xfrm>
                <a:off x="3681341" y="2027014"/>
                <a:ext cx="259994" cy="297755"/>
              </a:xfrm>
              <a:custGeom>
                <a:avLst/>
                <a:gdLst>
                  <a:gd name="connsiteX0" fmla="*/ 246959 w 259994"/>
                  <a:gd name="connsiteY0" fmla="*/ 297753 h 297755"/>
                  <a:gd name="connsiteX1" fmla="*/ 43981 w 259994"/>
                  <a:gd name="connsiteY1" fmla="*/ 297753 h 297755"/>
                  <a:gd name="connsiteX2" fmla="*/ 28646 w 259994"/>
                  <a:gd name="connsiteY2" fmla="*/ 283560 h 297755"/>
                  <a:gd name="connsiteX3" fmla="*/ 70 w 259994"/>
                  <a:gd name="connsiteY3" fmla="*/ 14193 h 297755"/>
                  <a:gd name="connsiteX4" fmla="*/ 11525 w 259994"/>
                  <a:gd name="connsiteY4" fmla="*/ 70 h 297755"/>
                  <a:gd name="connsiteX5" fmla="*/ 13025 w 259994"/>
                  <a:gd name="connsiteY5" fmla="*/ 1 h 297755"/>
                  <a:gd name="connsiteX6" fmla="*/ 215907 w 259994"/>
                  <a:gd name="connsiteY6" fmla="*/ 1 h 297755"/>
                  <a:gd name="connsiteX7" fmla="*/ 231337 w 259994"/>
                  <a:gd name="connsiteY7" fmla="*/ 14193 h 297755"/>
                  <a:gd name="connsiteX8" fmla="*/ 259912 w 259994"/>
                  <a:gd name="connsiteY8" fmla="*/ 283560 h 297755"/>
                  <a:gd name="connsiteX9" fmla="*/ 248661 w 259994"/>
                  <a:gd name="connsiteY9" fmla="*/ 297675 h 297755"/>
                  <a:gd name="connsiteX10" fmla="*/ 246958 w 259994"/>
                  <a:gd name="connsiteY10" fmla="*/ 297753 h 29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9994" h="297755">
                    <a:moveTo>
                      <a:pt x="246959" y="297753"/>
                    </a:moveTo>
                    <a:lnTo>
                      <a:pt x="43981" y="297753"/>
                    </a:lnTo>
                    <a:cubicBezTo>
                      <a:pt x="35992" y="297640"/>
                      <a:pt x="29376" y="291517"/>
                      <a:pt x="28646" y="283560"/>
                    </a:cubicBezTo>
                    <a:lnTo>
                      <a:pt x="70" y="14193"/>
                    </a:lnTo>
                    <a:cubicBezTo>
                      <a:pt x="-667" y="7130"/>
                      <a:pt x="4462" y="807"/>
                      <a:pt x="11525" y="70"/>
                    </a:cubicBezTo>
                    <a:cubicBezTo>
                      <a:pt x="12023" y="17"/>
                      <a:pt x="12524" y="-5"/>
                      <a:pt x="13025" y="1"/>
                    </a:cubicBezTo>
                    <a:lnTo>
                      <a:pt x="215907" y="1"/>
                    </a:lnTo>
                    <a:cubicBezTo>
                      <a:pt x="223915" y="109"/>
                      <a:pt x="230562" y="6222"/>
                      <a:pt x="231337" y="14193"/>
                    </a:cubicBezTo>
                    <a:lnTo>
                      <a:pt x="259912" y="283560"/>
                    </a:lnTo>
                    <a:cubicBezTo>
                      <a:pt x="260703" y="290565"/>
                      <a:pt x="255666" y="296884"/>
                      <a:pt x="248661" y="297675"/>
                    </a:cubicBezTo>
                    <a:cubicBezTo>
                      <a:pt x="248096" y="297739"/>
                      <a:pt x="247527" y="297765"/>
                      <a:pt x="246958" y="29775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F2E6F5F2-62E4-F145-4F98-40383234E618}"/>
                  </a:ext>
                </a:extLst>
              </p:cNvPr>
              <p:cNvSpPr/>
              <p:nvPr/>
            </p:nvSpPr>
            <p:spPr>
              <a:xfrm>
                <a:off x="3681341" y="2027014"/>
                <a:ext cx="259994" cy="297755"/>
              </a:xfrm>
              <a:custGeom>
                <a:avLst/>
                <a:gdLst>
                  <a:gd name="connsiteX0" fmla="*/ 246959 w 259994"/>
                  <a:gd name="connsiteY0" fmla="*/ 297753 h 297755"/>
                  <a:gd name="connsiteX1" fmla="*/ 43981 w 259994"/>
                  <a:gd name="connsiteY1" fmla="*/ 297753 h 297755"/>
                  <a:gd name="connsiteX2" fmla="*/ 28646 w 259994"/>
                  <a:gd name="connsiteY2" fmla="*/ 283560 h 297755"/>
                  <a:gd name="connsiteX3" fmla="*/ 70 w 259994"/>
                  <a:gd name="connsiteY3" fmla="*/ 14193 h 297755"/>
                  <a:gd name="connsiteX4" fmla="*/ 11525 w 259994"/>
                  <a:gd name="connsiteY4" fmla="*/ 70 h 297755"/>
                  <a:gd name="connsiteX5" fmla="*/ 13025 w 259994"/>
                  <a:gd name="connsiteY5" fmla="*/ 1 h 297755"/>
                  <a:gd name="connsiteX6" fmla="*/ 215907 w 259994"/>
                  <a:gd name="connsiteY6" fmla="*/ 1 h 297755"/>
                  <a:gd name="connsiteX7" fmla="*/ 231337 w 259994"/>
                  <a:gd name="connsiteY7" fmla="*/ 14193 h 297755"/>
                  <a:gd name="connsiteX8" fmla="*/ 259912 w 259994"/>
                  <a:gd name="connsiteY8" fmla="*/ 283560 h 297755"/>
                  <a:gd name="connsiteX9" fmla="*/ 248661 w 259994"/>
                  <a:gd name="connsiteY9" fmla="*/ 297675 h 297755"/>
                  <a:gd name="connsiteX10" fmla="*/ 246958 w 259994"/>
                  <a:gd name="connsiteY10" fmla="*/ 297753 h 29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9994" h="297755">
                    <a:moveTo>
                      <a:pt x="246959" y="297753"/>
                    </a:moveTo>
                    <a:lnTo>
                      <a:pt x="43981" y="297753"/>
                    </a:lnTo>
                    <a:cubicBezTo>
                      <a:pt x="35992" y="297640"/>
                      <a:pt x="29376" y="291517"/>
                      <a:pt x="28646" y="283560"/>
                    </a:cubicBezTo>
                    <a:lnTo>
                      <a:pt x="70" y="14193"/>
                    </a:lnTo>
                    <a:cubicBezTo>
                      <a:pt x="-667" y="7130"/>
                      <a:pt x="4462" y="807"/>
                      <a:pt x="11525" y="70"/>
                    </a:cubicBezTo>
                    <a:cubicBezTo>
                      <a:pt x="12023" y="17"/>
                      <a:pt x="12524" y="-5"/>
                      <a:pt x="13025" y="1"/>
                    </a:cubicBezTo>
                    <a:lnTo>
                      <a:pt x="215907" y="1"/>
                    </a:lnTo>
                    <a:cubicBezTo>
                      <a:pt x="223915" y="109"/>
                      <a:pt x="230562" y="6222"/>
                      <a:pt x="231337" y="14193"/>
                    </a:cubicBezTo>
                    <a:lnTo>
                      <a:pt x="259912" y="283560"/>
                    </a:lnTo>
                    <a:cubicBezTo>
                      <a:pt x="260703" y="290565"/>
                      <a:pt x="255666" y="296884"/>
                      <a:pt x="248661" y="297675"/>
                    </a:cubicBezTo>
                    <a:cubicBezTo>
                      <a:pt x="248096" y="297739"/>
                      <a:pt x="247527" y="297765"/>
                      <a:pt x="246958" y="29775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6C97DAC4-9041-EBD8-5A7F-ACEBF8E5C6EE}"/>
                  </a:ext>
                </a:extLst>
              </p:cNvPr>
              <p:cNvSpPr/>
              <p:nvPr/>
            </p:nvSpPr>
            <p:spPr>
              <a:xfrm>
                <a:off x="3681341" y="2027014"/>
                <a:ext cx="251803" cy="297764"/>
              </a:xfrm>
              <a:custGeom>
                <a:avLst/>
                <a:gdLst>
                  <a:gd name="connsiteX0" fmla="*/ 238481 w 251803"/>
                  <a:gd name="connsiteY0" fmla="*/ 297753 h 297764"/>
                  <a:gd name="connsiteX1" fmla="*/ 43981 w 251803"/>
                  <a:gd name="connsiteY1" fmla="*/ 297753 h 297764"/>
                  <a:gd name="connsiteX2" fmla="*/ 28646 w 251803"/>
                  <a:gd name="connsiteY2" fmla="*/ 283560 h 297764"/>
                  <a:gd name="connsiteX3" fmla="*/ 70 w 251803"/>
                  <a:gd name="connsiteY3" fmla="*/ 14193 h 297764"/>
                  <a:gd name="connsiteX4" fmla="*/ 11525 w 251803"/>
                  <a:gd name="connsiteY4" fmla="*/ 70 h 297764"/>
                  <a:gd name="connsiteX5" fmla="*/ 13025 w 251803"/>
                  <a:gd name="connsiteY5" fmla="*/ 1 h 297764"/>
                  <a:gd name="connsiteX6" fmla="*/ 207716 w 251803"/>
                  <a:gd name="connsiteY6" fmla="*/ 1 h 297764"/>
                  <a:gd name="connsiteX7" fmla="*/ 223146 w 251803"/>
                  <a:gd name="connsiteY7" fmla="*/ 14193 h 297764"/>
                  <a:gd name="connsiteX8" fmla="*/ 251721 w 251803"/>
                  <a:gd name="connsiteY8" fmla="*/ 283560 h 297764"/>
                  <a:gd name="connsiteX9" fmla="*/ 240480 w 251803"/>
                  <a:gd name="connsiteY9" fmla="*/ 297683 h 297764"/>
                  <a:gd name="connsiteX10" fmla="*/ 238482 w 251803"/>
                  <a:gd name="connsiteY10" fmla="*/ 297753 h 297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1803" h="297764">
                    <a:moveTo>
                      <a:pt x="238481" y="297753"/>
                    </a:moveTo>
                    <a:lnTo>
                      <a:pt x="43981" y="297753"/>
                    </a:lnTo>
                    <a:cubicBezTo>
                      <a:pt x="35992" y="297640"/>
                      <a:pt x="29376" y="291517"/>
                      <a:pt x="28646" y="283560"/>
                    </a:cubicBezTo>
                    <a:lnTo>
                      <a:pt x="70" y="14193"/>
                    </a:lnTo>
                    <a:cubicBezTo>
                      <a:pt x="-667" y="7130"/>
                      <a:pt x="4462" y="807"/>
                      <a:pt x="11525" y="70"/>
                    </a:cubicBezTo>
                    <a:cubicBezTo>
                      <a:pt x="12023" y="17"/>
                      <a:pt x="12524" y="-5"/>
                      <a:pt x="13025" y="1"/>
                    </a:cubicBezTo>
                    <a:lnTo>
                      <a:pt x="207716" y="1"/>
                    </a:lnTo>
                    <a:cubicBezTo>
                      <a:pt x="215707" y="152"/>
                      <a:pt x="222329" y="6243"/>
                      <a:pt x="223146" y="14193"/>
                    </a:cubicBezTo>
                    <a:lnTo>
                      <a:pt x="251721" y="283560"/>
                    </a:lnTo>
                    <a:cubicBezTo>
                      <a:pt x="252517" y="290564"/>
                      <a:pt x="247484" y="296887"/>
                      <a:pt x="240480" y="297683"/>
                    </a:cubicBezTo>
                    <a:cubicBezTo>
                      <a:pt x="239817" y="297759"/>
                      <a:pt x="239149" y="297782"/>
                      <a:pt x="238482" y="29775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4B1ABA6-A22E-1497-F103-C61F522ED0F1}"/>
                  </a:ext>
                </a:extLst>
              </p:cNvPr>
              <p:cNvSpPr/>
              <p:nvPr/>
            </p:nvSpPr>
            <p:spPr>
              <a:xfrm>
                <a:off x="3781302" y="2153884"/>
                <a:ext cx="44154" cy="44014"/>
              </a:xfrm>
              <a:custGeom>
                <a:avLst/>
                <a:gdLst>
                  <a:gd name="connsiteX0" fmla="*/ 20220 w 44154"/>
                  <a:gd name="connsiteY0" fmla="*/ 4 h 44014"/>
                  <a:gd name="connsiteX1" fmla="*/ 4 w 44154"/>
                  <a:gd name="connsiteY1" fmla="*/ 19404 h 44014"/>
                  <a:gd name="connsiteX2" fmla="*/ 122 w 44154"/>
                  <a:gd name="connsiteY2" fmla="*/ 22007 h 44014"/>
                  <a:gd name="connsiteX3" fmla="*/ 23934 w 44154"/>
                  <a:gd name="connsiteY3" fmla="*/ 44010 h 44014"/>
                  <a:gd name="connsiteX4" fmla="*/ 44150 w 44154"/>
                  <a:gd name="connsiteY4" fmla="*/ 24610 h 44014"/>
                  <a:gd name="connsiteX5" fmla="*/ 44032 w 44154"/>
                  <a:gd name="connsiteY5" fmla="*/ 22007 h 44014"/>
                  <a:gd name="connsiteX6" fmla="*/ 20220 w 44154"/>
                  <a:gd name="connsiteY6" fmla="*/ 4 h 4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154" h="44014">
                    <a:moveTo>
                      <a:pt x="20220" y="4"/>
                    </a:moveTo>
                    <a:cubicBezTo>
                      <a:pt x="9280" y="-221"/>
                      <a:pt x="230" y="8465"/>
                      <a:pt x="4" y="19404"/>
                    </a:cubicBezTo>
                    <a:cubicBezTo>
                      <a:pt x="-14" y="20274"/>
                      <a:pt x="26" y="21143"/>
                      <a:pt x="122" y="22007"/>
                    </a:cubicBezTo>
                    <a:cubicBezTo>
                      <a:pt x="1328" y="34320"/>
                      <a:pt x="11564" y="43779"/>
                      <a:pt x="23934" y="44010"/>
                    </a:cubicBezTo>
                    <a:cubicBezTo>
                      <a:pt x="34874" y="44235"/>
                      <a:pt x="43925" y="35549"/>
                      <a:pt x="44150" y="24610"/>
                    </a:cubicBezTo>
                    <a:cubicBezTo>
                      <a:pt x="44168" y="23740"/>
                      <a:pt x="44129" y="22871"/>
                      <a:pt x="44032" y="22007"/>
                    </a:cubicBezTo>
                    <a:cubicBezTo>
                      <a:pt x="31662" y="21776"/>
                      <a:pt x="21426" y="12317"/>
                      <a:pt x="20220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062DAE6-3066-65DC-A97B-56FB5241A526}"/>
                  </a:ext>
                </a:extLst>
              </p:cNvPr>
              <p:cNvSpPr/>
              <p:nvPr/>
            </p:nvSpPr>
            <p:spPr>
              <a:xfrm>
                <a:off x="3719226" y="2027015"/>
                <a:ext cx="141446" cy="21339"/>
              </a:xfrm>
              <a:custGeom>
                <a:avLst/>
                <a:gdLst>
                  <a:gd name="connsiteX0" fmla="*/ 126206 w 141446"/>
                  <a:gd name="connsiteY0" fmla="*/ 21336 h 21339"/>
                  <a:gd name="connsiteX1" fmla="*/ 18955 w 141446"/>
                  <a:gd name="connsiteY1" fmla="*/ 21336 h 21339"/>
                  <a:gd name="connsiteX2" fmla="*/ 6382 w 141446"/>
                  <a:gd name="connsiteY2" fmla="*/ 13240 h 21339"/>
                  <a:gd name="connsiteX3" fmla="*/ 0 w 141446"/>
                  <a:gd name="connsiteY3" fmla="*/ 0 h 21339"/>
                  <a:gd name="connsiteX4" fmla="*/ 141446 w 141446"/>
                  <a:gd name="connsiteY4" fmla="*/ 0 h 21339"/>
                  <a:gd name="connsiteX5" fmla="*/ 137351 w 141446"/>
                  <a:gd name="connsiteY5" fmla="*/ 13240 h 21339"/>
                  <a:gd name="connsiteX6" fmla="*/ 126206 w 141446"/>
                  <a:gd name="connsiteY6" fmla="*/ 21336 h 21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446" h="21339">
                    <a:moveTo>
                      <a:pt x="126206" y="21336"/>
                    </a:moveTo>
                    <a:lnTo>
                      <a:pt x="18955" y="21336"/>
                    </a:lnTo>
                    <a:cubicBezTo>
                      <a:pt x="13560" y="21266"/>
                      <a:pt x="8678" y="18122"/>
                      <a:pt x="6382" y="13240"/>
                    </a:cubicBezTo>
                    <a:lnTo>
                      <a:pt x="0" y="0"/>
                    </a:lnTo>
                    <a:lnTo>
                      <a:pt x="141446" y="0"/>
                    </a:lnTo>
                    <a:lnTo>
                      <a:pt x="137351" y="13240"/>
                    </a:lnTo>
                    <a:cubicBezTo>
                      <a:pt x="135890" y="18145"/>
                      <a:pt x="131323" y="21463"/>
                      <a:pt x="126206" y="21336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91294A6-CB02-9418-EC46-2B5A17B8A038}"/>
                  </a:ext>
                </a:extLst>
              </p:cNvPr>
              <p:cNvSpPr/>
              <p:nvPr/>
            </p:nvSpPr>
            <p:spPr>
              <a:xfrm>
                <a:off x="3825049" y="2145696"/>
                <a:ext cx="139255" cy="83058"/>
              </a:xfrm>
              <a:custGeom>
                <a:avLst/>
                <a:gdLst>
                  <a:gd name="connsiteX0" fmla="*/ 46863 w 139255"/>
                  <a:gd name="connsiteY0" fmla="*/ 3905 h 83058"/>
                  <a:gd name="connsiteX1" fmla="*/ 0 w 139255"/>
                  <a:gd name="connsiteY1" fmla="*/ 0 h 83058"/>
                  <a:gd name="connsiteX2" fmla="*/ 2000 w 139255"/>
                  <a:gd name="connsiteY2" fmla="*/ 62389 h 83058"/>
                  <a:gd name="connsiteX3" fmla="*/ 41434 w 139255"/>
                  <a:gd name="connsiteY3" fmla="*/ 83058 h 83058"/>
                  <a:gd name="connsiteX4" fmla="*/ 131921 w 139255"/>
                  <a:gd name="connsiteY4" fmla="*/ 74771 h 83058"/>
                  <a:gd name="connsiteX5" fmla="*/ 139255 w 139255"/>
                  <a:gd name="connsiteY5" fmla="*/ 32766 h 83058"/>
                  <a:gd name="connsiteX6" fmla="*/ 46863 w 139255"/>
                  <a:gd name="connsiteY6" fmla="*/ 3905 h 8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255" h="83058">
                    <a:moveTo>
                      <a:pt x="46863" y="3905"/>
                    </a:moveTo>
                    <a:lnTo>
                      <a:pt x="0" y="0"/>
                    </a:lnTo>
                    <a:lnTo>
                      <a:pt x="2000" y="62389"/>
                    </a:lnTo>
                    <a:lnTo>
                      <a:pt x="41434" y="83058"/>
                    </a:lnTo>
                    <a:lnTo>
                      <a:pt x="131921" y="74771"/>
                    </a:lnTo>
                    <a:lnTo>
                      <a:pt x="139255" y="32766"/>
                    </a:lnTo>
                    <a:cubicBezTo>
                      <a:pt x="109252" y="-10858"/>
                      <a:pt x="46863" y="3905"/>
                      <a:pt x="46863" y="3905"/>
                    </a:cubicBezTo>
                    <a:close/>
                  </a:path>
                </a:pathLst>
              </a:custGeom>
              <a:solidFill>
                <a:srgbClr val="E4897B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575748D-A28F-ED7A-2A62-D80A643D9861}"/>
                  </a:ext>
                </a:extLst>
              </p:cNvPr>
              <p:cNvSpPr/>
              <p:nvPr/>
            </p:nvSpPr>
            <p:spPr>
              <a:xfrm>
                <a:off x="3949065" y="1870350"/>
                <a:ext cx="368603" cy="434605"/>
              </a:xfrm>
              <a:custGeom>
                <a:avLst/>
                <a:gdLst>
                  <a:gd name="connsiteX0" fmla="*/ 220599 w 368603"/>
                  <a:gd name="connsiteY0" fmla="*/ 20076 h 434605"/>
                  <a:gd name="connsiteX1" fmla="*/ 250317 w 368603"/>
                  <a:gd name="connsiteY1" fmla="*/ 326686 h 434605"/>
                  <a:gd name="connsiteX2" fmla="*/ 13811 w 368603"/>
                  <a:gd name="connsiteY2" fmla="*/ 296396 h 434605"/>
                  <a:gd name="connsiteX3" fmla="*/ 0 w 368603"/>
                  <a:gd name="connsiteY3" fmla="*/ 366977 h 434605"/>
                  <a:gd name="connsiteX4" fmla="*/ 330708 w 368603"/>
                  <a:gd name="connsiteY4" fmla="*/ 423269 h 434605"/>
                  <a:gd name="connsiteX5" fmla="*/ 318706 w 368603"/>
                  <a:gd name="connsiteY5" fmla="*/ 66749 h 434605"/>
                  <a:gd name="connsiteX6" fmla="*/ 268224 w 368603"/>
                  <a:gd name="connsiteY6" fmla="*/ 74 h 434605"/>
                  <a:gd name="connsiteX7" fmla="*/ 220599 w 368603"/>
                  <a:gd name="connsiteY7" fmla="*/ 20076 h 43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603" h="434605">
                    <a:moveTo>
                      <a:pt x="220599" y="20076"/>
                    </a:moveTo>
                    <a:cubicBezTo>
                      <a:pt x="172974" y="80465"/>
                      <a:pt x="225266" y="198670"/>
                      <a:pt x="250317" y="326686"/>
                    </a:cubicBezTo>
                    <a:lnTo>
                      <a:pt x="13811" y="296396"/>
                    </a:lnTo>
                    <a:lnTo>
                      <a:pt x="0" y="366977"/>
                    </a:lnTo>
                    <a:cubicBezTo>
                      <a:pt x="0" y="366977"/>
                      <a:pt x="272701" y="467751"/>
                      <a:pt x="330708" y="423269"/>
                    </a:cubicBezTo>
                    <a:cubicBezTo>
                      <a:pt x="403098" y="367834"/>
                      <a:pt x="356140" y="166094"/>
                      <a:pt x="318706" y="66749"/>
                    </a:cubicBezTo>
                    <a:cubicBezTo>
                      <a:pt x="309630" y="39597"/>
                      <a:pt x="291896" y="16174"/>
                      <a:pt x="268224" y="74"/>
                    </a:cubicBezTo>
                    <a:cubicBezTo>
                      <a:pt x="250137" y="-824"/>
                      <a:pt x="232620" y="6533"/>
                      <a:pt x="220599" y="200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688338ED-6652-F509-57CC-34E39DAF54CB}"/>
                  </a:ext>
                </a:extLst>
              </p:cNvPr>
              <p:cNvSpPr/>
              <p:nvPr/>
            </p:nvSpPr>
            <p:spPr>
              <a:xfrm>
                <a:off x="3949065" y="1870350"/>
                <a:ext cx="368603" cy="434605"/>
              </a:xfrm>
              <a:custGeom>
                <a:avLst/>
                <a:gdLst>
                  <a:gd name="connsiteX0" fmla="*/ 220599 w 368603"/>
                  <a:gd name="connsiteY0" fmla="*/ 20076 h 434605"/>
                  <a:gd name="connsiteX1" fmla="*/ 250317 w 368603"/>
                  <a:gd name="connsiteY1" fmla="*/ 326686 h 434605"/>
                  <a:gd name="connsiteX2" fmla="*/ 13811 w 368603"/>
                  <a:gd name="connsiteY2" fmla="*/ 296396 h 434605"/>
                  <a:gd name="connsiteX3" fmla="*/ 0 w 368603"/>
                  <a:gd name="connsiteY3" fmla="*/ 366977 h 434605"/>
                  <a:gd name="connsiteX4" fmla="*/ 330708 w 368603"/>
                  <a:gd name="connsiteY4" fmla="*/ 423269 h 434605"/>
                  <a:gd name="connsiteX5" fmla="*/ 318706 w 368603"/>
                  <a:gd name="connsiteY5" fmla="*/ 66749 h 434605"/>
                  <a:gd name="connsiteX6" fmla="*/ 268224 w 368603"/>
                  <a:gd name="connsiteY6" fmla="*/ 74 h 434605"/>
                  <a:gd name="connsiteX7" fmla="*/ 220599 w 368603"/>
                  <a:gd name="connsiteY7" fmla="*/ 20076 h 43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603" h="434605">
                    <a:moveTo>
                      <a:pt x="220599" y="20076"/>
                    </a:moveTo>
                    <a:cubicBezTo>
                      <a:pt x="172974" y="80465"/>
                      <a:pt x="225266" y="198670"/>
                      <a:pt x="250317" y="326686"/>
                    </a:cubicBezTo>
                    <a:lnTo>
                      <a:pt x="13811" y="296396"/>
                    </a:lnTo>
                    <a:lnTo>
                      <a:pt x="0" y="366977"/>
                    </a:lnTo>
                    <a:cubicBezTo>
                      <a:pt x="0" y="366977"/>
                      <a:pt x="272701" y="467751"/>
                      <a:pt x="330708" y="423269"/>
                    </a:cubicBezTo>
                    <a:cubicBezTo>
                      <a:pt x="403098" y="367834"/>
                      <a:pt x="356140" y="166094"/>
                      <a:pt x="318706" y="66749"/>
                    </a:cubicBezTo>
                    <a:cubicBezTo>
                      <a:pt x="309630" y="39597"/>
                      <a:pt x="291896" y="16174"/>
                      <a:pt x="268224" y="74"/>
                    </a:cubicBezTo>
                    <a:cubicBezTo>
                      <a:pt x="250137" y="-824"/>
                      <a:pt x="232620" y="6533"/>
                      <a:pt x="220599" y="2007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83A3190-7A76-7E9B-91F1-7CEF01D9403E}"/>
                  </a:ext>
                </a:extLst>
              </p:cNvPr>
              <p:cNvSpPr/>
              <p:nvPr/>
            </p:nvSpPr>
            <p:spPr>
              <a:xfrm>
                <a:off x="4033075" y="2427255"/>
                <a:ext cx="150304" cy="29908"/>
              </a:xfrm>
              <a:custGeom>
                <a:avLst/>
                <a:gdLst>
                  <a:gd name="connsiteX0" fmla="*/ 0 w 150304"/>
                  <a:gd name="connsiteY0" fmla="*/ 4477 h 29908"/>
                  <a:gd name="connsiteX1" fmla="*/ 149066 w 150304"/>
                  <a:gd name="connsiteY1" fmla="*/ 0 h 29908"/>
                  <a:gd name="connsiteX2" fmla="*/ 150304 w 150304"/>
                  <a:gd name="connsiteY2" fmla="*/ 25527 h 29908"/>
                  <a:gd name="connsiteX3" fmla="*/ 0 w 150304"/>
                  <a:gd name="connsiteY3" fmla="*/ 29908 h 2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304" h="29908">
                    <a:moveTo>
                      <a:pt x="0" y="4477"/>
                    </a:moveTo>
                    <a:cubicBezTo>
                      <a:pt x="49721" y="3778"/>
                      <a:pt x="99409" y="2286"/>
                      <a:pt x="149066" y="0"/>
                    </a:cubicBezTo>
                    <a:cubicBezTo>
                      <a:pt x="149066" y="8477"/>
                      <a:pt x="149923" y="17050"/>
                      <a:pt x="150304" y="25527"/>
                    </a:cubicBezTo>
                    <a:cubicBezTo>
                      <a:pt x="100203" y="27940"/>
                      <a:pt x="50101" y="29400"/>
                      <a:pt x="0" y="299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807CA194-9C75-8385-8AAF-0080E226239C}"/>
                  </a:ext>
                </a:extLst>
              </p:cNvPr>
              <p:cNvSpPr/>
              <p:nvPr/>
            </p:nvSpPr>
            <p:spPr>
              <a:xfrm>
                <a:off x="3777615" y="2427255"/>
                <a:ext cx="57531" cy="27812"/>
              </a:xfrm>
              <a:custGeom>
                <a:avLst/>
                <a:gdLst>
                  <a:gd name="connsiteX0" fmla="*/ 57150 w 57531"/>
                  <a:gd name="connsiteY0" fmla="*/ 27813 h 27812"/>
                  <a:gd name="connsiteX1" fmla="*/ 0 w 57531"/>
                  <a:gd name="connsiteY1" fmla="*/ 25527 h 27812"/>
                  <a:gd name="connsiteX2" fmla="*/ 1143 w 57531"/>
                  <a:gd name="connsiteY2" fmla="*/ 0 h 27812"/>
                  <a:gd name="connsiteX3" fmla="*/ 57531 w 57531"/>
                  <a:gd name="connsiteY3" fmla="*/ 2286 h 27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31" h="27812">
                    <a:moveTo>
                      <a:pt x="57150" y="27813"/>
                    </a:moveTo>
                    <a:cubicBezTo>
                      <a:pt x="38100" y="27114"/>
                      <a:pt x="19050" y="26353"/>
                      <a:pt x="0" y="25527"/>
                    </a:cubicBezTo>
                    <a:lnTo>
                      <a:pt x="1143" y="0"/>
                    </a:lnTo>
                    <a:cubicBezTo>
                      <a:pt x="20193" y="952"/>
                      <a:pt x="38671" y="1619"/>
                      <a:pt x="57531" y="22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8ABF754-73D4-290B-CC29-B0C57DE5BB42}"/>
                  </a:ext>
                </a:extLst>
              </p:cNvPr>
              <p:cNvSpPr/>
              <p:nvPr/>
            </p:nvSpPr>
            <p:spPr>
              <a:xfrm>
                <a:off x="3843337" y="2429827"/>
                <a:ext cx="177546" cy="27825"/>
              </a:xfrm>
              <a:custGeom>
                <a:avLst/>
                <a:gdLst>
                  <a:gd name="connsiteX0" fmla="*/ 0 w 177546"/>
                  <a:gd name="connsiteY0" fmla="*/ 0 h 27825"/>
                  <a:gd name="connsiteX1" fmla="*/ 177546 w 177546"/>
                  <a:gd name="connsiteY1" fmla="*/ 2000 h 27825"/>
                  <a:gd name="connsiteX2" fmla="*/ 177546 w 177546"/>
                  <a:gd name="connsiteY2" fmla="*/ 27622 h 27825"/>
                  <a:gd name="connsiteX3" fmla="*/ 0 w 177546"/>
                  <a:gd name="connsiteY3" fmla="*/ 25717 h 2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546" h="27825">
                    <a:moveTo>
                      <a:pt x="0" y="0"/>
                    </a:moveTo>
                    <a:cubicBezTo>
                      <a:pt x="59182" y="1905"/>
                      <a:pt x="118364" y="2572"/>
                      <a:pt x="177546" y="2000"/>
                    </a:cubicBezTo>
                    <a:lnTo>
                      <a:pt x="177546" y="27622"/>
                    </a:lnTo>
                    <a:cubicBezTo>
                      <a:pt x="118364" y="28194"/>
                      <a:pt x="59182" y="27559"/>
                      <a:pt x="0" y="2571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B8FE7B3-81A8-778A-3E6E-F58F523011C6}"/>
                  </a:ext>
                </a:extLst>
              </p:cNvPr>
              <p:cNvSpPr/>
              <p:nvPr/>
            </p:nvSpPr>
            <p:spPr>
              <a:xfrm>
                <a:off x="3891248" y="2428872"/>
                <a:ext cx="49530" cy="31728"/>
              </a:xfrm>
              <a:custGeom>
                <a:avLst/>
                <a:gdLst>
                  <a:gd name="connsiteX0" fmla="*/ 2286 w 49530"/>
                  <a:gd name="connsiteY0" fmla="*/ 30863 h 31728"/>
                  <a:gd name="connsiteX1" fmla="*/ 47054 w 49530"/>
                  <a:gd name="connsiteY1" fmla="*/ 31720 h 31728"/>
                  <a:gd name="connsiteX2" fmla="*/ 49522 w 49530"/>
                  <a:gd name="connsiteY2" fmla="*/ 29632 h 31728"/>
                  <a:gd name="connsiteX3" fmla="*/ 49530 w 49530"/>
                  <a:gd name="connsiteY3" fmla="*/ 29434 h 31728"/>
                  <a:gd name="connsiteX4" fmla="*/ 49530 w 49530"/>
                  <a:gd name="connsiteY4" fmla="*/ 3240 h 31728"/>
                  <a:gd name="connsiteX5" fmla="*/ 47149 w 49530"/>
                  <a:gd name="connsiteY5" fmla="*/ 859 h 31728"/>
                  <a:gd name="connsiteX6" fmla="*/ 2381 w 49530"/>
                  <a:gd name="connsiteY6" fmla="*/ 2 h 31728"/>
                  <a:gd name="connsiteX7" fmla="*/ 2 w 49530"/>
                  <a:gd name="connsiteY7" fmla="*/ 2191 h 31728"/>
                  <a:gd name="connsiteX8" fmla="*/ 0 w 49530"/>
                  <a:gd name="connsiteY8" fmla="*/ 2288 h 31728"/>
                  <a:gd name="connsiteX9" fmla="*/ 0 w 49530"/>
                  <a:gd name="connsiteY9" fmla="*/ 28577 h 31728"/>
                  <a:gd name="connsiteX10" fmla="*/ 2286 w 49530"/>
                  <a:gd name="connsiteY10" fmla="*/ 30863 h 31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530" h="31728">
                    <a:moveTo>
                      <a:pt x="2286" y="30863"/>
                    </a:moveTo>
                    <a:lnTo>
                      <a:pt x="47054" y="31720"/>
                    </a:lnTo>
                    <a:cubicBezTo>
                      <a:pt x="48312" y="31825"/>
                      <a:pt x="49417" y="30891"/>
                      <a:pt x="49522" y="29632"/>
                    </a:cubicBezTo>
                    <a:cubicBezTo>
                      <a:pt x="49528" y="29566"/>
                      <a:pt x="49530" y="29500"/>
                      <a:pt x="49530" y="29434"/>
                    </a:cubicBezTo>
                    <a:lnTo>
                      <a:pt x="49530" y="3240"/>
                    </a:lnTo>
                    <a:cubicBezTo>
                      <a:pt x="49481" y="1946"/>
                      <a:pt x="48443" y="908"/>
                      <a:pt x="47149" y="859"/>
                    </a:cubicBezTo>
                    <a:lnTo>
                      <a:pt x="2381" y="2"/>
                    </a:lnTo>
                    <a:cubicBezTo>
                      <a:pt x="1120" y="-51"/>
                      <a:pt x="55" y="929"/>
                      <a:pt x="2" y="2191"/>
                    </a:cubicBezTo>
                    <a:cubicBezTo>
                      <a:pt x="1" y="2223"/>
                      <a:pt x="0" y="2256"/>
                      <a:pt x="0" y="2288"/>
                    </a:cubicBezTo>
                    <a:lnTo>
                      <a:pt x="0" y="28577"/>
                    </a:lnTo>
                    <a:cubicBezTo>
                      <a:pt x="0" y="29839"/>
                      <a:pt x="1023" y="30863"/>
                      <a:pt x="2286" y="308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81" name="图形 13">
              <a:extLst>
                <a:ext uri="{FF2B5EF4-FFF2-40B4-BE49-F238E27FC236}">
                  <a16:creationId xmlns:a16="http://schemas.microsoft.com/office/drawing/2014/main" id="{3C2F4312-FE73-6C45-80AF-249596C68F35}"/>
                </a:ext>
              </a:extLst>
            </p:cNvPr>
            <p:cNvGrpSpPr/>
            <p:nvPr/>
          </p:nvGrpSpPr>
          <p:grpSpPr>
            <a:xfrm>
              <a:off x="1181142" y="1614904"/>
              <a:ext cx="483856" cy="483856"/>
              <a:chOff x="1181142" y="1614904"/>
              <a:chExt cx="483856" cy="483856"/>
            </a:xfrm>
          </p:grpSpPr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0D694DA0-0127-6B70-693F-09F993647967}"/>
                  </a:ext>
                </a:extLst>
              </p:cNvPr>
              <p:cNvSpPr/>
              <p:nvPr/>
            </p:nvSpPr>
            <p:spPr>
              <a:xfrm rot="-2700000">
                <a:off x="1252001" y="1685763"/>
                <a:ext cx="342137" cy="342138"/>
              </a:xfrm>
              <a:custGeom>
                <a:avLst/>
                <a:gdLst>
                  <a:gd name="connsiteX0" fmla="*/ 342138 w 342137"/>
                  <a:gd name="connsiteY0" fmla="*/ 171069 h 342138"/>
                  <a:gd name="connsiteX1" fmla="*/ 171069 w 342137"/>
                  <a:gd name="connsiteY1" fmla="*/ 342138 h 342138"/>
                  <a:gd name="connsiteX2" fmla="*/ 0 w 342137"/>
                  <a:gd name="connsiteY2" fmla="*/ 171069 h 342138"/>
                  <a:gd name="connsiteX3" fmla="*/ 171069 w 342137"/>
                  <a:gd name="connsiteY3" fmla="*/ 0 h 342138"/>
                  <a:gd name="connsiteX4" fmla="*/ 342138 w 342137"/>
                  <a:gd name="connsiteY4" fmla="*/ 171069 h 34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137" h="342138">
                    <a:moveTo>
                      <a:pt x="342138" y="171069"/>
                    </a:moveTo>
                    <a:cubicBezTo>
                      <a:pt x="342138" y="265548"/>
                      <a:pt x="265548" y="342138"/>
                      <a:pt x="171069" y="342138"/>
                    </a:cubicBezTo>
                    <a:cubicBezTo>
                      <a:pt x="76590" y="342138"/>
                      <a:pt x="0" y="265548"/>
                      <a:pt x="0" y="171069"/>
                    </a:cubicBezTo>
                    <a:cubicBezTo>
                      <a:pt x="0" y="76590"/>
                      <a:pt x="76590" y="0"/>
                      <a:pt x="171069" y="0"/>
                    </a:cubicBezTo>
                    <a:cubicBezTo>
                      <a:pt x="265548" y="0"/>
                      <a:pt x="342138" y="76590"/>
                      <a:pt x="342138" y="1710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F6B4702F-40EC-68C8-D991-10EFBF685173}"/>
                  </a:ext>
                </a:extLst>
              </p:cNvPr>
              <p:cNvSpPr/>
              <p:nvPr/>
            </p:nvSpPr>
            <p:spPr>
              <a:xfrm>
                <a:off x="1349406" y="1768601"/>
                <a:ext cx="132587" cy="184232"/>
              </a:xfrm>
              <a:custGeom>
                <a:avLst/>
                <a:gdLst>
                  <a:gd name="connsiteX0" fmla="*/ 98965 w 132587"/>
                  <a:gd name="connsiteY0" fmla="*/ 51911 h 184232"/>
                  <a:gd name="connsiteX1" fmla="*/ 66865 w 132587"/>
                  <a:gd name="connsiteY1" fmla="*/ 27718 h 184232"/>
                  <a:gd name="connsiteX2" fmla="*/ 24955 w 132587"/>
                  <a:gd name="connsiteY2" fmla="*/ 47530 h 184232"/>
                  <a:gd name="connsiteX3" fmla="*/ 0 w 132587"/>
                  <a:gd name="connsiteY3" fmla="*/ 31337 h 184232"/>
                  <a:gd name="connsiteX4" fmla="*/ 69628 w 132587"/>
                  <a:gd name="connsiteY4" fmla="*/ 0 h 184232"/>
                  <a:gd name="connsiteX5" fmla="*/ 132588 w 132587"/>
                  <a:gd name="connsiteY5" fmla="*/ 46768 h 184232"/>
                  <a:gd name="connsiteX6" fmla="*/ 88678 w 132587"/>
                  <a:gd name="connsiteY6" fmla="*/ 122968 h 184232"/>
                  <a:gd name="connsiteX7" fmla="*/ 56483 w 132587"/>
                  <a:gd name="connsiteY7" fmla="*/ 122968 h 184232"/>
                  <a:gd name="connsiteX8" fmla="*/ 98965 w 132587"/>
                  <a:gd name="connsiteY8" fmla="*/ 51911 h 184232"/>
                  <a:gd name="connsiteX9" fmla="*/ 51911 w 132587"/>
                  <a:gd name="connsiteY9" fmla="*/ 164211 h 184232"/>
                  <a:gd name="connsiteX10" fmla="*/ 71908 w 132587"/>
                  <a:gd name="connsiteY10" fmla="*/ 143262 h 184232"/>
                  <a:gd name="connsiteX11" fmla="*/ 92858 w 132587"/>
                  <a:gd name="connsiteY11" fmla="*/ 163259 h 184232"/>
                  <a:gd name="connsiteX12" fmla="*/ 72860 w 132587"/>
                  <a:gd name="connsiteY12" fmla="*/ 184208 h 184232"/>
                  <a:gd name="connsiteX13" fmla="*/ 72485 w 132587"/>
                  <a:gd name="connsiteY13" fmla="*/ 184213 h 184232"/>
                  <a:gd name="connsiteX14" fmla="*/ 51928 w 132587"/>
                  <a:gd name="connsiteY14" fmla="*/ 165375 h 184232"/>
                  <a:gd name="connsiteX15" fmla="*/ 51911 w 132587"/>
                  <a:gd name="connsiteY15" fmla="*/ 164211 h 18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2587" h="184232">
                    <a:moveTo>
                      <a:pt x="98965" y="51911"/>
                    </a:moveTo>
                    <a:cubicBezTo>
                      <a:pt x="98965" y="37529"/>
                      <a:pt x="86582" y="27718"/>
                      <a:pt x="66865" y="27718"/>
                    </a:cubicBezTo>
                    <a:cubicBezTo>
                      <a:pt x="50439" y="26783"/>
                      <a:pt x="34659" y="34242"/>
                      <a:pt x="24955" y="47530"/>
                    </a:cubicBezTo>
                    <a:lnTo>
                      <a:pt x="0" y="31337"/>
                    </a:lnTo>
                    <a:cubicBezTo>
                      <a:pt x="14383" y="11811"/>
                      <a:pt x="37529" y="0"/>
                      <a:pt x="69628" y="0"/>
                    </a:cubicBezTo>
                    <a:cubicBezTo>
                      <a:pt x="107728" y="0"/>
                      <a:pt x="132588" y="17240"/>
                      <a:pt x="132588" y="46768"/>
                    </a:cubicBezTo>
                    <a:cubicBezTo>
                      <a:pt x="132588" y="88678"/>
                      <a:pt x="88678" y="92488"/>
                      <a:pt x="88678" y="122968"/>
                    </a:cubicBezTo>
                    <a:lnTo>
                      <a:pt x="56483" y="122968"/>
                    </a:lnTo>
                    <a:cubicBezTo>
                      <a:pt x="56483" y="84773"/>
                      <a:pt x="98965" y="77629"/>
                      <a:pt x="98965" y="51911"/>
                    </a:cubicBezTo>
                    <a:close/>
                    <a:moveTo>
                      <a:pt x="51911" y="164211"/>
                    </a:moveTo>
                    <a:cubicBezTo>
                      <a:pt x="51648" y="152904"/>
                      <a:pt x="60601" y="143525"/>
                      <a:pt x="71908" y="143262"/>
                    </a:cubicBezTo>
                    <a:cubicBezTo>
                      <a:pt x="83215" y="142999"/>
                      <a:pt x="92595" y="151952"/>
                      <a:pt x="92858" y="163259"/>
                    </a:cubicBezTo>
                    <a:cubicBezTo>
                      <a:pt x="93121" y="174566"/>
                      <a:pt x="84167" y="183945"/>
                      <a:pt x="72860" y="184208"/>
                    </a:cubicBezTo>
                    <a:cubicBezTo>
                      <a:pt x="72735" y="184211"/>
                      <a:pt x="72610" y="184213"/>
                      <a:pt x="72485" y="184213"/>
                    </a:cubicBezTo>
                    <a:cubicBezTo>
                      <a:pt x="61606" y="184688"/>
                      <a:pt x="52402" y="176254"/>
                      <a:pt x="51928" y="165375"/>
                    </a:cubicBezTo>
                    <a:cubicBezTo>
                      <a:pt x="51911" y="164987"/>
                      <a:pt x="51905" y="164599"/>
                      <a:pt x="51911" y="164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47193A43-1174-C66B-8473-B70D21EA6BD6}"/>
                  </a:ext>
                </a:extLst>
              </p:cNvPr>
              <p:cNvSpPr/>
              <p:nvPr/>
            </p:nvSpPr>
            <p:spPr>
              <a:xfrm>
                <a:off x="1399698" y="1979009"/>
                <a:ext cx="46767" cy="101441"/>
              </a:xfrm>
              <a:custGeom>
                <a:avLst/>
                <a:gdLst>
                  <a:gd name="connsiteX0" fmla="*/ 23336 w 46767"/>
                  <a:gd name="connsiteY0" fmla="*/ 0 h 101441"/>
                  <a:gd name="connsiteX1" fmla="*/ 0 w 46767"/>
                  <a:gd name="connsiteY1" fmla="*/ 31623 h 101441"/>
                  <a:gd name="connsiteX2" fmla="*/ 23336 w 46767"/>
                  <a:gd name="connsiteY2" fmla="*/ 101441 h 101441"/>
                  <a:gd name="connsiteX3" fmla="*/ 46768 w 46767"/>
                  <a:gd name="connsiteY3" fmla="*/ 31623 h 101441"/>
                  <a:gd name="connsiteX4" fmla="*/ 23336 w 46767"/>
                  <a:gd name="connsiteY4" fmla="*/ 0 h 101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7" h="101441">
                    <a:moveTo>
                      <a:pt x="23336" y="0"/>
                    </a:moveTo>
                    <a:lnTo>
                      <a:pt x="0" y="31623"/>
                    </a:lnTo>
                    <a:lnTo>
                      <a:pt x="23336" y="101441"/>
                    </a:lnTo>
                    <a:lnTo>
                      <a:pt x="46768" y="31623"/>
                    </a:lnTo>
                    <a:lnTo>
                      <a:pt x="23336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85" name="图形 13">
              <a:extLst>
                <a:ext uri="{FF2B5EF4-FFF2-40B4-BE49-F238E27FC236}">
                  <a16:creationId xmlns:a16="http://schemas.microsoft.com/office/drawing/2014/main" id="{EBED3100-439D-B8FB-4203-27F98CA9ACE1}"/>
                </a:ext>
              </a:extLst>
            </p:cNvPr>
            <p:cNvGrpSpPr/>
            <p:nvPr/>
          </p:nvGrpSpPr>
          <p:grpSpPr>
            <a:xfrm>
              <a:off x="1147920" y="2136073"/>
              <a:ext cx="869242" cy="1841471"/>
              <a:chOff x="1147920" y="2136073"/>
              <a:chExt cx="869242" cy="1841471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D6217C15-86B8-ED65-FE66-E3C912B71EDF}"/>
                  </a:ext>
                </a:extLst>
              </p:cNvPr>
              <p:cNvSpPr/>
              <p:nvPr/>
            </p:nvSpPr>
            <p:spPr>
              <a:xfrm>
                <a:off x="1532858" y="3337750"/>
                <a:ext cx="52387" cy="639794"/>
              </a:xfrm>
              <a:custGeom>
                <a:avLst/>
                <a:gdLst>
                  <a:gd name="connsiteX0" fmla="*/ 35242 w 52387"/>
                  <a:gd name="connsiteY0" fmla="*/ 0 h 639794"/>
                  <a:gd name="connsiteX1" fmla="*/ 52388 w 52387"/>
                  <a:gd name="connsiteY1" fmla="*/ 639794 h 639794"/>
                  <a:gd name="connsiteX2" fmla="*/ 28194 w 52387"/>
                  <a:gd name="connsiteY2" fmla="*/ 639794 h 639794"/>
                  <a:gd name="connsiteX3" fmla="*/ 0 w 52387"/>
                  <a:gd name="connsiteY3" fmla="*/ 0 h 639794"/>
                  <a:gd name="connsiteX4" fmla="*/ 35242 w 52387"/>
                  <a:gd name="connsiteY4" fmla="*/ 0 h 639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7" h="639794">
                    <a:moveTo>
                      <a:pt x="35242" y="0"/>
                    </a:moveTo>
                    <a:lnTo>
                      <a:pt x="52388" y="639794"/>
                    </a:lnTo>
                    <a:lnTo>
                      <a:pt x="28194" y="639794"/>
                    </a:lnTo>
                    <a:lnTo>
                      <a:pt x="0" y="0"/>
                    </a:lnTo>
                    <a:lnTo>
                      <a:pt x="3524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F627D4C-1E5C-9369-F2C9-1BA29555E109}"/>
                  </a:ext>
                </a:extLst>
              </p:cNvPr>
              <p:cNvSpPr/>
              <p:nvPr/>
            </p:nvSpPr>
            <p:spPr>
              <a:xfrm>
                <a:off x="1174146" y="3307841"/>
                <a:ext cx="313086" cy="669702"/>
              </a:xfrm>
              <a:custGeom>
                <a:avLst/>
                <a:gdLst>
                  <a:gd name="connsiteX0" fmla="*/ 313087 w 313086"/>
                  <a:gd name="connsiteY0" fmla="*/ 44482 h 669702"/>
                  <a:gd name="connsiteX1" fmla="*/ 96583 w 313086"/>
                  <a:gd name="connsiteY1" fmla="*/ 44482 h 669702"/>
                  <a:gd name="connsiteX2" fmla="*/ 28004 w 313086"/>
                  <a:gd name="connsiteY2" fmla="*/ 669703 h 669702"/>
                  <a:gd name="connsiteX3" fmla="*/ 0 w 313086"/>
                  <a:gd name="connsiteY3" fmla="*/ 669703 h 669702"/>
                  <a:gd name="connsiteX4" fmla="*/ 63151 w 313086"/>
                  <a:gd name="connsiteY4" fmla="*/ 0 h 669702"/>
                  <a:gd name="connsiteX5" fmla="*/ 313087 w 313086"/>
                  <a:gd name="connsiteY5" fmla="*/ 6668 h 669702"/>
                  <a:gd name="connsiteX6" fmla="*/ 313087 w 313086"/>
                  <a:gd name="connsiteY6" fmla="*/ 44482 h 669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3086" h="669702">
                    <a:moveTo>
                      <a:pt x="313087" y="44482"/>
                    </a:moveTo>
                    <a:lnTo>
                      <a:pt x="96583" y="44482"/>
                    </a:lnTo>
                    <a:lnTo>
                      <a:pt x="28004" y="669703"/>
                    </a:lnTo>
                    <a:lnTo>
                      <a:pt x="0" y="669703"/>
                    </a:lnTo>
                    <a:lnTo>
                      <a:pt x="63151" y="0"/>
                    </a:lnTo>
                    <a:lnTo>
                      <a:pt x="313087" y="6668"/>
                    </a:lnTo>
                    <a:lnTo>
                      <a:pt x="313087" y="4448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9D7DB32F-D2CA-1B33-1F4D-B430957B3D8E}"/>
                  </a:ext>
                </a:extLst>
              </p:cNvPr>
              <p:cNvSpPr/>
              <p:nvPr/>
            </p:nvSpPr>
            <p:spPr>
              <a:xfrm>
                <a:off x="1487233" y="3314509"/>
                <a:ext cx="405764" cy="663035"/>
              </a:xfrm>
              <a:custGeom>
                <a:avLst/>
                <a:gdLst>
                  <a:gd name="connsiteX0" fmla="*/ 15811 w 405764"/>
                  <a:gd name="connsiteY0" fmla="*/ 0 h 663035"/>
                  <a:gd name="connsiteX1" fmla="*/ 322516 w 405764"/>
                  <a:gd name="connsiteY1" fmla="*/ 0 h 663035"/>
                  <a:gd name="connsiteX2" fmla="*/ 338328 w 405764"/>
                  <a:gd name="connsiteY2" fmla="*/ 0 h 663035"/>
                  <a:gd name="connsiteX3" fmla="*/ 405765 w 405764"/>
                  <a:gd name="connsiteY3" fmla="*/ 663035 h 663035"/>
                  <a:gd name="connsiteX4" fmla="*/ 390525 w 405764"/>
                  <a:gd name="connsiteY4" fmla="*/ 663035 h 663035"/>
                  <a:gd name="connsiteX5" fmla="*/ 387572 w 405764"/>
                  <a:gd name="connsiteY5" fmla="*/ 638937 h 663035"/>
                  <a:gd name="connsiteX6" fmla="*/ 389953 w 405764"/>
                  <a:gd name="connsiteY6" fmla="*/ 663035 h 663035"/>
                  <a:gd name="connsiteX7" fmla="*/ 374714 w 405764"/>
                  <a:gd name="connsiteY7" fmla="*/ 663035 h 663035"/>
                  <a:gd name="connsiteX8" fmla="*/ 297275 w 405764"/>
                  <a:gd name="connsiteY8" fmla="*/ 39338 h 663035"/>
                  <a:gd name="connsiteX9" fmla="*/ 44958 w 405764"/>
                  <a:gd name="connsiteY9" fmla="*/ 39338 h 663035"/>
                  <a:gd name="connsiteX10" fmla="*/ 42958 w 405764"/>
                  <a:gd name="connsiteY10" fmla="*/ 663035 h 663035"/>
                  <a:gd name="connsiteX11" fmla="*/ 27146 w 405764"/>
                  <a:gd name="connsiteY11" fmla="*/ 663035 h 663035"/>
                  <a:gd name="connsiteX12" fmla="*/ 26003 w 405764"/>
                  <a:gd name="connsiteY12" fmla="*/ 663035 h 663035"/>
                  <a:gd name="connsiteX13" fmla="*/ 10192 w 405764"/>
                  <a:gd name="connsiteY13" fmla="*/ 663035 h 663035"/>
                  <a:gd name="connsiteX14" fmla="*/ 0 w 405764"/>
                  <a:gd name="connsiteY14" fmla="*/ 0 h 663035"/>
                  <a:gd name="connsiteX15" fmla="*/ 15811 w 405764"/>
                  <a:gd name="connsiteY15" fmla="*/ 0 h 66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05764" h="663035">
                    <a:moveTo>
                      <a:pt x="15811" y="0"/>
                    </a:moveTo>
                    <a:lnTo>
                      <a:pt x="322516" y="0"/>
                    </a:lnTo>
                    <a:lnTo>
                      <a:pt x="338328" y="0"/>
                    </a:lnTo>
                    <a:lnTo>
                      <a:pt x="405765" y="663035"/>
                    </a:lnTo>
                    <a:lnTo>
                      <a:pt x="390525" y="663035"/>
                    </a:lnTo>
                    <a:lnTo>
                      <a:pt x="387572" y="638937"/>
                    </a:lnTo>
                    <a:lnTo>
                      <a:pt x="389953" y="663035"/>
                    </a:lnTo>
                    <a:lnTo>
                      <a:pt x="374714" y="663035"/>
                    </a:lnTo>
                    <a:lnTo>
                      <a:pt x="297275" y="39338"/>
                    </a:lnTo>
                    <a:lnTo>
                      <a:pt x="44958" y="39338"/>
                    </a:lnTo>
                    <a:lnTo>
                      <a:pt x="42958" y="663035"/>
                    </a:lnTo>
                    <a:lnTo>
                      <a:pt x="27146" y="663035"/>
                    </a:lnTo>
                    <a:lnTo>
                      <a:pt x="26003" y="663035"/>
                    </a:lnTo>
                    <a:lnTo>
                      <a:pt x="10192" y="663035"/>
                    </a:lnTo>
                    <a:lnTo>
                      <a:pt x="0" y="0"/>
                    </a:lnTo>
                    <a:lnTo>
                      <a:pt x="1581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FAF0E26A-AA0D-79BC-3EF1-5F21B845028D}"/>
                  </a:ext>
                </a:extLst>
              </p:cNvPr>
              <p:cNvSpPr/>
              <p:nvPr/>
            </p:nvSpPr>
            <p:spPr>
              <a:xfrm>
                <a:off x="1502949" y="3314509"/>
                <a:ext cx="390048" cy="663035"/>
              </a:xfrm>
              <a:custGeom>
                <a:avLst/>
                <a:gdLst>
                  <a:gd name="connsiteX0" fmla="*/ 10287 w 390048"/>
                  <a:gd name="connsiteY0" fmla="*/ 663035 h 663035"/>
                  <a:gd name="connsiteX1" fmla="*/ 0 w 390048"/>
                  <a:gd name="connsiteY1" fmla="*/ 0 h 663035"/>
                  <a:gd name="connsiteX2" fmla="*/ 322612 w 390048"/>
                  <a:gd name="connsiteY2" fmla="*/ 0 h 663035"/>
                  <a:gd name="connsiteX3" fmla="*/ 390049 w 390048"/>
                  <a:gd name="connsiteY3" fmla="*/ 663035 h 663035"/>
                  <a:gd name="connsiteX4" fmla="*/ 374809 w 390048"/>
                  <a:gd name="connsiteY4" fmla="*/ 663035 h 663035"/>
                  <a:gd name="connsiteX5" fmla="*/ 297275 w 390048"/>
                  <a:gd name="connsiteY5" fmla="*/ 39338 h 663035"/>
                  <a:gd name="connsiteX6" fmla="*/ 29242 w 390048"/>
                  <a:gd name="connsiteY6" fmla="*/ 39338 h 663035"/>
                  <a:gd name="connsiteX7" fmla="*/ 27242 w 390048"/>
                  <a:gd name="connsiteY7" fmla="*/ 663035 h 663035"/>
                  <a:gd name="connsiteX8" fmla="*/ 10287 w 390048"/>
                  <a:gd name="connsiteY8" fmla="*/ 663035 h 66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0048" h="663035">
                    <a:moveTo>
                      <a:pt x="10287" y="663035"/>
                    </a:moveTo>
                    <a:lnTo>
                      <a:pt x="0" y="0"/>
                    </a:lnTo>
                    <a:lnTo>
                      <a:pt x="322612" y="0"/>
                    </a:lnTo>
                    <a:lnTo>
                      <a:pt x="390049" y="663035"/>
                    </a:lnTo>
                    <a:lnTo>
                      <a:pt x="374809" y="663035"/>
                    </a:lnTo>
                    <a:lnTo>
                      <a:pt x="297275" y="39338"/>
                    </a:lnTo>
                    <a:lnTo>
                      <a:pt x="29242" y="39338"/>
                    </a:lnTo>
                    <a:lnTo>
                      <a:pt x="27242" y="663035"/>
                    </a:lnTo>
                    <a:lnTo>
                      <a:pt x="10287" y="663035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853E6089-A70C-6732-C2DF-C395BD65D1B0}"/>
                  </a:ext>
                </a:extLst>
              </p:cNvPr>
              <p:cNvSpPr/>
              <p:nvPr/>
            </p:nvSpPr>
            <p:spPr>
              <a:xfrm>
                <a:off x="1186243" y="3352323"/>
                <a:ext cx="84486" cy="625220"/>
              </a:xfrm>
              <a:custGeom>
                <a:avLst/>
                <a:gdLst>
                  <a:gd name="connsiteX0" fmla="*/ 84487 w 84486"/>
                  <a:gd name="connsiteY0" fmla="*/ 0 h 625220"/>
                  <a:gd name="connsiteX1" fmla="*/ 66865 w 84486"/>
                  <a:gd name="connsiteY1" fmla="*/ 0 h 625220"/>
                  <a:gd name="connsiteX2" fmla="*/ 0 w 84486"/>
                  <a:gd name="connsiteY2" fmla="*/ 625221 h 625220"/>
                  <a:gd name="connsiteX3" fmla="*/ 15907 w 84486"/>
                  <a:gd name="connsiteY3" fmla="*/ 625221 h 625220"/>
                  <a:gd name="connsiteX4" fmla="*/ 84487 w 84486"/>
                  <a:gd name="connsiteY4" fmla="*/ 0 h 6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486" h="625220">
                    <a:moveTo>
                      <a:pt x="84487" y="0"/>
                    </a:moveTo>
                    <a:lnTo>
                      <a:pt x="66865" y="0"/>
                    </a:lnTo>
                    <a:lnTo>
                      <a:pt x="0" y="625221"/>
                    </a:lnTo>
                    <a:lnTo>
                      <a:pt x="15907" y="625221"/>
                    </a:lnTo>
                    <a:lnTo>
                      <a:pt x="84487" y="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AE3A64B-26D9-5D5D-6A89-A9013457C3AD}"/>
                  </a:ext>
                </a:extLst>
              </p:cNvPr>
              <p:cNvSpPr/>
              <p:nvPr/>
            </p:nvSpPr>
            <p:spPr>
              <a:xfrm>
                <a:off x="1147920" y="2589275"/>
                <a:ext cx="749666" cy="734187"/>
              </a:xfrm>
              <a:custGeom>
                <a:avLst/>
                <a:gdLst>
                  <a:gd name="connsiteX0" fmla="*/ 458471 w 749666"/>
                  <a:gd name="connsiteY0" fmla="*/ 626459 h 734187"/>
                  <a:gd name="connsiteX1" fmla="*/ 390558 w 749666"/>
                  <a:gd name="connsiteY1" fmla="*/ 60674 h 734187"/>
                  <a:gd name="connsiteX2" fmla="*/ 330550 w 749666"/>
                  <a:gd name="connsiteY2" fmla="*/ 0 h 734187"/>
                  <a:gd name="connsiteX3" fmla="*/ 14320 w 749666"/>
                  <a:gd name="connsiteY3" fmla="*/ 0 h 734187"/>
                  <a:gd name="connsiteX4" fmla="*/ 32 w 749666"/>
                  <a:gd name="connsiteY4" fmla="*/ 16383 h 734187"/>
                  <a:gd name="connsiteX5" fmla="*/ 32 w 749666"/>
                  <a:gd name="connsiteY5" fmla="*/ 608267 h 734187"/>
                  <a:gd name="connsiteX6" fmla="*/ 110427 w 749666"/>
                  <a:gd name="connsiteY6" fmla="*/ 734187 h 734187"/>
                  <a:gd name="connsiteX7" fmla="*/ 742792 w 749666"/>
                  <a:gd name="connsiteY7" fmla="*/ 734187 h 734187"/>
                  <a:gd name="connsiteX8" fmla="*/ 749650 w 749666"/>
                  <a:gd name="connsiteY8" fmla="*/ 726282 h 734187"/>
                  <a:gd name="connsiteX9" fmla="*/ 749650 w 749666"/>
                  <a:gd name="connsiteY9" fmla="*/ 726281 h 734187"/>
                  <a:gd name="connsiteX10" fmla="*/ 700215 w 749666"/>
                  <a:gd name="connsiteY10" fmla="*/ 669893 h 734187"/>
                  <a:gd name="connsiteX11" fmla="*/ 501333 w 749666"/>
                  <a:gd name="connsiteY11" fmla="*/ 669893 h 734187"/>
                  <a:gd name="connsiteX12" fmla="*/ 458471 w 749666"/>
                  <a:gd name="connsiteY12" fmla="*/ 626459 h 73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9666" h="734187">
                    <a:moveTo>
                      <a:pt x="458471" y="626459"/>
                    </a:moveTo>
                    <a:lnTo>
                      <a:pt x="390558" y="60674"/>
                    </a:lnTo>
                    <a:cubicBezTo>
                      <a:pt x="386843" y="26098"/>
                      <a:pt x="361125" y="0"/>
                      <a:pt x="330550" y="0"/>
                    </a:cubicBezTo>
                    <a:lnTo>
                      <a:pt x="14320" y="0"/>
                    </a:lnTo>
                    <a:cubicBezTo>
                      <a:pt x="5866" y="610"/>
                      <a:pt x="-513" y="7925"/>
                      <a:pt x="32" y="16383"/>
                    </a:cubicBezTo>
                    <a:lnTo>
                      <a:pt x="32" y="608267"/>
                    </a:lnTo>
                    <a:cubicBezTo>
                      <a:pt x="32" y="677799"/>
                      <a:pt x="49372" y="734187"/>
                      <a:pt x="110427" y="734187"/>
                    </a:cubicBezTo>
                    <a:lnTo>
                      <a:pt x="742792" y="734187"/>
                    </a:lnTo>
                    <a:cubicBezTo>
                      <a:pt x="746861" y="733883"/>
                      <a:pt x="749923" y="730353"/>
                      <a:pt x="749650" y="726282"/>
                    </a:cubicBezTo>
                    <a:lnTo>
                      <a:pt x="749650" y="726281"/>
                    </a:lnTo>
                    <a:cubicBezTo>
                      <a:pt x="749650" y="695135"/>
                      <a:pt x="727552" y="669893"/>
                      <a:pt x="700215" y="669893"/>
                    </a:cubicBezTo>
                    <a:lnTo>
                      <a:pt x="501333" y="669893"/>
                    </a:lnTo>
                    <a:cubicBezTo>
                      <a:pt x="478061" y="668463"/>
                      <a:pt x="459593" y="649749"/>
                      <a:pt x="458471" y="6264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D1A50B7-B251-CEF0-881C-2CAE308AD412}"/>
                  </a:ext>
                </a:extLst>
              </p:cNvPr>
              <p:cNvSpPr/>
              <p:nvPr/>
            </p:nvSpPr>
            <p:spPr>
              <a:xfrm>
                <a:off x="1147951" y="2589275"/>
                <a:ext cx="749724" cy="734187"/>
              </a:xfrm>
              <a:custGeom>
                <a:avLst/>
                <a:gdLst>
                  <a:gd name="connsiteX0" fmla="*/ 1 w 749724"/>
                  <a:gd name="connsiteY0" fmla="*/ 16383 h 734187"/>
                  <a:gd name="connsiteX1" fmla="*/ 1 w 749724"/>
                  <a:gd name="connsiteY1" fmla="*/ 608171 h 734187"/>
                  <a:gd name="connsiteX2" fmla="*/ 110301 w 749724"/>
                  <a:gd name="connsiteY2" fmla="*/ 734187 h 734187"/>
                  <a:gd name="connsiteX3" fmla="*/ 742761 w 749724"/>
                  <a:gd name="connsiteY3" fmla="*/ 734187 h 734187"/>
                  <a:gd name="connsiteX4" fmla="*/ 749714 w 749724"/>
                  <a:gd name="connsiteY4" fmla="*/ 726282 h 734187"/>
                  <a:gd name="connsiteX5" fmla="*/ 735236 w 749724"/>
                  <a:gd name="connsiteY5" fmla="*/ 686372 h 734187"/>
                  <a:gd name="connsiteX6" fmla="*/ 700184 w 749724"/>
                  <a:gd name="connsiteY6" fmla="*/ 669798 h 734187"/>
                  <a:gd name="connsiteX7" fmla="*/ 501302 w 749724"/>
                  <a:gd name="connsiteY7" fmla="*/ 669798 h 734187"/>
                  <a:gd name="connsiteX8" fmla="*/ 488443 w 749724"/>
                  <a:gd name="connsiteY8" fmla="*/ 667512 h 734187"/>
                  <a:gd name="connsiteX9" fmla="*/ 458440 w 749724"/>
                  <a:gd name="connsiteY9" fmla="*/ 626364 h 734187"/>
                  <a:gd name="connsiteX10" fmla="*/ 390431 w 749724"/>
                  <a:gd name="connsiteY10" fmla="*/ 60674 h 734187"/>
                  <a:gd name="connsiteX11" fmla="*/ 330519 w 749724"/>
                  <a:gd name="connsiteY11" fmla="*/ 0 h 734187"/>
                  <a:gd name="connsiteX12" fmla="*/ 14289 w 749724"/>
                  <a:gd name="connsiteY12" fmla="*/ 0 h 734187"/>
                  <a:gd name="connsiteX13" fmla="*/ 1906 w 749724"/>
                  <a:gd name="connsiteY13" fmla="*/ 8287 h 734187"/>
                  <a:gd name="connsiteX14" fmla="*/ 1 w 749724"/>
                  <a:gd name="connsiteY14" fmla="*/ 16383 h 73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49724" h="734187">
                    <a:moveTo>
                      <a:pt x="1" y="16383"/>
                    </a:moveTo>
                    <a:lnTo>
                      <a:pt x="1" y="608171"/>
                    </a:lnTo>
                    <a:cubicBezTo>
                      <a:pt x="1" y="677799"/>
                      <a:pt x="49341" y="734187"/>
                      <a:pt x="110301" y="734187"/>
                    </a:cubicBezTo>
                    <a:lnTo>
                      <a:pt x="742761" y="734187"/>
                    </a:lnTo>
                    <a:cubicBezTo>
                      <a:pt x="746843" y="733882"/>
                      <a:pt x="749933" y="730369"/>
                      <a:pt x="749714" y="726282"/>
                    </a:cubicBezTo>
                    <a:cubicBezTo>
                      <a:pt x="749835" y="711672"/>
                      <a:pt x="744696" y="697506"/>
                      <a:pt x="735236" y="686372"/>
                    </a:cubicBezTo>
                    <a:cubicBezTo>
                      <a:pt x="726524" y="676005"/>
                      <a:pt x="713724" y="669953"/>
                      <a:pt x="700184" y="669798"/>
                    </a:cubicBezTo>
                    <a:lnTo>
                      <a:pt x="501302" y="669798"/>
                    </a:lnTo>
                    <a:cubicBezTo>
                      <a:pt x="496914" y="669806"/>
                      <a:pt x="492560" y="669031"/>
                      <a:pt x="488443" y="667512"/>
                    </a:cubicBezTo>
                    <a:cubicBezTo>
                      <a:pt x="471406" y="660650"/>
                      <a:pt x="459764" y="644684"/>
                      <a:pt x="458440" y="626364"/>
                    </a:cubicBezTo>
                    <a:lnTo>
                      <a:pt x="390431" y="60674"/>
                    </a:lnTo>
                    <a:cubicBezTo>
                      <a:pt x="386907" y="26003"/>
                      <a:pt x="361094" y="0"/>
                      <a:pt x="330519" y="0"/>
                    </a:cubicBezTo>
                    <a:lnTo>
                      <a:pt x="14289" y="0"/>
                    </a:lnTo>
                    <a:cubicBezTo>
                      <a:pt x="8905" y="132"/>
                      <a:pt x="4081" y="3360"/>
                      <a:pt x="1906" y="8287"/>
                    </a:cubicBezTo>
                    <a:cubicBezTo>
                      <a:pt x="620" y="10789"/>
                      <a:pt x="-34" y="13569"/>
                      <a:pt x="1" y="16383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0C681671-5F23-4F95-646E-DF7EEECC7CCA}"/>
                  </a:ext>
                </a:extLst>
              </p:cNvPr>
              <p:cNvSpPr/>
              <p:nvPr/>
            </p:nvSpPr>
            <p:spPr>
              <a:xfrm>
                <a:off x="1206341" y="2589275"/>
                <a:ext cx="430053" cy="667512"/>
              </a:xfrm>
              <a:custGeom>
                <a:avLst/>
                <a:gdLst>
                  <a:gd name="connsiteX0" fmla="*/ 0 w 430053"/>
                  <a:gd name="connsiteY0" fmla="*/ 0 h 667512"/>
                  <a:gd name="connsiteX1" fmla="*/ 0 w 430053"/>
                  <a:gd name="connsiteY1" fmla="*/ 541592 h 667512"/>
                  <a:gd name="connsiteX2" fmla="*/ 110395 w 430053"/>
                  <a:gd name="connsiteY2" fmla="*/ 667512 h 667512"/>
                  <a:gd name="connsiteX3" fmla="*/ 430054 w 430053"/>
                  <a:gd name="connsiteY3" fmla="*/ 667512 h 667512"/>
                  <a:gd name="connsiteX4" fmla="*/ 400050 w 430053"/>
                  <a:gd name="connsiteY4" fmla="*/ 626364 h 667512"/>
                  <a:gd name="connsiteX5" fmla="*/ 332042 w 430053"/>
                  <a:gd name="connsiteY5" fmla="*/ 60674 h 667512"/>
                  <a:gd name="connsiteX6" fmla="*/ 272129 w 430053"/>
                  <a:gd name="connsiteY6" fmla="*/ 0 h 66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0053" h="667512">
                    <a:moveTo>
                      <a:pt x="0" y="0"/>
                    </a:moveTo>
                    <a:lnTo>
                      <a:pt x="0" y="541592"/>
                    </a:lnTo>
                    <a:cubicBezTo>
                      <a:pt x="0" y="611124"/>
                      <a:pt x="49435" y="667512"/>
                      <a:pt x="110395" y="667512"/>
                    </a:cubicBezTo>
                    <a:lnTo>
                      <a:pt x="430054" y="667512"/>
                    </a:lnTo>
                    <a:cubicBezTo>
                      <a:pt x="413017" y="660650"/>
                      <a:pt x="401375" y="644684"/>
                      <a:pt x="400050" y="626364"/>
                    </a:cubicBezTo>
                    <a:lnTo>
                      <a:pt x="332042" y="60674"/>
                    </a:lnTo>
                    <a:cubicBezTo>
                      <a:pt x="328517" y="26003"/>
                      <a:pt x="302705" y="0"/>
                      <a:pt x="272129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90125D8A-F5F5-F85C-B2EF-41B410DB4B86}"/>
                  </a:ext>
                </a:extLst>
              </p:cNvPr>
              <p:cNvSpPr/>
              <p:nvPr/>
            </p:nvSpPr>
            <p:spPr>
              <a:xfrm>
                <a:off x="1272191" y="2909887"/>
                <a:ext cx="348297" cy="381609"/>
              </a:xfrm>
              <a:custGeom>
                <a:avLst/>
                <a:gdLst>
                  <a:gd name="connsiteX0" fmla="*/ 336962 w 348297"/>
                  <a:gd name="connsiteY0" fmla="*/ 64675 h 381609"/>
                  <a:gd name="connsiteX1" fmla="*/ 307816 w 348297"/>
                  <a:gd name="connsiteY1" fmla="*/ 0 h 381609"/>
                  <a:gd name="connsiteX2" fmla="*/ 37306 w 348297"/>
                  <a:gd name="connsiteY2" fmla="*/ 14859 h 381609"/>
                  <a:gd name="connsiteX3" fmla="*/ 57499 w 348297"/>
                  <a:gd name="connsiteY3" fmla="*/ 351282 h 381609"/>
                  <a:gd name="connsiteX4" fmla="*/ 213709 w 348297"/>
                  <a:gd name="connsiteY4" fmla="*/ 381571 h 381609"/>
                  <a:gd name="connsiteX5" fmla="*/ 348260 w 348297"/>
                  <a:gd name="connsiteY5" fmla="*/ 253308 h 381609"/>
                  <a:gd name="connsiteX6" fmla="*/ 348297 w 348297"/>
                  <a:gd name="connsiteY6" fmla="*/ 250317 h 381609"/>
                  <a:gd name="connsiteX7" fmla="*/ 336962 w 348297"/>
                  <a:gd name="connsiteY7" fmla="*/ 64675 h 38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97" h="381609">
                    <a:moveTo>
                      <a:pt x="336962" y="64675"/>
                    </a:moveTo>
                    <a:cubicBezTo>
                      <a:pt x="328799" y="42450"/>
                      <a:pt x="319059" y="20837"/>
                      <a:pt x="307816" y="0"/>
                    </a:cubicBezTo>
                    <a:lnTo>
                      <a:pt x="37306" y="14859"/>
                    </a:lnTo>
                    <a:cubicBezTo>
                      <a:pt x="37306" y="14859"/>
                      <a:pt x="-58801" y="282607"/>
                      <a:pt x="57499" y="351282"/>
                    </a:cubicBezTo>
                    <a:cubicBezTo>
                      <a:pt x="92456" y="372046"/>
                      <a:pt x="150177" y="379857"/>
                      <a:pt x="213709" y="381571"/>
                    </a:cubicBezTo>
                    <a:cubicBezTo>
                      <a:pt x="286283" y="383307"/>
                      <a:pt x="346524" y="325882"/>
                      <a:pt x="348260" y="253308"/>
                    </a:cubicBezTo>
                    <a:cubicBezTo>
                      <a:pt x="348283" y="252311"/>
                      <a:pt x="348296" y="251314"/>
                      <a:pt x="348297" y="250317"/>
                    </a:cubicBezTo>
                    <a:cubicBezTo>
                      <a:pt x="348297" y="250317"/>
                      <a:pt x="348107" y="109538"/>
                      <a:pt x="336962" y="646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6525DEF2-ACB3-29D6-CE37-209E62D7D2AA}"/>
                  </a:ext>
                </a:extLst>
              </p:cNvPr>
              <p:cNvSpPr/>
              <p:nvPr/>
            </p:nvSpPr>
            <p:spPr>
              <a:xfrm>
                <a:off x="1367027" y="2974401"/>
                <a:ext cx="509682" cy="320057"/>
              </a:xfrm>
              <a:custGeom>
                <a:avLst/>
                <a:gdLst>
                  <a:gd name="connsiteX0" fmla="*/ 0 w 509682"/>
                  <a:gd name="connsiteY0" fmla="*/ 194376 h 320057"/>
                  <a:gd name="connsiteX1" fmla="*/ 0 w 509682"/>
                  <a:gd name="connsiteY1" fmla="*/ 302199 h 320057"/>
                  <a:gd name="connsiteX2" fmla="*/ 415004 w 509682"/>
                  <a:gd name="connsiteY2" fmla="*/ 309723 h 320057"/>
                  <a:gd name="connsiteX3" fmla="*/ 509683 w 509682"/>
                  <a:gd name="connsiteY3" fmla="*/ 206949 h 320057"/>
                  <a:gd name="connsiteX4" fmla="*/ 509683 w 509682"/>
                  <a:gd name="connsiteY4" fmla="*/ 118366 h 320057"/>
                  <a:gd name="connsiteX5" fmla="*/ 463963 w 509682"/>
                  <a:gd name="connsiteY5" fmla="*/ 52358 h 320057"/>
                  <a:gd name="connsiteX6" fmla="*/ 191929 w 509682"/>
                  <a:gd name="connsiteY6" fmla="*/ 66 h 320057"/>
                  <a:gd name="connsiteX7" fmla="*/ 0 w 509682"/>
                  <a:gd name="connsiteY7" fmla="*/ 194376 h 32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9682" h="320057">
                    <a:moveTo>
                      <a:pt x="0" y="194376"/>
                    </a:moveTo>
                    <a:lnTo>
                      <a:pt x="0" y="302199"/>
                    </a:lnTo>
                    <a:cubicBezTo>
                      <a:pt x="96298" y="330012"/>
                      <a:pt x="296228" y="319439"/>
                      <a:pt x="415004" y="309723"/>
                    </a:cubicBezTo>
                    <a:cubicBezTo>
                      <a:pt x="468517" y="305357"/>
                      <a:pt x="509712" y="260639"/>
                      <a:pt x="509683" y="206949"/>
                    </a:cubicBezTo>
                    <a:lnTo>
                      <a:pt x="509683" y="118366"/>
                    </a:lnTo>
                    <a:cubicBezTo>
                      <a:pt x="509717" y="88976"/>
                      <a:pt x="491488" y="62658"/>
                      <a:pt x="463963" y="52358"/>
                    </a:cubicBezTo>
                    <a:cubicBezTo>
                      <a:pt x="406813" y="30641"/>
                      <a:pt x="302038" y="-1649"/>
                      <a:pt x="191929" y="66"/>
                    </a:cubicBezTo>
                    <a:cubicBezTo>
                      <a:pt x="85589" y="1472"/>
                      <a:pt x="95" y="88026"/>
                      <a:pt x="0" y="1943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422F22B-4E5F-31F4-001E-9BC08EF7206D}"/>
                  </a:ext>
                </a:extLst>
              </p:cNvPr>
              <p:cNvSpPr/>
              <p:nvPr/>
            </p:nvSpPr>
            <p:spPr>
              <a:xfrm>
                <a:off x="1634394" y="3033522"/>
                <a:ext cx="333903" cy="827150"/>
              </a:xfrm>
              <a:custGeom>
                <a:avLst/>
                <a:gdLst>
                  <a:gd name="connsiteX0" fmla="*/ 232124 w 333903"/>
                  <a:gd name="connsiteY0" fmla="*/ 447675 h 827150"/>
                  <a:gd name="connsiteX1" fmla="*/ 113443 w 333903"/>
                  <a:gd name="connsiteY1" fmla="*/ 810387 h 827150"/>
                  <a:gd name="connsiteX2" fmla="*/ 111157 w 333903"/>
                  <a:gd name="connsiteY2" fmla="*/ 818579 h 827150"/>
                  <a:gd name="connsiteX3" fmla="*/ 108585 w 333903"/>
                  <a:gd name="connsiteY3" fmla="*/ 827151 h 827150"/>
                  <a:gd name="connsiteX4" fmla="*/ 64008 w 333903"/>
                  <a:gd name="connsiteY4" fmla="*/ 816292 h 827150"/>
                  <a:gd name="connsiteX5" fmla="*/ 47244 w 333903"/>
                  <a:gd name="connsiteY5" fmla="*/ 812197 h 827150"/>
                  <a:gd name="connsiteX6" fmla="*/ 49244 w 333903"/>
                  <a:gd name="connsiteY6" fmla="*/ 793909 h 827150"/>
                  <a:gd name="connsiteX7" fmla="*/ 50101 w 333903"/>
                  <a:gd name="connsiteY7" fmla="*/ 786003 h 827150"/>
                  <a:gd name="connsiteX8" fmla="*/ 50101 w 333903"/>
                  <a:gd name="connsiteY8" fmla="*/ 786003 h 827150"/>
                  <a:gd name="connsiteX9" fmla="*/ 154305 w 333903"/>
                  <a:gd name="connsiteY9" fmla="*/ 219265 h 827150"/>
                  <a:gd name="connsiteX10" fmla="*/ 62865 w 333903"/>
                  <a:gd name="connsiteY10" fmla="*/ 222313 h 827150"/>
                  <a:gd name="connsiteX11" fmla="*/ 0 w 333903"/>
                  <a:gd name="connsiteY11" fmla="*/ 20764 h 827150"/>
                  <a:gd name="connsiteX12" fmla="*/ 146780 w 333903"/>
                  <a:gd name="connsiteY12" fmla="*/ 0 h 827150"/>
                  <a:gd name="connsiteX13" fmla="*/ 147828 w 333903"/>
                  <a:gd name="connsiteY13" fmla="*/ 0 h 827150"/>
                  <a:gd name="connsiteX14" fmla="*/ 320421 w 333903"/>
                  <a:gd name="connsiteY14" fmla="*/ 75057 h 827150"/>
                  <a:gd name="connsiteX15" fmla="*/ 232124 w 333903"/>
                  <a:gd name="connsiteY15" fmla="*/ 447675 h 82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3903" h="827150">
                    <a:moveTo>
                      <a:pt x="232124" y="447675"/>
                    </a:moveTo>
                    <a:cubicBezTo>
                      <a:pt x="197167" y="542354"/>
                      <a:pt x="156686" y="660844"/>
                      <a:pt x="113443" y="810387"/>
                    </a:cubicBezTo>
                    <a:lnTo>
                      <a:pt x="111157" y="818579"/>
                    </a:lnTo>
                    <a:lnTo>
                      <a:pt x="108585" y="827151"/>
                    </a:lnTo>
                    <a:lnTo>
                      <a:pt x="64008" y="816292"/>
                    </a:lnTo>
                    <a:lnTo>
                      <a:pt x="47244" y="812197"/>
                    </a:lnTo>
                    <a:cubicBezTo>
                      <a:pt x="47244" y="812197"/>
                      <a:pt x="47815" y="805624"/>
                      <a:pt x="49244" y="793909"/>
                    </a:cubicBezTo>
                    <a:cubicBezTo>
                      <a:pt x="49244" y="791432"/>
                      <a:pt x="49816" y="788765"/>
                      <a:pt x="50101" y="786003"/>
                    </a:cubicBezTo>
                    <a:lnTo>
                      <a:pt x="50101" y="786003"/>
                    </a:lnTo>
                    <a:cubicBezTo>
                      <a:pt x="62103" y="681704"/>
                      <a:pt x="108394" y="298799"/>
                      <a:pt x="154305" y="219265"/>
                    </a:cubicBezTo>
                    <a:cubicBezTo>
                      <a:pt x="124135" y="224719"/>
                      <a:pt x="93331" y="225746"/>
                      <a:pt x="62865" y="222313"/>
                    </a:cubicBezTo>
                    <a:cubicBezTo>
                      <a:pt x="34290" y="217456"/>
                      <a:pt x="0" y="20764"/>
                      <a:pt x="0" y="20764"/>
                    </a:cubicBezTo>
                    <a:cubicBezTo>
                      <a:pt x="47899" y="7891"/>
                      <a:pt x="97190" y="918"/>
                      <a:pt x="146780" y="0"/>
                    </a:cubicBezTo>
                    <a:lnTo>
                      <a:pt x="147828" y="0"/>
                    </a:lnTo>
                    <a:cubicBezTo>
                      <a:pt x="147828" y="0"/>
                      <a:pt x="292608" y="34099"/>
                      <a:pt x="320421" y="75057"/>
                    </a:cubicBezTo>
                    <a:cubicBezTo>
                      <a:pt x="354711" y="125158"/>
                      <a:pt x="322993" y="202121"/>
                      <a:pt x="232124" y="447675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FC178D52-F0E0-BF4D-483E-DE2CEF0FE415}"/>
                  </a:ext>
                </a:extLst>
              </p:cNvPr>
              <p:cNvSpPr/>
              <p:nvPr/>
            </p:nvSpPr>
            <p:spPr>
              <a:xfrm>
                <a:off x="1647333" y="3819429"/>
                <a:ext cx="167904" cy="158115"/>
              </a:xfrm>
              <a:custGeom>
                <a:avLst/>
                <a:gdLst>
                  <a:gd name="connsiteX0" fmla="*/ 161464 w 167904"/>
                  <a:gd name="connsiteY0" fmla="*/ 158115 h 158115"/>
                  <a:gd name="connsiteX1" fmla="*/ 56689 w 167904"/>
                  <a:gd name="connsiteY1" fmla="*/ 112014 h 158115"/>
                  <a:gd name="connsiteX2" fmla="*/ 23637 w 167904"/>
                  <a:gd name="connsiteY2" fmla="*/ 75057 h 158115"/>
                  <a:gd name="connsiteX3" fmla="*/ 13445 w 167904"/>
                  <a:gd name="connsiteY3" fmla="*/ 88963 h 158115"/>
                  <a:gd name="connsiteX4" fmla="*/ 967 w 167904"/>
                  <a:gd name="connsiteY4" fmla="*/ 83534 h 158115"/>
                  <a:gd name="connsiteX5" fmla="*/ 29542 w 167904"/>
                  <a:gd name="connsiteY5" fmla="*/ 5620 h 158115"/>
                  <a:gd name="connsiteX6" fmla="*/ 33067 w 167904"/>
                  <a:gd name="connsiteY6" fmla="*/ 2858 h 158115"/>
                  <a:gd name="connsiteX7" fmla="*/ 34400 w 167904"/>
                  <a:gd name="connsiteY7" fmla="*/ 1810 h 158115"/>
                  <a:gd name="connsiteX8" fmla="*/ 34972 w 167904"/>
                  <a:gd name="connsiteY8" fmla="*/ 1810 h 158115"/>
                  <a:gd name="connsiteX9" fmla="*/ 36591 w 167904"/>
                  <a:gd name="connsiteY9" fmla="*/ 571 h 158115"/>
                  <a:gd name="connsiteX10" fmla="*/ 36591 w 167904"/>
                  <a:gd name="connsiteY10" fmla="*/ 571 h 158115"/>
                  <a:gd name="connsiteX11" fmla="*/ 36591 w 167904"/>
                  <a:gd name="connsiteY11" fmla="*/ 571 h 158115"/>
                  <a:gd name="connsiteX12" fmla="*/ 37543 w 167904"/>
                  <a:gd name="connsiteY12" fmla="*/ 0 h 158115"/>
                  <a:gd name="connsiteX13" fmla="*/ 94693 w 167904"/>
                  <a:gd name="connsiteY13" fmla="*/ 25337 h 158115"/>
                  <a:gd name="connsiteX14" fmla="*/ 97456 w 167904"/>
                  <a:gd name="connsiteY14" fmla="*/ 33242 h 158115"/>
                  <a:gd name="connsiteX15" fmla="*/ 132984 w 167904"/>
                  <a:gd name="connsiteY15" fmla="*/ 105823 h 158115"/>
                  <a:gd name="connsiteX16" fmla="*/ 134984 w 167904"/>
                  <a:gd name="connsiteY16" fmla="*/ 108204 h 158115"/>
                  <a:gd name="connsiteX17" fmla="*/ 140795 w 167904"/>
                  <a:gd name="connsiteY17" fmla="*/ 114014 h 158115"/>
                  <a:gd name="connsiteX18" fmla="*/ 161464 w 167904"/>
                  <a:gd name="connsiteY18" fmla="*/ 158115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7904" h="158115">
                    <a:moveTo>
                      <a:pt x="161464" y="158115"/>
                    </a:moveTo>
                    <a:lnTo>
                      <a:pt x="56689" y="112014"/>
                    </a:lnTo>
                    <a:lnTo>
                      <a:pt x="23637" y="75057"/>
                    </a:lnTo>
                    <a:lnTo>
                      <a:pt x="13445" y="88963"/>
                    </a:lnTo>
                    <a:lnTo>
                      <a:pt x="967" y="83534"/>
                    </a:lnTo>
                    <a:cubicBezTo>
                      <a:pt x="-4938" y="37148"/>
                      <a:pt x="17636" y="15430"/>
                      <a:pt x="29542" y="5620"/>
                    </a:cubicBezTo>
                    <a:lnTo>
                      <a:pt x="33067" y="2858"/>
                    </a:lnTo>
                    <a:lnTo>
                      <a:pt x="34400" y="1810"/>
                    </a:lnTo>
                    <a:lnTo>
                      <a:pt x="34972" y="1810"/>
                    </a:lnTo>
                    <a:lnTo>
                      <a:pt x="36591" y="571"/>
                    </a:lnTo>
                    <a:lnTo>
                      <a:pt x="36591" y="571"/>
                    </a:lnTo>
                    <a:lnTo>
                      <a:pt x="36591" y="571"/>
                    </a:lnTo>
                    <a:lnTo>
                      <a:pt x="37543" y="0"/>
                    </a:lnTo>
                    <a:lnTo>
                      <a:pt x="94693" y="25337"/>
                    </a:lnTo>
                    <a:cubicBezTo>
                      <a:pt x="94693" y="25337"/>
                      <a:pt x="95646" y="28385"/>
                      <a:pt x="97456" y="33242"/>
                    </a:cubicBezTo>
                    <a:cubicBezTo>
                      <a:pt x="103171" y="49340"/>
                      <a:pt x="117363" y="86201"/>
                      <a:pt x="132984" y="105823"/>
                    </a:cubicBezTo>
                    <a:lnTo>
                      <a:pt x="134984" y="108204"/>
                    </a:lnTo>
                    <a:cubicBezTo>
                      <a:pt x="136700" y="110350"/>
                      <a:pt x="138649" y="112298"/>
                      <a:pt x="140795" y="114014"/>
                    </a:cubicBezTo>
                    <a:cubicBezTo>
                      <a:pt x="185467" y="148780"/>
                      <a:pt x="161464" y="158115"/>
                      <a:pt x="161464" y="1581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380517F2-C5D2-E0B9-DB25-B16882963FB1}"/>
                  </a:ext>
                </a:extLst>
              </p:cNvPr>
              <p:cNvSpPr/>
              <p:nvPr/>
            </p:nvSpPr>
            <p:spPr>
              <a:xfrm>
                <a:off x="1676781" y="3810095"/>
                <a:ext cx="106299" cy="118391"/>
              </a:xfrm>
              <a:custGeom>
                <a:avLst/>
                <a:gdLst>
                  <a:gd name="connsiteX0" fmla="*/ 106299 w 106299"/>
                  <a:gd name="connsiteY0" fmla="*/ 116967 h 118391"/>
                  <a:gd name="connsiteX1" fmla="*/ 49149 w 106299"/>
                  <a:gd name="connsiteY1" fmla="*/ 86106 h 118391"/>
                  <a:gd name="connsiteX2" fmla="*/ 21431 w 106299"/>
                  <a:gd name="connsiteY2" fmla="*/ 39719 h 118391"/>
                  <a:gd name="connsiteX3" fmla="*/ 6667 w 106299"/>
                  <a:gd name="connsiteY3" fmla="*/ 17335 h 118391"/>
                  <a:gd name="connsiteX4" fmla="*/ 0 w 106299"/>
                  <a:gd name="connsiteY4" fmla="*/ 15145 h 118391"/>
                  <a:gd name="connsiteX5" fmla="*/ 0 w 106299"/>
                  <a:gd name="connsiteY5" fmla="*/ 15145 h 118391"/>
                  <a:gd name="connsiteX6" fmla="*/ 3524 w 106299"/>
                  <a:gd name="connsiteY6" fmla="*/ 12382 h 118391"/>
                  <a:gd name="connsiteX7" fmla="*/ 4858 w 106299"/>
                  <a:gd name="connsiteY7" fmla="*/ 11335 h 118391"/>
                  <a:gd name="connsiteX8" fmla="*/ 5429 w 106299"/>
                  <a:gd name="connsiteY8" fmla="*/ 11335 h 118391"/>
                  <a:gd name="connsiteX9" fmla="*/ 7048 w 106299"/>
                  <a:gd name="connsiteY9" fmla="*/ 10096 h 118391"/>
                  <a:gd name="connsiteX10" fmla="*/ 7048 w 106299"/>
                  <a:gd name="connsiteY10" fmla="*/ 10096 h 118391"/>
                  <a:gd name="connsiteX11" fmla="*/ 7048 w 106299"/>
                  <a:gd name="connsiteY11" fmla="*/ 10096 h 118391"/>
                  <a:gd name="connsiteX12" fmla="*/ 8001 w 106299"/>
                  <a:gd name="connsiteY12" fmla="*/ 9525 h 118391"/>
                  <a:gd name="connsiteX13" fmla="*/ 20669 w 106299"/>
                  <a:gd name="connsiteY13" fmla="*/ 0 h 118391"/>
                  <a:gd name="connsiteX14" fmla="*/ 66770 w 106299"/>
                  <a:gd name="connsiteY14" fmla="*/ 20383 h 118391"/>
                  <a:gd name="connsiteX15" fmla="*/ 70390 w 106299"/>
                  <a:gd name="connsiteY15" fmla="*/ 34195 h 118391"/>
                  <a:gd name="connsiteX16" fmla="*/ 103632 w 106299"/>
                  <a:gd name="connsiteY16" fmla="*/ 114967 h 118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299" h="118391">
                    <a:moveTo>
                      <a:pt x="106299" y="116967"/>
                    </a:moveTo>
                    <a:cubicBezTo>
                      <a:pt x="90011" y="123349"/>
                      <a:pt x="66866" y="107442"/>
                      <a:pt x="49149" y="86106"/>
                    </a:cubicBezTo>
                    <a:cubicBezTo>
                      <a:pt x="38588" y="71473"/>
                      <a:pt x="29314" y="55952"/>
                      <a:pt x="21431" y="39719"/>
                    </a:cubicBezTo>
                    <a:cubicBezTo>
                      <a:pt x="17549" y="31622"/>
                      <a:pt x="12582" y="24092"/>
                      <a:pt x="6667" y="17335"/>
                    </a:cubicBezTo>
                    <a:cubicBezTo>
                      <a:pt x="4286" y="15145"/>
                      <a:pt x="2000" y="14192"/>
                      <a:pt x="0" y="15145"/>
                    </a:cubicBezTo>
                    <a:lnTo>
                      <a:pt x="0" y="15145"/>
                    </a:lnTo>
                    <a:lnTo>
                      <a:pt x="3524" y="12382"/>
                    </a:lnTo>
                    <a:lnTo>
                      <a:pt x="4858" y="11335"/>
                    </a:lnTo>
                    <a:lnTo>
                      <a:pt x="5429" y="11335"/>
                    </a:lnTo>
                    <a:lnTo>
                      <a:pt x="7048" y="10096"/>
                    </a:lnTo>
                    <a:lnTo>
                      <a:pt x="7048" y="10096"/>
                    </a:lnTo>
                    <a:lnTo>
                      <a:pt x="7048" y="10096"/>
                    </a:lnTo>
                    <a:lnTo>
                      <a:pt x="8001" y="9525"/>
                    </a:lnTo>
                    <a:cubicBezTo>
                      <a:pt x="14002" y="5048"/>
                      <a:pt x="20669" y="0"/>
                      <a:pt x="20669" y="0"/>
                    </a:cubicBezTo>
                    <a:lnTo>
                      <a:pt x="66770" y="20383"/>
                    </a:lnTo>
                    <a:cubicBezTo>
                      <a:pt x="66770" y="20383"/>
                      <a:pt x="68104" y="25813"/>
                      <a:pt x="70390" y="34195"/>
                    </a:cubicBezTo>
                    <a:cubicBezTo>
                      <a:pt x="76391" y="55531"/>
                      <a:pt x="89440" y="96107"/>
                      <a:pt x="103632" y="114967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CB460F42-9ED0-A7A4-055E-E11B1C61E254}"/>
                  </a:ext>
                </a:extLst>
              </p:cNvPr>
              <p:cNvSpPr/>
              <p:nvPr/>
            </p:nvSpPr>
            <p:spPr>
              <a:xfrm>
                <a:off x="1633823" y="3033998"/>
                <a:ext cx="237898" cy="943546"/>
              </a:xfrm>
              <a:custGeom>
                <a:avLst/>
                <a:gdLst>
                  <a:gd name="connsiteX0" fmla="*/ 232696 w 237898"/>
                  <a:gd name="connsiteY0" fmla="*/ 447199 h 943546"/>
                  <a:gd name="connsiteX1" fmla="*/ 114014 w 237898"/>
                  <a:gd name="connsiteY1" fmla="*/ 809911 h 943546"/>
                  <a:gd name="connsiteX2" fmla="*/ 147257 w 237898"/>
                  <a:gd name="connsiteY2" fmla="*/ 890683 h 943546"/>
                  <a:gd name="connsiteX3" fmla="*/ 149257 w 237898"/>
                  <a:gd name="connsiteY3" fmla="*/ 893064 h 943546"/>
                  <a:gd name="connsiteX4" fmla="*/ 155067 w 237898"/>
                  <a:gd name="connsiteY4" fmla="*/ 898874 h 943546"/>
                  <a:gd name="connsiteX5" fmla="*/ 174974 w 237898"/>
                  <a:gd name="connsiteY5" fmla="*/ 943547 h 943546"/>
                  <a:gd name="connsiteX6" fmla="*/ 70199 w 237898"/>
                  <a:gd name="connsiteY6" fmla="*/ 897446 h 943546"/>
                  <a:gd name="connsiteX7" fmla="*/ 37148 w 237898"/>
                  <a:gd name="connsiteY7" fmla="*/ 860488 h 943546"/>
                  <a:gd name="connsiteX8" fmla="*/ 26956 w 237898"/>
                  <a:gd name="connsiteY8" fmla="*/ 874395 h 943546"/>
                  <a:gd name="connsiteX9" fmla="*/ 14478 w 237898"/>
                  <a:gd name="connsiteY9" fmla="*/ 868966 h 943546"/>
                  <a:gd name="connsiteX10" fmla="*/ 43053 w 237898"/>
                  <a:gd name="connsiteY10" fmla="*/ 791051 h 943546"/>
                  <a:gd name="connsiteX11" fmla="*/ 46577 w 237898"/>
                  <a:gd name="connsiteY11" fmla="*/ 788289 h 943546"/>
                  <a:gd name="connsiteX12" fmla="*/ 47911 w 237898"/>
                  <a:gd name="connsiteY12" fmla="*/ 787241 h 943546"/>
                  <a:gd name="connsiteX13" fmla="*/ 48482 w 237898"/>
                  <a:gd name="connsiteY13" fmla="*/ 787241 h 943546"/>
                  <a:gd name="connsiteX14" fmla="*/ 50102 w 237898"/>
                  <a:gd name="connsiteY14" fmla="*/ 786003 h 943546"/>
                  <a:gd name="connsiteX15" fmla="*/ 50102 w 237898"/>
                  <a:gd name="connsiteY15" fmla="*/ 786003 h 943546"/>
                  <a:gd name="connsiteX16" fmla="*/ 50102 w 237898"/>
                  <a:gd name="connsiteY16" fmla="*/ 786003 h 943546"/>
                  <a:gd name="connsiteX17" fmla="*/ 154305 w 237898"/>
                  <a:gd name="connsiteY17" fmla="*/ 219265 h 943546"/>
                  <a:gd name="connsiteX18" fmla="*/ 62865 w 237898"/>
                  <a:gd name="connsiteY18" fmla="*/ 222313 h 943546"/>
                  <a:gd name="connsiteX19" fmla="*/ 0 w 237898"/>
                  <a:gd name="connsiteY19" fmla="*/ 20764 h 943546"/>
                  <a:gd name="connsiteX20" fmla="*/ 146780 w 237898"/>
                  <a:gd name="connsiteY20" fmla="*/ 0 h 943546"/>
                  <a:gd name="connsiteX21" fmla="*/ 147828 w 237898"/>
                  <a:gd name="connsiteY21" fmla="*/ 0 h 943546"/>
                  <a:gd name="connsiteX22" fmla="*/ 106490 w 237898"/>
                  <a:gd name="connsiteY22" fmla="*/ 31623 h 943546"/>
                  <a:gd name="connsiteX23" fmla="*/ 230315 w 237898"/>
                  <a:gd name="connsiteY23" fmla="*/ 101155 h 943546"/>
                  <a:gd name="connsiteX24" fmla="*/ 232696 w 237898"/>
                  <a:gd name="connsiteY24" fmla="*/ 447199 h 94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7898" h="943546">
                    <a:moveTo>
                      <a:pt x="232696" y="447199"/>
                    </a:moveTo>
                    <a:cubicBezTo>
                      <a:pt x="197739" y="541877"/>
                      <a:pt x="157258" y="660368"/>
                      <a:pt x="114014" y="809911"/>
                    </a:cubicBezTo>
                    <a:cubicBezTo>
                      <a:pt x="120015" y="831247"/>
                      <a:pt x="133064" y="871823"/>
                      <a:pt x="147257" y="890683"/>
                    </a:cubicBezTo>
                    <a:lnTo>
                      <a:pt x="149257" y="893064"/>
                    </a:lnTo>
                    <a:cubicBezTo>
                      <a:pt x="150973" y="895210"/>
                      <a:pt x="152921" y="897158"/>
                      <a:pt x="155067" y="898874"/>
                    </a:cubicBezTo>
                    <a:cubicBezTo>
                      <a:pt x="198977" y="934212"/>
                      <a:pt x="174974" y="943547"/>
                      <a:pt x="174974" y="943547"/>
                    </a:cubicBezTo>
                    <a:lnTo>
                      <a:pt x="70199" y="897446"/>
                    </a:lnTo>
                    <a:lnTo>
                      <a:pt x="37148" y="860488"/>
                    </a:lnTo>
                    <a:lnTo>
                      <a:pt x="26956" y="874395"/>
                    </a:lnTo>
                    <a:lnTo>
                      <a:pt x="14478" y="868966"/>
                    </a:lnTo>
                    <a:cubicBezTo>
                      <a:pt x="8573" y="822579"/>
                      <a:pt x="31147" y="800862"/>
                      <a:pt x="43053" y="791051"/>
                    </a:cubicBezTo>
                    <a:lnTo>
                      <a:pt x="46577" y="788289"/>
                    </a:lnTo>
                    <a:lnTo>
                      <a:pt x="47911" y="787241"/>
                    </a:lnTo>
                    <a:lnTo>
                      <a:pt x="48482" y="787241"/>
                    </a:lnTo>
                    <a:lnTo>
                      <a:pt x="50102" y="786003"/>
                    </a:lnTo>
                    <a:lnTo>
                      <a:pt x="50102" y="786003"/>
                    </a:lnTo>
                    <a:lnTo>
                      <a:pt x="50102" y="786003"/>
                    </a:lnTo>
                    <a:cubicBezTo>
                      <a:pt x="62103" y="681704"/>
                      <a:pt x="108395" y="298799"/>
                      <a:pt x="154305" y="219265"/>
                    </a:cubicBezTo>
                    <a:cubicBezTo>
                      <a:pt x="124135" y="224719"/>
                      <a:pt x="93331" y="225746"/>
                      <a:pt x="62865" y="222313"/>
                    </a:cubicBezTo>
                    <a:cubicBezTo>
                      <a:pt x="34290" y="217456"/>
                      <a:pt x="0" y="20764"/>
                      <a:pt x="0" y="20764"/>
                    </a:cubicBezTo>
                    <a:cubicBezTo>
                      <a:pt x="47899" y="7891"/>
                      <a:pt x="97190" y="918"/>
                      <a:pt x="146780" y="0"/>
                    </a:cubicBezTo>
                    <a:lnTo>
                      <a:pt x="147828" y="0"/>
                    </a:lnTo>
                    <a:cubicBezTo>
                      <a:pt x="147828" y="0"/>
                      <a:pt x="130302" y="1619"/>
                      <a:pt x="106490" y="31623"/>
                    </a:cubicBezTo>
                    <a:cubicBezTo>
                      <a:pt x="106490" y="31623"/>
                      <a:pt x="203740" y="49721"/>
                      <a:pt x="230315" y="101155"/>
                    </a:cubicBezTo>
                    <a:cubicBezTo>
                      <a:pt x="241268" y="121444"/>
                      <a:pt x="238792" y="273463"/>
                      <a:pt x="232696" y="44719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F3961C3-E733-694B-1C7F-A974CD1526CF}"/>
                  </a:ext>
                </a:extLst>
              </p:cNvPr>
              <p:cNvSpPr/>
              <p:nvPr/>
            </p:nvSpPr>
            <p:spPr>
              <a:xfrm>
                <a:off x="1508774" y="3054286"/>
                <a:ext cx="333153" cy="827055"/>
              </a:xfrm>
              <a:custGeom>
                <a:avLst/>
                <a:gdLst>
                  <a:gd name="connsiteX0" fmla="*/ 125715 w 333153"/>
                  <a:gd name="connsiteY0" fmla="*/ 0 h 827055"/>
                  <a:gd name="connsiteX1" fmla="*/ 320025 w 333153"/>
                  <a:gd name="connsiteY1" fmla="*/ 66675 h 827055"/>
                  <a:gd name="connsiteX2" fmla="*/ 124001 w 333153"/>
                  <a:gd name="connsiteY2" fmla="*/ 827056 h 827055"/>
                  <a:gd name="connsiteX3" fmla="*/ 62564 w 333153"/>
                  <a:gd name="connsiteY3" fmla="*/ 811911 h 827055"/>
                  <a:gd name="connsiteX4" fmla="*/ 151147 w 333153"/>
                  <a:gd name="connsiteY4" fmla="*/ 218980 h 827055"/>
                  <a:gd name="connsiteX5" fmla="*/ 40657 w 333153"/>
                  <a:gd name="connsiteY5" fmla="*/ 222028 h 827055"/>
                  <a:gd name="connsiteX6" fmla="*/ 125715 w 333153"/>
                  <a:gd name="connsiteY6" fmla="*/ 0 h 82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3153" h="827055">
                    <a:moveTo>
                      <a:pt x="125715" y="0"/>
                    </a:moveTo>
                    <a:cubicBezTo>
                      <a:pt x="125715" y="0"/>
                      <a:pt x="292117" y="26098"/>
                      <a:pt x="320025" y="66675"/>
                    </a:cubicBezTo>
                    <a:cubicBezTo>
                      <a:pt x="367650" y="136970"/>
                      <a:pt x="281925" y="275272"/>
                      <a:pt x="124001" y="827056"/>
                    </a:cubicBezTo>
                    <a:lnTo>
                      <a:pt x="62564" y="811911"/>
                    </a:lnTo>
                    <a:cubicBezTo>
                      <a:pt x="62564" y="811911"/>
                      <a:pt x="97997" y="311277"/>
                      <a:pt x="151147" y="218980"/>
                    </a:cubicBezTo>
                    <a:cubicBezTo>
                      <a:pt x="151147" y="218980"/>
                      <a:pt x="80090" y="228505"/>
                      <a:pt x="40657" y="222028"/>
                    </a:cubicBezTo>
                    <a:cubicBezTo>
                      <a:pt x="-10016" y="213836"/>
                      <a:pt x="-42115" y="44767"/>
                      <a:pt x="125715" y="0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FA5E4C34-CBA6-9633-330A-2C292107D5EB}"/>
                  </a:ext>
                </a:extLst>
              </p:cNvPr>
              <p:cNvSpPr/>
              <p:nvPr/>
            </p:nvSpPr>
            <p:spPr>
              <a:xfrm>
                <a:off x="1546793" y="3882199"/>
                <a:ext cx="194156" cy="95345"/>
              </a:xfrm>
              <a:custGeom>
                <a:avLst/>
                <a:gdLst>
                  <a:gd name="connsiteX0" fmla="*/ 14449 w 194156"/>
                  <a:gd name="connsiteY0" fmla="*/ 91821 h 95345"/>
                  <a:gd name="connsiteX1" fmla="*/ 28070 w 194156"/>
                  <a:gd name="connsiteY1" fmla="*/ 91821 h 95345"/>
                  <a:gd name="connsiteX2" fmla="*/ 31785 w 194156"/>
                  <a:gd name="connsiteY2" fmla="*/ 74962 h 95345"/>
                  <a:gd name="connsiteX3" fmla="*/ 76933 w 194156"/>
                  <a:gd name="connsiteY3" fmla="*/ 95345 h 95345"/>
                  <a:gd name="connsiteX4" fmla="*/ 191233 w 194156"/>
                  <a:gd name="connsiteY4" fmla="*/ 95345 h 95345"/>
                  <a:gd name="connsiteX5" fmla="*/ 155038 w 194156"/>
                  <a:gd name="connsiteY5" fmla="*/ 62484 h 95345"/>
                  <a:gd name="connsiteX6" fmla="*/ 147323 w 194156"/>
                  <a:gd name="connsiteY6" fmla="*/ 59532 h 95345"/>
                  <a:gd name="connsiteX7" fmla="*/ 77028 w 194156"/>
                  <a:gd name="connsiteY7" fmla="*/ 0 h 95345"/>
                  <a:gd name="connsiteX8" fmla="*/ 14354 w 194156"/>
                  <a:gd name="connsiteY8" fmla="*/ 0 h 95345"/>
                  <a:gd name="connsiteX9" fmla="*/ 9210 w 194156"/>
                  <a:gd name="connsiteY9" fmla="*/ 9049 h 95345"/>
                  <a:gd name="connsiteX10" fmla="*/ 14449 w 194156"/>
                  <a:gd name="connsiteY10" fmla="*/ 91821 h 95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4156" h="95345">
                    <a:moveTo>
                      <a:pt x="14449" y="91821"/>
                    </a:moveTo>
                    <a:lnTo>
                      <a:pt x="28070" y="91821"/>
                    </a:lnTo>
                    <a:lnTo>
                      <a:pt x="31785" y="74962"/>
                    </a:lnTo>
                    <a:lnTo>
                      <a:pt x="76933" y="95345"/>
                    </a:lnTo>
                    <a:lnTo>
                      <a:pt x="191233" y="95345"/>
                    </a:lnTo>
                    <a:cubicBezTo>
                      <a:pt x="191233" y="95345"/>
                      <a:pt x="209426" y="77058"/>
                      <a:pt x="155038" y="62484"/>
                    </a:cubicBezTo>
                    <a:cubicBezTo>
                      <a:pt x="152374" y="61762"/>
                      <a:pt x="149789" y="60773"/>
                      <a:pt x="147323" y="59532"/>
                    </a:cubicBezTo>
                    <a:cubicBezTo>
                      <a:pt x="118272" y="46006"/>
                      <a:pt x="77028" y="0"/>
                      <a:pt x="77028" y="0"/>
                    </a:cubicBezTo>
                    <a:lnTo>
                      <a:pt x="14354" y="0"/>
                    </a:lnTo>
                    <a:cubicBezTo>
                      <a:pt x="12444" y="2901"/>
                      <a:pt x="10726" y="5924"/>
                      <a:pt x="9210" y="9049"/>
                    </a:cubicBezTo>
                    <a:cubicBezTo>
                      <a:pt x="1971" y="23051"/>
                      <a:pt x="-9554" y="51626"/>
                      <a:pt x="14449" y="918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50E15E25-3F74-1D8B-3957-CFFD4608E849}"/>
                  </a:ext>
                </a:extLst>
              </p:cNvPr>
              <p:cNvSpPr/>
              <p:nvPr/>
            </p:nvSpPr>
            <p:spPr>
              <a:xfrm>
                <a:off x="1555908" y="3868578"/>
                <a:ext cx="138112" cy="80052"/>
              </a:xfrm>
              <a:custGeom>
                <a:avLst/>
                <a:gdLst>
                  <a:gd name="connsiteX0" fmla="*/ 0 w 138112"/>
                  <a:gd name="connsiteY0" fmla="*/ 22670 h 80052"/>
                  <a:gd name="connsiteX1" fmla="*/ 0 w 138112"/>
                  <a:gd name="connsiteY1" fmla="*/ 22670 h 80052"/>
                  <a:gd name="connsiteX2" fmla="*/ 73533 w 138112"/>
                  <a:gd name="connsiteY2" fmla="*/ 67818 h 80052"/>
                  <a:gd name="connsiteX3" fmla="*/ 138113 w 138112"/>
                  <a:gd name="connsiteY3" fmla="*/ 72962 h 80052"/>
                  <a:gd name="connsiteX4" fmla="*/ 63437 w 138112"/>
                  <a:gd name="connsiteY4" fmla="*/ 0 h 80052"/>
                  <a:gd name="connsiteX5" fmla="*/ 13049 w 138112"/>
                  <a:gd name="connsiteY5" fmla="*/ 0 h 80052"/>
                  <a:gd name="connsiteX6" fmla="*/ 0 w 138112"/>
                  <a:gd name="connsiteY6" fmla="*/ 22670 h 8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112" h="80052">
                    <a:moveTo>
                      <a:pt x="0" y="22670"/>
                    </a:moveTo>
                    <a:lnTo>
                      <a:pt x="0" y="22670"/>
                    </a:lnTo>
                    <a:cubicBezTo>
                      <a:pt x="8287" y="13145"/>
                      <a:pt x="45911" y="54007"/>
                      <a:pt x="73533" y="67818"/>
                    </a:cubicBezTo>
                    <a:cubicBezTo>
                      <a:pt x="98108" y="80010"/>
                      <a:pt x="125825" y="85439"/>
                      <a:pt x="138113" y="72962"/>
                    </a:cubicBezTo>
                    <a:cubicBezTo>
                      <a:pt x="109061" y="59436"/>
                      <a:pt x="63437" y="0"/>
                      <a:pt x="63437" y="0"/>
                    </a:cubicBezTo>
                    <a:lnTo>
                      <a:pt x="13049" y="0"/>
                    </a:lnTo>
                    <a:cubicBezTo>
                      <a:pt x="13049" y="0"/>
                      <a:pt x="2953" y="16764"/>
                      <a:pt x="0" y="22670"/>
                    </a:cubicBezTo>
                    <a:close/>
                  </a:path>
                </a:pathLst>
              </a:custGeom>
              <a:solidFill>
                <a:srgbClr val="FFB573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57724C39-28DC-CCBA-7D8F-CB68DAFBBD4D}"/>
                  </a:ext>
                </a:extLst>
              </p:cNvPr>
              <p:cNvSpPr/>
              <p:nvPr/>
            </p:nvSpPr>
            <p:spPr>
              <a:xfrm>
                <a:off x="1461896" y="3021044"/>
                <a:ext cx="479012" cy="30860"/>
              </a:xfrm>
              <a:custGeom>
                <a:avLst/>
                <a:gdLst>
                  <a:gd name="connsiteX0" fmla="*/ 479012 w 479012"/>
                  <a:gd name="connsiteY0" fmla="*/ 0 h 30860"/>
                  <a:gd name="connsiteX1" fmla="*/ 479012 w 479012"/>
                  <a:gd name="connsiteY1" fmla="*/ 22669 h 30860"/>
                  <a:gd name="connsiteX2" fmla="*/ 466439 w 479012"/>
                  <a:gd name="connsiteY2" fmla="*/ 30861 h 30860"/>
                  <a:gd name="connsiteX3" fmla="*/ 12859 w 479012"/>
                  <a:gd name="connsiteY3" fmla="*/ 30861 h 30860"/>
                  <a:gd name="connsiteX4" fmla="*/ 0 w 479012"/>
                  <a:gd name="connsiteY4" fmla="*/ 22669 h 30860"/>
                  <a:gd name="connsiteX5" fmla="*/ 0 w 479012"/>
                  <a:gd name="connsiteY5" fmla="*/ 0 h 3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012" h="30860">
                    <a:moveTo>
                      <a:pt x="479012" y="0"/>
                    </a:moveTo>
                    <a:lnTo>
                      <a:pt x="479012" y="22669"/>
                    </a:lnTo>
                    <a:cubicBezTo>
                      <a:pt x="479012" y="28480"/>
                      <a:pt x="472154" y="30861"/>
                      <a:pt x="466439" y="30861"/>
                    </a:cubicBezTo>
                    <a:lnTo>
                      <a:pt x="12859" y="30861"/>
                    </a:lnTo>
                    <a:cubicBezTo>
                      <a:pt x="7049" y="30861"/>
                      <a:pt x="0" y="28480"/>
                      <a:pt x="0" y="2266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A17980E9-2CD9-A20D-FC96-AF5D7F9B87F5}"/>
                  </a:ext>
                </a:extLst>
              </p:cNvPr>
              <p:cNvSpPr/>
              <p:nvPr/>
            </p:nvSpPr>
            <p:spPr>
              <a:xfrm>
                <a:off x="1461896" y="3021044"/>
                <a:ext cx="479012" cy="30860"/>
              </a:xfrm>
              <a:custGeom>
                <a:avLst/>
                <a:gdLst>
                  <a:gd name="connsiteX0" fmla="*/ 479012 w 479012"/>
                  <a:gd name="connsiteY0" fmla="*/ 0 h 30860"/>
                  <a:gd name="connsiteX1" fmla="*/ 479012 w 479012"/>
                  <a:gd name="connsiteY1" fmla="*/ 22669 h 30860"/>
                  <a:gd name="connsiteX2" fmla="*/ 466439 w 479012"/>
                  <a:gd name="connsiteY2" fmla="*/ 30861 h 30860"/>
                  <a:gd name="connsiteX3" fmla="*/ 12859 w 479012"/>
                  <a:gd name="connsiteY3" fmla="*/ 30861 h 30860"/>
                  <a:gd name="connsiteX4" fmla="*/ 0 w 479012"/>
                  <a:gd name="connsiteY4" fmla="*/ 22669 h 30860"/>
                  <a:gd name="connsiteX5" fmla="*/ 0 w 479012"/>
                  <a:gd name="connsiteY5" fmla="*/ 0 h 3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9012" h="30860">
                    <a:moveTo>
                      <a:pt x="479012" y="0"/>
                    </a:moveTo>
                    <a:lnTo>
                      <a:pt x="479012" y="22669"/>
                    </a:lnTo>
                    <a:cubicBezTo>
                      <a:pt x="479012" y="28480"/>
                      <a:pt x="472154" y="30861"/>
                      <a:pt x="466439" y="30861"/>
                    </a:cubicBezTo>
                    <a:lnTo>
                      <a:pt x="12859" y="30861"/>
                    </a:lnTo>
                    <a:cubicBezTo>
                      <a:pt x="7049" y="30861"/>
                      <a:pt x="0" y="28480"/>
                      <a:pt x="0" y="2266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3909694E-6D45-9681-D439-C9798B3AD9B0}"/>
                  </a:ext>
                </a:extLst>
              </p:cNvPr>
              <p:cNvSpPr/>
              <p:nvPr/>
            </p:nvSpPr>
            <p:spPr>
              <a:xfrm>
                <a:off x="1616392" y="3021044"/>
                <a:ext cx="324516" cy="30860"/>
              </a:xfrm>
              <a:custGeom>
                <a:avLst/>
                <a:gdLst>
                  <a:gd name="connsiteX0" fmla="*/ 324517 w 324516"/>
                  <a:gd name="connsiteY0" fmla="*/ 0 h 30860"/>
                  <a:gd name="connsiteX1" fmla="*/ 324517 w 324516"/>
                  <a:gd name="connsiteY1" fmla="*/ 22669 h 30860"/>
                  <a:gd name="connsiteX2" fmla="*/ 311944 w 324516"/>
                  <a:gd name="connsiteY2" fmla="*/ 30861 h 30860"/>
                  <a:gd name="connsiteX3" fmla="*/ 12763 w 324516"/>
                  <a:gd name="connsiteY3" fmla="*/ 30861 h 30860"/>
                  <a:gd name="connsiteX4" fmla="*/ 0 w 324516"/>
                  <a:gd name="connsiteY4" fmla="*/ 22669 h 30860"/>
                  <a:gd name="connsiteX5" fmla="*/ 0 w 324516"/>
                  <a:gd name="connsiteY5" fmla="*/ 0 h 3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516" h="30860">
                    <a:moveTo>
                      <a:pt x="324517" y="0"/>
                    </a:moveTo>
                    <a:lnTo>
                      <a:pt x="324517" y="22669"/>
                    </a:lnTo>
                    <a:cubicBezTo>
                      <a:pt x="324517" y="28480"/>
                      <a:pt x="317659" y="30861"/>
                      <a:pt x="311944" y="30861"/>
                    </a:cubicBezTo>
                    <a:lnTo>
                      <a:pt x="12763" y="30861"/>
                    </a:lnTo>
                    <a:cubicBezTo>
                      <a:pt x="6953" y="30861"/>
                      <a:pt x="0" y="28480"/>
                      <a:pt x="0" y="2266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C8634BED-A687-DED6-3217-1D9C6131BCB2}"/>
                  </a:ext>
                </a:extLst>
              </p:cNvPr>
              <p:cNvSpPr/>
              <p:nvPr/>
            </p:nvSpPr>
            <p:spPr>
              <a:xfrm>
                <a:off x="1638770" y="2773814"/>
                <a:ext cx="378392" cy="270375"/>
              </a:xfrm>
              <a:custGeom>
                <a:avLst/>
                <a:gdLst>
                  <a:gd name="connsiteX0" fmla="*/ 378053 w 378392"/>
                  <a:gd name="connsiteY0" fmla="*/ 11581 h 270375"/>
                  <a:gd name="connsiteX1" fmla="*/ 324046 w 378392"/>
                  <a:gd name="connsiteY1" fmla="*/ 256469 h 270375"/>
                  <a:gd name="connsiteX2" fmla="*/ 306520 w 378392"/>
                  <a:gd name="connsiteY2" fmla="*/ 270375 h 270375"/>
                  <a:gd name="connsiteX3" fmla="*/ 11245 w 378392"/>
                  <a:gd name="connsiteY3" fmla="*/ 270375 h 270375"/>
                  <a:gd name="connsiteX4" fmla="*/ 19 w 378392"/>
                  <a:gd name="connsiteY4" fmla="*/ 257826 h 270375"/>
                  <a:gd name="connsiteX5" fmla="*/ 482 w 378392"/>
                  <a:gd name="connsiteY5" fmla="*/ 255135 h 270375"/>
                  <a:gd name="connsiteX6" fmla="*/ 54393 w 378392"/>
                  <a:gd name="connsiteY6" fmla="*/ 12057 h 270375"/>
                  <a:gd name="connsiteX7" fmla="*/ 71919 w 378392"/>
                  <a:gd name="connsiteY7" fmla="*/ 56 h 270375"/>
                  <a:gd name="connsiteX8" fmla="*/ 367194 w 378392"/>
                  <a:gd name="connsiteY8" fmla="*/ 56 h 270375"/>
                  <a:gd name="connsiteX9" fmla="*/ 378053 w 378392"/>
                  <a:gd name="connsiteY9" fmla="*/ 11581 h 270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392" h="270375">
                    <a:moveTo>
                      <a:pt x="378053" y="11581"/>
                    </a:moveTo>
                    <a:lnTo>
                      <a:pt x="324046" y="256469"/>
                    </a:lnTo>
                    <a:cubicBezTo>
                      <a:pt x="322052" y="264554"/>
                      <a:pt x="314847" y="270271"/>
                      <a:pt x="306520" y="270375"/>
                    </a:cubicBezTo>
                    <a:lnTo>
                      <a:pt x="11245" y="270375"/>
                    </a:lnTo>
                    <a:cubicBezTo>
                      <a:pt x="4680" y="270010"/>
                      <a:pt x="-347" y="264392"/>
                      <a:pt x="19" y="257826"/>
                    </a:cubicBezTo>
                    <a:cubicBezTo>
                      <a:pt x="69" y="256915"/>
                      <a:pt x="225" y="256011"/>
                      <a:pt x="482" y="255135"/>
                    </a:cubicBezTo>
                    <a:lnTo>
                      <a:pt x="54393" y="12057"/>
                    </a:lnTo>
                    <a:cubicBezTo>
                      <a:pt x="56664" y="4417"/>
                      <a:pt x="63975" y="-589"/>
                      <a:pt x="71919" y="56"/>
                    </a:cubicBezTo>
                    <a:lnTo>
                      <a:pt x="367194" y="56"/>
                    </a:lnTo>
                    <a:cubicBezTo>
                      <a:pt x="374814" y="-40"/>
                      <a:pt x="379767" y="3580"/>
                      <a:pt x="378053" y="115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134EDF9-4529-F4FE-9516-8A885EF64915}"/>
                  </a:ext>
                </a:extLst>
              </p:cNvPr>
              <p:cNvSpPr/>
              <p:nvPr/>
            </p:nvSpPr>
            <p:spPr>
              <a:xfrm>
                <a:off x="1648748" y="2773706"/>
                <a:ext cx="368414" cy="270483"/>
              </a:xfrm>
              <a:custGeom>
                <a:avLst/>
                <a:gdLst>
                  <a:gd name="connsiteX0" fmla="*/ 368075 w 368414"/>
                  <a:gd name="connsiteY0" fmla="*/ 11689 h 270483"/>
                  <a:gd name="connsiteX1" fmla="*/ 314068 w 368414"/>
                  <a:gd name="connsiteY1" fmla="*/ 256577 h 270483"/>
                  <a:gd name="connsiteX2" fmla="*/ 296542 w 368414"/>
                  <a:gd name="connsiteY2" fmla="*/ 270484 h 270483"/>
                  <a:gd name="connsiteX3" fmla="*/ 11650 w 368414"/>
                  <a:gd name="connsiteY3" fmla="*/ 270484 h 270483"/>
                  <a:gd name="connsiteX4" fmla="*/ 3 w 368414"/>
                  <a:gd name="connsiteY4" fmla="*/ 258323 h 270483"/>
                  <a:gd name="connsiteX5" fmla="*/ 505 w 368414"/>
                  <a:gd name="connsiteY5" fmla="*/ 255148 h 270483"/>
                  <a:gd name="connsiteX6" fmla="*/ 54512 w 368414"/>
                  <a:gd name="connsiteY6" fmla="*/ 12070 h 270483"/>
                  <a:gd name="connsiteX7" fmla="*/ 72038 w 368414"/>
                  <a:gd name="connsiteY7" fmla="*/ 69 h 270483"/>
                  <a:gd name="connsiteX8" fmla="*/ 357217 w 368414"/>
                  <a:gd name="connsiteY8" fmla="*/ 69 h 270483"/>
                  <a:gd name="connsiteX9" fmla="*/ 368075 w 368414"/>
                  <a:gd name="connsiteY9" fmla="*/ 11689 h 27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414" h="270483">
                    <a:moveTo>
                      <a:pt x="368075" y="11689"/>
                    </a:moveTo>
                    <a:lnTo>
                      <a:pt x="314068" y="256577"/>
                    </a:lnTo>
                    <a:cubicBezTo>
                      <a:pt x="312074" y="264662"/>
                      <a:pt x="304869" y="270379"/>
                      <a:pt x="296542" y="270484"/>
                    </a:cubicBezTo>
                    <a:lnTo>
                      <a:pt x="11650" y="270484"/>
                    </a:lnTo>
                    <a:cubicBezTo>
                      <a:pt x="5075" y="270342"/>
                      <a:pt x="-139" y="264898"/>
                      <a:pt x="3" y="258323"/>
                    </a:cubicBezTo>
                    <a:cubicBezTo>
                      <a:pt x="26" y="257247"/>
                      <a:pt x="195" y="256179"/>
                      <a:pt x="505" y="255148"/>
                    </a:cubicBezTo>
                    <a:lnTo>
                      <a:pt x="54512" y="12070"/>
                    </a:lnTo>
                    <a:cubicBezTo>
                      <a:pt x="56719" y="4383"/>
                      <a:pt x="64074" y="-653"/>
                      <a:pt x="72038" y="69"/>
                    </a:cubicBezTo>
                    <a:lnTo>
                      <a:pt x="357217" y="69"/>
                    </a:lnTo>
                    <a:cubicBezTo>
                      <a:pt x="364837" y="69"/>
                      <a:pt x="369790" y="3688"/>
                      <a:pt x="368075" y="1168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67B37F8-855C-E41E-139F-6830DF1F21C9}"/>
                  </a:ext>
                </a:extLst>
              </p:cNvPr>
              <p:cNvSpPr/>
              <p:nvPr/>
            </p:nvSpPr>
            <p:spPr>
              <a:xfrm>
                <a:off x="1809722" y="2871787"/>
                <a:ext cx="61654" cy="76200"/>
              </a:xfrm>
              <a:custGeom>
                <a:avLst/>
                <a:gdLst>
                  <a:gd name="connsiteX0" fmla="*/ 61654 w 61654"/>
                  <a:gd name="connsiteY0" fmla="*/ 38100 h 76200"/>
                  <a:gd name="connsiteX1" fmla="*/ 61654 w 61654"/>
                  <a:gd name="connsiteY1" fmla="*/ 38100 h 76200"/>
                  <a:gd name="connsiteX2" fmla="*/ 22697 w 61654"/>
                  <a:gd name="connsiteY2" fmla="*/ 76200 h 76200"/>
                  <a:gd name="connsiteX3" fmla="*/ 1171 w 61654"/>
                  <a:gd name="connsiteY3" fmla="*/ 38100 h 76200"/>
                  <a:gd name="connsiteX4" fmla="*/ 38413 w 61654"/>
                  <a:gd name="connsiteY4" fmla="*/ 0 h 76200"/>
                  <a:gd name="connsiteX5" fmla="*/ 60131 w 61654"/>
                  <a:gd name="connsiteY5" fmla="*/ 381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54" h="76200">
                    <a:moveTo>
                      <a:pt x="61654" y="38100"/>
                    </a:moveTo>
                    <a:lnTo>
                      <a:pt x="61654" y="38100"/>
                    </a:lnTo>
                    <a:cubicBezTo>
                      <a:pt x="59747" y="58625"/>
                      <a:pt x="43259" y="74750"/>
                      <a:pt x="22697" y="76200"/>
                    </a:cubicBezTo>
                    <a:cubicBezTo>
                      <a:pt x="6219" y="76200"/>
                      <a:pt x="-3497" y="59246"/>
                      <a:pt x="1171" y="38100"/>
                    </a:cubicBezTo>
                    <a:cubicBezTo>
                      <a:pt x="5838" y="16954"/>
                      <a:pt x="22221" y="857"/>
                      <a:pt x="38413" y="0"/>
                    </a:cubicBezTo>
                    <a:cubicBezTo>
                      <a:pt x="33651" y="20955"/>
                      <a:pt x="43748" y="38100"/>
                      <a:pt x="60131" y="3810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3440ADB-7BF7-7672-60F2-5B1A25CEFCFF}"/>
                  </a:ext>
                </a:extLst>
              </p:cNvPr>
              <p:cNvSpPr/>
              <p:nvPr/>
            </p:nvSpPr>
            <p:spPr>
              <a:xfrm>
                <a:off x="1530464" y="2464729"/>
                <a:ext cx="269660" cy="245019"/>
              </a:xfrm>
              <a:custGeom>
                <a:avLst/>
                <a:gdLst>
                  <a:gd name="connsiteX0" fmla="*/ 72116 w 269660"/>
                  <a:gd name="connsiteY0" fmla="*/ 44346 h 245019"/>
                  <a:gd name="connsiteX1" fmla="*/ 233089 w 269660"/>
                  <a:gd name="connsiteY1" fmla="*/ 167409 h 245019"/>
                  <a:gd name="connsiteX2" fmla="*/ 233946 w 269660"/>
                  <a:gd name="connsiteY2" fmla="*/ 167885 h 245019"/>
                  <a:gd name="connsiteX3" fmla="*/ 216515 w 269660"/>
                  <a:gd name="connsiteY3" fmla="*/ 169124 h 245019"/>
                  <a:gd name="connsiteX4" fmla="*/ 192989 w 269660"/>
                  <a:gd name="connsiteY4" fmla="*/ 208938 h 245019"/>
                  <a:gd name="connsiteX5" fmla="*/ 194798 w 269660"/>
                  <a:gd name="connsiteY5" fmla="*/ 214082 h 245019"/>
                  <a:gd name="connsiteX6" fmla="*/ 194798 w 269660"/>
                  <a:gd name="connsiteY6" fmla="*/ 214081 h 245019"/>
                  <a:gd name="connsiteX7" fmla="*/ 125837 w 269660"/>
                  <a:gd name="connsiteY7" fmla="*/ 126737 h 245019"/>
                  <a:gd name="connsiteX8" fmla="*/ 47637 w 269660"/>
                  <a:gd name="connsiteY8" fmla="*/ 35107 h 245019"/>
                  <a:gd name="connsiteX9" fmla="*/ 50463 w 269660"/>
                  <a:gd name="connsiteY9" fmla="*/ 4930 h 245019"/>
                  <a:gd name="connsiteX10" fmla="*/ 77069 w 269660"/>
                  <a:gd name="connsiteY10" fmla="*/ 4341 h 245019"/>
                  <a:gd name="connsiteX11" fmla="*/ 171176 w 269660"/>
                  <a:gd name="connsiteY11" fmla="*/ 82255 h 245019"/>
                  <a:gd name="connsiteX12" fmla="*/ 261188 w 269660"/>
                  <a:gd name="connsiteY12" fmla="*/ 176362 h 245019"/>
                  <a:gd name="connsiteX13" fmla="*/ 266712 w 269660"/>
                  <a:gd name="connsiteY13" fmla="*/ 187697 h 245019"/>
                  <a:gd name="connsiteX14" fmla="*/ 243151 w 269660"/>
                  <a:gd name="connsiteY14" fmla="*/ 242082 h 245019"/>
                  <a:gd name="connsiteX15" fmla="*/ 223945 w 269660"/>
                  <a:gd name="connsiteY15" fmla="*/ 244847 h 245019"/>
                  <a:gd name="connsiteX16" fmla="*/ 206514 w 269660"/>
                  <a:gd name="connsiteY16" fmla="*/ 241132 h 245019"/>
                  <a:gd name="connsiteX17" fmla="*/ 13633 w 269660"/>
                  <a:gd name="connsiteY17" fmla="*/ 107782 h 245019"/>
                  <a:gd name="connsiteX18" fmla="*/ 72307 w 269660"/>
                  <a:gd name="connsiteY18" fmla="*/ 45108 h 24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9660" h="245019">
                    <a:moveTo>
                      <a:pt x="72116" y="44346"/>
                    </a:moveTo>
                    <a:cubicBezTo>
                      <a:pt x="122980" y="87494"/>
                      <a:pt x="173558" y="137500"/>
                      <a:pt x="233089" y="167409"/>
                    </a:cubicBezTo>
                    <a:lnTo>
                      <a:pt x="233946" y="167885"/>
                    </a:lnTo>
                    <a:cubicBezTo>
                      <a:pt x="228136" y="166632"/>
                      <a:pt x="222090" y="167061"/>
                      <a:pt x="216515" y="169124"/>
                    </a:cubicBezTo>
                    <a:cubicBezTo>
                      <a:pt x="200112" y="175002"/>
                      <a:pt x="190225" y="191733"/>
                      <a:pt x="192989" y="208938"/>
                    </a:cubicBezTo>
                    <a:cubicBezTo>
                      <a:pt x="193254" y="210753"/>
                      <a:pt x="193868" y="212500"/>
                      <a:pt x="194798" y="214082"/>
                    </a:cubicBezTo>
                    <a:lnTo>
                      <a:pt x="194798" y="214081"/>
                    </a:lnTo>
                    <a:cubicBezTo>
                      <a:pt x="175748" y="182935"/>
                      <a:pt x="149269" y="155312"/>
                      <a:pt x="125837" y="126737"/>
                    </a:cubicBezTo>
                    <a:cubicBezTo>
                      <a:pt x="99739" y="96543"/>
                      <a:pt x="73545" y="65872"/>
                      <a:pt x="47637" y="35107"/>
                    </a:cubicBezTo>
                    <a:cubicBezTo>
                      <a:pt x="40084" y="25994"/>
                      <a:pt x="41349" y="12483"/>
                      <a:pt x="50463" y="4930"/>
                    </a:cubicBezTo>
                    <a:cubicBezTo>
                      <a:pt x="58120" y="-1416"/>
                      <a:pt x="69138" y="-1660"/>
                      <a:pt x="77069" y="4341"/>
                    </a:cubicBezTo>
                    <a:cubicBezTo>
                      <a:pt x="109454" y="29201"/>
                      <a:pt x="140792" y="55014"/>
                      <a:pt x="171176" y="82255"/>
                    </a:cubicBezTo>
                    <a:cubicBezTo>
                      <a:pt x="203085" y="111973"/>
                      <a:pt x="236137" y="139405"/>
                      <a:pt x="261188" y="176362"/>
                    </a:cubicBezTo>
                    <a:cubicBezTo>
                      <a:pt x="263370" y="179965"/>
                      <a:pt x="265219" y="183759"/>
                      <a:pt x="266712" y="187697"/>
                    </a:cubicBezTo>
                    <a:cubicBezTo>
                      <a:pt x="275224" y="209221"/>
                      <a:pt x="264675" y="233570"/>
                      <a:pt x="243151" y="242082"/>
                    </a:cubicBezTo>
                    <a:cubicBezTo>
                      <a:pt x="237053" y="244494"/>
                      <a:pt x="230475" y="245441"/>
                      <a:pt x="223945" y="244847"/>
                    </a:cubicBezTo>
                    <a:cubicBezTo>
                      <a:pt x="218028" y="244178"/>
                      <a:pt x="212190" y="242934"/>
                      <a:pt x="206514" y="241132"/>
                    </a:cubicBezTo>
                    <a:cubicBezTo>
                      <a:pt x="131362" y="213224"/>
                      <a:pt x="71735" y="160170"/>
                      <a:pt x="13633" y="107782"/>
                    </a:cubicBezTo>
                    <a:cubicBezTo>
                      <a:pt x="-26182" y="67777"/>
                      <a:pt x="29730" y="7960"/>
                      <a:pt x="72307" y="45108"/>
                    </a:cubicBezTo>
                    <a:close/>
                  </a:path>
                </a:pathLst>
              </a:custGeom>
              <a:solidFill>
                <a:srgbClr val="E9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1A026E9B-404D-89ED-1B59-7F42AC827062}"/>
                  </a:ext>
                </a:extLst>
              </p:cNvPr>
              <p:cNvSpPr/>
              <p:nvPr/>
            </p:nvSpPr>
            <p:spPr>
              <a:xfrm>
                <a:off x="1519808" y="2487056"/>
                <a:ext cx="167639" cy="205470"/>
              </a:xfrm>
              <a:custGeom>
                <a:avLst/>
                <a:gdLst>
                  <a:gd name="connsiteX0" fmla="*/ 167640 w 167639"/>
                  <a:gd name="connsiteY0" fmla="*/ 81169 h 205470"/>
                  <a:gd name="connsiteX1" fmla="*/ 120015 w 167639"/>
                  <a:gd name="connsiteY1" fmla="*/ 205471 h 205470"/>
                  <a:gd name="connsiteX2" fmla="*/ 109442 w 167639"/>
                  <a:gd name="connsiteY2" fmla="*/ 199565 h 205470"/>
                  <a:gd name="connsiteX3" fmla="*/ 56674 w 167639"/>
                  <a:gd name="connsiteY3" fmla="*/ 170990 h 205470"/>
                  <a:gd name="connsiteX4" fmla="*/ 53721 w 167639"/>
                  <a:gd name="connsiteY4" fmla="*/ 163275 h 205470"/>
                  <a:gd name="connsiteX5" fmla="*/ 46768 w 167639"/>
                  <a:gd name="connsiteY5" fmla="*/ 145177 h 205470"/>
                  <a:gd name="connsiteX6" fmla="*/ 0 w 167639"/>
                  <a:gd name="connsiteY6" fmla="*/ 1255 h 205470"/>
                  <a:gd name="connsiteX7" fmla="*/ 167640 w 167639"/>
                  <a:gd name="connsiteY7" fmla="*/ 81169 h 20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639" h="205470">
                    <a:moveTo>
                      <a:pt x="167640" y="81169"/>
                    </a:moveTo>
                    <a:cubicBezTo>
                      <a:pt x="164497" y="142225"/>
                      <a:pt x="120015" y="205471"/>
                      <a:pt x="120015" y="205471"/>
                    </a:cubicBezTo>
                    <a:lnTo>
                      <a:pt x="109442" y="199565"/>
                    </a:lnTo>
                    <a:lnTo>
                      <a:pt x="56674" y="170990"/>
                    </a:lnTo>
                    <a:cubicBezTo>
                      <a:pt x="56674" y="170990"/>
                      <a:pt x="55531" y="168133"/>
                      <a:pt x="53721" y="163275"/>
                    </a:cubicBezTo>
                    <a:cubicBezTo>
                      <a:pt x="51911" y="158417"/>
                      <a:pt x="49625" y="152702"/>
                      <a:pt x="46768" y="145177"/>
                    </a:cubicBezTo>
                    <a:cubicBezTo>
                      <a:pt x="32004" y="105935"/>
                      <a:pt x="5144" y="32402"/>
                      <a:pt x="0" y="1255"/>
                    </a:cubicBezTo>
                    <a:cubicBezTo>
                      <a:pt x="62103" y="-6365"/>
                      <a:pt x="92393" y="20781"/>
                      <a:pt x="167640" y="811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E9D3F9F-4DB2-0907-8C3B-18B0AD1F105D}"/>
                  </a:ext>
                </a:extLst>
              </p:cNvPr>
              <p:cNvSpPr/>
              <p:nvPr/>
            </p:nvSpPr>
            <p:spPr>
              <a:xfrm>
                <a:off x="1519808" y="2487056"/>
                <a:ext cx="167639" cy="205470"/>
              </a:xfrm>
              <a:custGeom>
                <a:avLst/>
                <a:gdLst>
                  <a:gd name="connsiteX0" fmla="*/ 167640 w 167639"/>
                  <a:gd name="connsiteY0" fmla="*/ 81169 h 205470"/>
                  <a:gd name="connsiteX1" fmla="*/ 120015 w 167639"/>
                  <a:gd name="connsiteY1" fmla="*/ 205471 h 205470"/>
                  <a:gd name="connsiteX2" fmla="*/ 109442 w 167639"/>
                  <a:gd name="connsiteY2" fmla="*/ 199565 h 205470"/>
                  <a:gd name="connsiteX3" fmla="*/ 56674 w 167639"/>
                  <a:gd name="connsiteY3" fmla="*/ 170990 h 205470"/>
                  <a:gd name="connsiteX4" fmla="*/ 53721 w 167639"/>
                  <a:gd name="connsiteY4" fmla="*/ 163275 h 205470"/>
                  <a:gd name="connsiteX5" fmla="*/ 46768 w 167639"/>
                  <a:gd name="connsiteY5" fmla="*/ 145177 h 205470"/>
                  <a:gd name="connsiteX6" fmla="*/ 0 w 167639"/>
                  <a:gd name="connsiteY6" fmla="*/ 1255 h 205470"/>
                  <a:gd name="connsiteX7" fmla="*/ 167640 w 167639"/>
                  <a:gd name="connsiteY7" fmla="*/ 81169 h 20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639" h="205470">
                    <a:moveTo>
                      <a:pt x="167640" y="81169"/>
                    </a:moveTo>
                    <a:cubicBezTo>
                      <a:pt x="164497" y="142225"/>
                      <a:pt x="120015" y="205471"/>
                      <a:pt x="120015" y="205471"/>
                    </a:cubicBezTo>
                    <a:lnTo>
                      <a:pt x="109442" y="199565"/>
                    </a:lnTo>
                    <a:lnTo>
                      <a:pt x="56674" y="170990"/>
                    </a:lnTo>
                    <a:cubicBezTo>
                      <a:pt x="56674" y="170990"/>
                      <a:pt x="55531" y="168133"/>
                      <a:pt x="53721" y="163275"/>
                    </a:cubicBezTo>
                    <a:cubicBezTo>
                      <a:pt x="51911" y="158417"/>
                      <a:pt x="49625" y="152702"/>
                      <a:pt x="46768" y="145177"/>
                    </a:cubicBezTo>
                    <a:cubicBezTo>
                      <a:pt x="32004" y="105935"/>
                      <a:pt x="5144" y="32402"/>
                      <a:pt x="0" y="1255"/>
                    </a:cubicBezTo>
                    <a:cubicBezTo>
                      <a:pt x="62103" y="-6365"/>
                      <a:pt x="92393" y="20781"/>
                      <a:pt x="167640" y="8116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2EAEB3AC-558C-1613-7A1B-F03FDD19BE99}"/>
                  </a:ext>
                </a:extLst>
              </p:cNvPr>
              <p:cNvSpPr/>
              <p:nvPr/>
            </p:nvSpPr>
            <p:spPr>
              <a:xfrm>
                <a:off x="1573815" y="2604325"/>
                <a:ext cx="55721" cy="82296"/>
              </a:xfrm>
              <a:custGeom>
                <a:avLst/>
                <a:gdLst>
                  <a:gd name="connsiteX0" fmla="*/ 55721 w 55721"/>
                  <a:gd name="connsiteY0" fmla="*/ 82296 h 82296"/>
                  <a:gd name="connsiteX1" fmla="*/ 2953 w 55721"/>
                  <a:gd name="connsiteY1" fmla="*/ 53721 h 82296"/>
                  <a:gd name="connsiteX2" fmla="*/ 0 w 55721"/>
                  <a:gd name="connsiteY2" fmla="*/ 46006 h 82296"/>
                  <a:gd name="connsiteX3" fmla="*/ 4667 w 55721"/>
                  <a:gd name="connsiteY3" fmla="*/ 0 h 82296"/>
                  <a:gd name="connsiteX4" fmla="*/ 55721 w 55721"/>
                  <a:gd name="connsiteY4" fmla="*/ 82296 h 8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21" h="82296">
                    <a:moveTo>
                      <a:pt x="55721" y="82296"/>
                    </a:moveTo>
                    <a:lnTo>
                      <a:pt x="2953" y="53721"/>
                    </a:lnTo>
                    <a:cubicBezTo>
                      <a:pt x="2953" y="53721"/>
                      <a:pt x="1810" y="50863"/>
                      <a:pt x="0" y="46006"/>
                    </a:cubicBezTo>
                    <a:cubicBezTo>
                      <a:pt x="597" y="30588"/>
                      <a:pt x="2156" y="15223"/>
                      <a:pt x="4667" y="0"/>
                    </a:cubicBezTo>
                    <a:cubicBezTo>
                      <a:pt x="32916" y="18632"/>
                      <a:pt x="51576" y="48711"/>
                      <a:pt x="55721" y="8229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D095337-8E1A-8B94-AC64-6FF66EC2EB5C}"/>
                  </a:ext>
                </a:extLst>
              </p:cNvPr>
              <p:cNvSpPr/>
              <p:nvPr/>
            </p:nvSpPr>
            <p:spPr>
              <a:xfrm>
                <a:off x="1259801" y="2495796"/>
                <a:ext cx="352949" cy="446570"/>
              </a:xfrm>
              <a:custGeom>
                <a:avLst/>
                <a:gdLst>
                  <a:gd name="connsiteX0" fmla="*/ 737 w 352949"/>
                  <a:gd name="connsiteY0" fmla="*/ 80335 h 446570"/>
                  <a:gd name="connsiteX1" fmla="*/ 1690 w 352949"/>
                  <a:gd name="connsiteY1" fmla="*/ 84811 h 446570"/>
                  <a:gd name="connsiteX2" fmla="*/ 31884 w 352949"/>
                  <a:gd name="connsiteY2" fmla="*/ 223115 h 446570"/>
                  <a:gd name="connsiteX3" fmla="*/ 47124 w 352949"/>
                  <a:gd name="connsiteY3" fmla="*/ 348464 h 446570"/>
                  <a:gd name="connsiteX4" fmla="*/ 44648 w 352949"/>
                  <a:gd name="connsiteY4" fmla="*/ 437046 h 446570"/>
                  <a:gd name="connsiteX5" fmla="*/ 328112 w 352949"/>
                  <a:gd name="connsiteY5" fmla="*/ 446571 h 446570"/>
                  <a:gd name="connsiteX6" fmla="*/ 348971 w 352949"/>
                  <a:gd name="connsiteY6" fmla="*/ 243022 h 446570"/>
                  <a:gd name="connsiteX7" fmla="*/ 352305 w 352949"/>
                  <a:gd name="connsiteY7" fmla="*/ 127388 h 446570"/>
                  <a:gd name="connsiteX8" fmla="*/ 267437 w 352949"/>
                  <a:gd name="connsiteY8" fmla="*/ 9945 h 446570"/>
                  <a:gd name="connsiteX9" fmla="*/ 225242 w 352949"/>
                  <a:gd name="connsiteY9" fmla="*/ 3563 h 446570"/>
                  <a:gd name="connsiteX10" fmla="*/ 217717 w 352949"/>
                  <a:gd name="connsiteY10" fmla="*/ 2706 h 446570"/>
                  <a:gd name="connsiteX11" fmla="*/ 61031 w 352949"/>
                  <a:gd name="connsiteY11" fmla="*/ 10421 h 446570"/>
                  <a:gd name="connsiteX12" fmla="*/ 737 w 352949"/>
                  <a:gd name="connsiteY12" fmla="*/ 80335 h 446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949" h="446570">
                    <a:moveTo>
                      <a:pt x="737" y="80335"/>
                    </a:moveTo>
                    <a:cubicBezTo>
                      <a:pt x="737" y="81859"/>
                      <a:pt x="1309" y="83287"/>
                      <a:pt x="1690" y="84811"/>
                    </a:cubicBezTo>
                    <a:cubicBezTo>
                      <a:pt x="14930" y="138056"/>
                      <a:pt x="24740" y="183490"/>
                      <a:pt x="31884" y="223115"/>
                    </a:cubicBezTo>
                    <a:cubicBezTo>
                      <a:pt x="39744" y="264513"/>
                      <a:pt x="44835" y="306388"/>
                      <a:pt x="47124" y="348464"/>
                    </a:cubicBezTo>
                    <a:cubicBezTo>
                      <a:pt x="48529" y="378011"/>
                      <a:pt x="47701" y="407623"/>
                      <a:pt x="44648" y="437046"/>
                    </a:cubicBezTo>
                    <a:lnTo>
                      <a:pt x="328112" y="446571"/>
                    </a:lnTo>
                    <a:cubicBezTo>
                      <a:pt x="339256" y="354464"/>
                      <a:pt x="344876" y="299219"/>
                      <a:pt x="348971" y="243022"/>
                    </a:cubicBezTo>
                    <a:cubicBezTo>
                      <a:pt x="352689" y="204596"/>
                      <a:pt x="353802" y="165964"/>
                      <a:pt x="352305" y="127388"/>
                    </a:cubicBezTo>
                    <a:cubicBezTo>
                      <a:pt x="352305" y="77382"/>
                      <a:pt x="317253" y="18613"/>
                      <a:pt x="267437" y="9945"/>
                    </a:cubicBezTo>
                    <a:cubicBezTo>
                      <a:pt x="253531" y="7564"/>
                      <a:pt x="238862" y="5278"/>
                      <a:pt x="225242" y="3563"/>
                    </a:cubicBezTo>
                    <a:lnTo>
                      <a:pt x="217717" y="2706"/>
                    </a:lnTo>
                    <a:cubicBezTo>
                      <a:pt x="165398" y="-2648"/>
                      <a:pt x="112570" y="-47"/>
                      <a:pt x="61031" y="10421"/>
                    </a:cubicBezTo>
                    <a:cubicBezTo>
                      <a:pt x="32932" y="16993"/>
                      <a:pt x="-5835" y="40901"/>
                      <a:pt x="737" y="8033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58C32EE-B565-F8B9-2056-90C1747FE0BC}"/>
                  </a:ext>
                </a:extLst>
              </p:cNvPr>
              <p:cNvSpPr/>
              <p:nvPr/>
            </p:nvSpPr>
            <p:spPr>
              <a:xfrm>
                <a:off x="1259801" y="2495796"/>
                <a:ext cx="352949" cy="446570"/>
              </a:xfrm>
              <a:custGeom>
                <a:avLst/>
                <a:gdLst>
                  <a:gd name="connsiteX0" fmla="*/ 737 w 352949"/>
                  <a:gd name="connsiteY0" fmla="*/ 80335 h 446570"/>
                  <a:gd name="connsiteX1" fmla="*/ 1690 w 352949"/>
                  <a:gd name="connsiteY1" fmla="*/ 84811 h 446570"/>
                  <a:gd name="connsiteX2" fmla="*/ 31884 w 352949"/>
                  <a:gd name="connsiteY2" fmla="*/ 223115 h 446570"/>
                  <a:gd name="connsiteX3" fmla="*/ 47124 w 352949"/>
                  <a:gd name="connsiteY3" fmla="*/ 348464 h 446570"/>
                  <a:gd name="connsiteX4" fmla="*/ 44648 w 352949"/>
                  <a:gd name="connsiteY4" fmla="*/ 437046 h 446570"/>
                  <a:gd name="connsiteX5" fmla="*/ 328112 w 352949"/>
                  <a:gd name="connsiteY5" fmla="*/ 446571 h 446570"/>
                  <a:gd name="connsiteX6" fmla="*/ 348971 w 352949"/>
                  <a:gd name="connsiteY6" fmla="*/ 243022 h 446570"/>
                  <a:gd name="connsiteX7" fmla="*/ 352305 w 352949"/>
                  <a:gd name="connsiteY7" fmla="*/ 127388 h 446570"/>
                  <a:gd name="connsiteX8" fmla="*/ 267437 w 352949"/>
                  <a:gd name="connsiteY8" fmla="*/ 9945 h 446570"/>
                  <a:gd name="connsiteX9" fmla="*/ 225242 w 352949"/>
                  <a:gd name="connsiteY9" fmla="*/ 3563 h 446570"/>
                  <a:gd name="connsiteX10" fmla="*/ 217717 w 352949"/>
                  <a:gd name="connsiteY10" fmla="*/ 2706 h 446570"/>
                  <a:gd name="connsiteX11" fmla="*/ 61031 w 352949"/>
                  <a:gd name="connsiteY11" fmla="*/ 10421 h 446570"/>
                  <a:gd name="connsiteX12" fmla="*/ 737 w 352949"/>
                  <a:gd name="connsiteY12" fmla="*/ 80335 h 446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949" h="446570">
                    <a:moveTo>
                      <a:pt x="737" y="80335"/>
                    </a:moveTo>
                    <a:cubicBezTo>
                      <a:pt x="737" y="81859"/>
                      <a:pt x="1309" y="83287"/>
                      <a:pt x="1690" y="84811"/>
                    </a:cubicBezTo>
                    <a:cubicBezTo>
                      <a:pt x="14930" y="138056"/>
                      <a:pt x="24740" y="183490"/>
                      <a:pt x="31884" y="223115"/>
                    </a:cubicBezTo>
                    <a:cubicBezTo>
                      <a:pt x="39744" y="264513"/>
                      <a:pt x="44835" y="306388"/>
                      <a:pt x="47124" y="348464"/>
                    </a:cubicBezTo>
                    <a:cubicBezTo>
                      <a:pt x="48529" y="378011"/>
                      <a:pt x="47701" y="407623"/>
                      <a:pt x="44648" y="437046"/>
                    </a:cubicBezTo>
                    <a:lnTo>
                      <a:pt x="328112" y="446571"/>
                    </a:lnTo>
                    <a:cubicBezTo>
                      <a:pt x="339256" y="354464"/>
                      <a:pt x="344876" y="299219"/>
                      <a:pt x="348971" y="243022"/>
                    </a:cubicBezTo>
                    <a:cubicBezTo>
                      <a:pt x="352689" y="204596"/>
                      <a:pt x="353802" y="165964"/>
                      <a:pt x="352305" y="127388"/>
                    </a:cubicBezTo>
                    <a:cubicBezTo>
                      <a:pt x="352305" y="77382"/>
                      <a:pt x="317253" y="18613"/>
                      <a:pt x="267437" y="9945"/>
                    </a:cubicBezTo>
                    <a:cubicBezTo>
                      <a:pt x="253531" y="7564"/>
                      <a:pt x="238862" y="5278"/>
                      <a:pt x="225242" y="3563"/>
                    </a:cubicBezTo>
                    <a:lnTo>
                      <a:pt x="217717" y="2706"/>
                    </a:lnTo>
                    <a:cubicBezTo>
                      <a:pt x="165398" y="-2648"/>
                      <a:pt x="112570" y="-47"/>
                      <a:pt x="61031" y="10421"/>
                    </a:cubicBezTo>
                    <a:cubicBezTo>
                      <a:pt x="32932" y="16993"/>
                      <a:pt x="-5835" y="40901"/>
                      <a:pt x="737" y="803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7DD1862-3083-8BB7-1E8A-0D6017B32F8C}"/>
                  </a:ext>
                </a:extLst>
              </p:cNvPr>
              <p:cNvSpPr/>
              <p:nvPr/>
            </p:nvSpPr>
            <p:spPr>
              <a:xfrm>
                <a:off x="1291590" y="2637472"/>
                <a:ext cx="81687" cy="206787"/>
              </a:xfrm>
              <a:custGeom>
                <a:avLst/>
                <a:gdLst>
                  <a:gd name="connsiteX0" fmla="*/ 15335 w 81687"/>
                  <a:gd name="connsiteY0" fmla="*/ 206788 h 206787"/>
                  <a:gd name="connsiteX1" fmla="*/ 0 w 81687"/>
                  <a:gd name="connsiteY1" fmla="*/ 81439 h 206787"/>
                  <a:gd name="connsiteX2" fmla="*/ 62198 w 81687"/>
                  <a:gd name="connsiteY2" fmla="*/ 0 h 206787"/>
                  <a:gd name="connsiteX3" fmla="*/ 15335 w 81687"/>
                  <a:gd name="connsiteY3" fmla="*/ 206788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687" h="206787">
                    <a:moveTo>
                      <a:pt x="15335" y="206788"/>
                    </a:moveTo>
                    <a:cubicBezTo>
                      <a:pt x="13015" y="164710"/>
                      <a:pt x="7892" y="122834"/>
                      <a:pt x="0" y="81439"/>
                    </a:cubicBezTo>
                    <a:cubicBezTo>
                      <a:pt x="31718" y="37147"/>
                      <a:pt x="62198" y="0"/>
                      <a:pt x="62198" y="0"/>
                    </a:cubicBezTo>
                    <a:cubicBezTo>
                      <a:pt x="62198" y="0"/>
                      <a:pt x="128969" y="137160"/>
                      <a:pt x="15335" y="20678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9845C905-5900-DF33-2E23-4FDD825DAF42}"/>
                  </a:ext>
                </a:extLst>
              </p:cNvPr>
              <p:cNvSpPr/>
              <p:nvPr/>
            </p:nvSpPr>
            <p:spPr>
              <a:xfrm>
                <a:off x="1240567" y="2585048"/>
                <a:ext cx="280931" cy="433065"/>
              </a:xfrm>
              <a:custGeom>
                <a:avLst/>
                <a:gdLst>
                  <a:gd name="connsiteX0" fmla="*/ 94362 w 280931"/>
                  <a:gd name="connsiteY0" fmla="*/ 47090 h 433065"/>
                  <a:gd name="connsiteX1" fmla="*/ 83408 w 280931"/>
                  <a:gd name="connsiteY1" fmla="*/ 259116 h 433065"/>
                  <a:gd name="connsiteX2" fmla="*/ 81312 w 280931"/>
                  <a:gd name="connsiteY2" fmla="*/ 251687 h 433065"/>
                  <a:gd name="connsiteX3" fmla="*/ 82741 w 280931"/>
                  <a:gd name="connsiteY3" fmla="*/ 253687 h 433065"/>
                  <a:gd name="connsiteX4" fmla="*/ 163132 w 280931"/>
                  <a:gd name="connsiteY4" fmla="*/ 319410 h 433065"/>
                  <a:gd name="connsiteX5" fmla="*/ 269336 w 280931"/>
                  <a:gd name="connsiteY5" fmla="*/ 392561 h 433065"/>
                  <a:gd name="connsiteX6" fmla="*/ 278527 w 280931"/>
                  <a:gd name="connsiteY6" fmla="*/ 421470 h 433065"/>
                  <a:gd name="connsiteX7" fmla="*/ 249619 w 280931"/>
                  <a:gd name="connsiteY7" fmla="*/ 430661 h 433065"/>
                  <a:gd name="connsiteX8" fmla="*/ 188659 w 280931"/>
                  <a:gd name="connsiteY8" fmla="*/ 404373 h 433065"/>
                  <a:gd name="connsiteX9" fmla="*/ 7113 w 280931"/>
                  <a:gd name="connsiteY9" fmla="*/ 273213 h 433065"/>
                  <a:gd name="connsiteX10" fmla="*/ 8922 w 280931"/>
                  <a:gd name="connsiteY10" fmla="*/ 38708 h 433065"/>
                  <a:gd name="connsiteX11" fmla="*/ 56166 w 280931"/>
                  <a:gd name="connsiteY11" fmla="*/ 227 h 433065"/>
                  <a:gd name="connsiteX12" fmla="*/ 94647 w 280931"/>
                  <a:gd name="connsiteY12" fmla="*/ 47471 h 43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0931" h="433065">
                    <a:moveTo>
                      <a:pt x="94362" y="47090"/>
                    </a:moveTo>
                    <a:cubicBezTo>
                      <a:pt x="90647" y="107383"/>
                      <a:pt x="79217" y="200538"/>
                      <a:pt x="83408" y="259116"/>
                    </a:cubicBezTo>
                    <a:lnTo>
                      <a:pt x="81312" y="251687"/>
                    </a:lnTo>
                    <a:cubicBezTo>
                      <a:pt x="79503" y="248258"/>
                      <a:pt x="80741" y="251687"/>
                      <a:pt x="82741" y="253687"/>
                    </a:cubicBezTo>
                    <a:cubicBezTo>
                      <a:pt x="105506" y="279024"/>
                      <a:pt x="135033" y="298740"/>
                      <a:pt x="163132" y="319410"/>
                    </a:cubicBezTo>
                    <a:cubicBezTo>
                      <a:pt x="193422" y="341127"/>
                      <a:pt x="238094" y="371130"/>
                      <a:pt x="269336" y="392561"/>
                    </a:cubicBezTo>
                    <a:cubicBezTo>
                      <a:pt x="279857" y="398006"/>
                      <a:pt x="283972" y="410949"/>
                      <a:pt x="278527" y="421470"/>
                    </a:cubicBezTo>
                    <a:cubicBezTo>
                      <a:pt x="273083" y="431991"/>
                      <a:pt x="260140" y="436106"/>
                      <a:pt x="249619" y="430661"/>
                    </a:cubicBezTo>
                    <a:cubicBezTo>
                      <a:pt x="228759" y="422565"/>
                      <a:pt x="208852" y="413517"/>
                      <a:pt x="188659" y="404373"/>
                    </a:cubicBezTo>
                    <a:cubicBezTo>
                      <a:pt x="141034" y="380655"/>
                      <a:pt x="19686" y="326553"/>
                      <a:pt x="7113" y="273213"/>
                    </a:cubicBezTo>
                    <a:cubicBezTo>
                      <a:pt x="-5746" y="193108"/>
                      <a:pt x="1302" y="117956"/>
                      <a:pt x="8922" y="38708"/>
                    </a:cubicBezTo>
                    <a:cubicBezTo>
                      <a:pt x="11342" y="15035"/>
                      <a:pt x="32494" y="-2193"/>
                      <a:pt x="56166" y="227"/>
                    </a:cubicBezTo>
                    <a:cubicBezTo>
                      <a:pt x="79839" y="2647"/>
                      <a:pt x="97067" y="23798"/>
                      <a:pt x="94647" y="47471"/>
                    </a:cubicBezTo>
                    <a:close/>
                  </a:path>
                </a:pathLst>
              </a:custGeom>
              <a:solidFill>
                <a:srgbClr val="E9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67DD34F-3047-ADED-41A7-37306A5F62C5}"/>
                  </a:ext>
                </a:extLst>
              </p:cNvPr>
              <p:cNvSpPr/>
              <p:nvPr/>
            </p:nvSpPr>
            <p:spPr>
              <a:xfrm>
                <a:off x="1477613" y="2952362"/>
                <a:ext cx="115030" cy="81121"/>
              </a:xfrm>
              <a:custGeom>
                <a:avLst/>
                <a:gdLst>
                  <a:gd name="connsiteX0" fmla="*/ 103346 w 115030"/>
                  <a:gd name="connsiteY0" fmla="*/ 14579 h 81121"/>
                  <a:gd name="connsiteX1" fmla="*/ 85249 w 115030"/>
                  <a:gd name="connsiteY1" fmla="*/ 3626 h 81121"/>
                  <a:gd name="connsiteX2" fmla="*/ 62770 w 115030"/>
                  <a:gd name="connsiteY2" fmla="*/ 2006 h 81121"/>
                  <a:gd name="connsiteX3" fmla="*/ 28670 w 115030"/>
                  <a:gd name="connsiteY3" fmla="*/ 16770 h 81121"/>
                  <a:gd name="connsiteX4" fmla="*/ 1905 w 115030"/>
                  <a:gd name="connsiteY4" fmla="*/ 49346 h 81121"/>
                  <a:gd name="connsiteX5" fmla="*/ 0 w 115030"/>
                  <a:gd name="connsiteY5" fmla="*/ 58299 h 81121"/>
                  <a:gd name="connsiteX6" fmla="*/ 74771 w 115030"/>
                  <a:gd name="connsiteY6" fmla="*/ 79159 h 81121"/>
                  <a:gd name="connsiteX7" fmla="*/ 87821 w 115030"/>
                  <a:gd name="connsiteY7" fmla="*/ 80873 h 81121"/>
                  <a:gd name="connsiteX8" fmla="*/ 111213 w 115030"/>
                  <a:gd name="connsiteY8" fmla="*/ 63799 h 81121"/>
                  <a:gd name="connsiteX9" fmla="*/ 111252 w 115030"/>
                  <a:gd name="connsiteY9" fmla="*/ 63538 h 81121"/>
                  <a:gd name="connsiteX10" fmla="*/ 114871 w 115030"/>
                  <a:gd name="connsiteY10" fmla="*/ 37630 h 81121"/>
                  <a:gd name="connsiteX11" fmla="*/ 103346 w 115030"/>
                  <a:gd name="connsiteY11" fmla="*/ 14579 h 81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030" h="81121">
                    <a:moveTo>
                      <a:pt x="103346" y="14579"/>
                    </a:moveTo>
                    <a:lnTo>
                      <a:pt x="85249" y="3626"/>
                    </a:lnTo>
                    <a:cubicBezTo>
                      <a:pt x="78470" y="-552"/>
                      <a:pt x="70078" y="-1157"/>
                      <a:pt x="62770" y="2006"/>
                    </a:cubicBezTo>
                    <a:lnTo>
                      <a:pt x="28670" y="16770"/>
                    </a:lnTo>
                    <a:cubicBezTo>
                      <a:pt x="14995" y="22648"/>
                      <a:pt x="5019" y="34790"/>
                      <a:pt x="1905" y="49346"/>
                    </a:cubicBezTo>
                    <a:lnTo>
                      <a:pt x="0" y="58299"/>
                    </a:lnTo>
                    <a:cubicBezTo>
                      <a:pt x="28575" y="78587"/>
                      <a:pt x="74771" y="79159"/>
                      <a:pt x="74771" y="79159"/>
                    </a:cubicBezTo>
                    <a:lnTo>
                      <a:pt x="87821" y="80873"/>
                    </a:lnTo>
                    <a:cubicBezTo>
                      <a:pt x="98995" y="82618"/>
                      <a:pt x="109468" y="74974"/>
                      <a:pt x="111213" y="63799"/>
                    </a:cubicBezTo>
                    <a:cubicBezTo>
                      <a:pt x="111227" y="63712"/>
                      <a:pt x="111240" y="63625"/>
                      <a:pt x="111252" y="63538"/>
                    </a:cubicBezTo>
                    <a:lnTo>
                      <a:pt x="114871" y="37630"/>
                    </a:lnTo>
                    <a:cubicBezTo>
                      <a:pt x="115954" y="28338"/>
                      <a:pt x="111429" y="19288"/>
                      <a:pt x="103346" y="14579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23D72167-ADE3-A790-DBF0-2974ED0FA90A}"/>
                  </a:ext>
                </a:extLst>
              </p:cNvPr>
              <p:cNvSpPr/>
              <p:nvPr/>
            </p:nvSpPr>
            <p:spPr>
              <a:xfrm>
                <a:off x="1232820" y="2506313"/>
                <a:ext cx="121181" cy="198977"/>
              </a:xfrm>
              <a:custGeom>
                <a:avLst/>
                <a:gdLst>
                  <a:gd name="connsiteX0" fmla="*/ 90964 w 121181"/>
                  <a:gd name="connsiteY0" fmla="*/ 0 h 198977"/>
                  <a:gd name="connsiteX1" fmla="*/ 0 w 121181"/>
                  <a:gd name="connsiteY1" fmla="*/ 158401 h 198977"/>
                  <a:gd name="connsiteX2" fmla="*/ 111347 w 121181"/>
                  <a:gd name="connsiteY2" fmla="*/ 198977 h 198977"/>
                  <a:gd name="connsiteX3" fmla="*/ 90964 w 121181"/>
                  <a:gd name="connsiteY3" fmla="*/ 0 h 19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181" h="198977">
                    <a:moveTo>
                      <a:pt x="90964" y="0"/>
                    </a:moveTo>
                    <a:cubicBezTo>
                      <a:pt x="33814" y="13240"/>
                      <a:pt x="12763" y="59150"/>
                      <a:pt x="0" y="158401"/>
                    </a:cubicBezTo>
                    <a:cubicBezTo>
                      <a:pt x="25432" y="187547"/>
                      <a:pt x="111347" y="198977"/>
                      <a:pt x="111347" y="198977"/>
                    </a:cubicBezTo>
                    <a:cubicBezTo>
                      <a:pt x="111347" y="198977"/>
                      <a:pt x="143732" y="50006"/>
                      <a:pt x="9096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AB625CF-C76F-F4E6-F87D-1C72FB019E77}"/>
                  </a:ext>
                </a:extLst>
              </p:cNvPr>
              <p:cNvSpPr/>
              <p:nvPr/>
            </p:nvSpPr>
            <p:spPr>
              <a:xfrm>
                <a:off x="1338676" y="2486786"/>
                <a:ext cx="195670" cy="98399"/>
              </a:xfrm>
              <a:custGeom>
                <a:avLst/>
                <a:gdLst>
                  <a:gd name="connsiteX0" fmla="*/ 1015 w 195670"/>
                  <a:gd name="connsiteY0" fmla="*/ 15526 h 98399"/>
                  <a:gd name="connsiteX1" fmla="*/ 115315 w 195670"/>
                  <a:gd name="connsiteY1" fmla="*/ 97346 h 98399"/>
                  <a:gd name="connsiteX2" fmla="*/ 188848 w 195670"/>
                  <a:gd name="connsiteY2" fmla="*/ 0 h 98399"/>
                  <a:gd name="connsiteX3" fmla="*/ 1015 w 195670"/>
                  <a:gd name="connsiteY3" fmla="*/ 15526 h 9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670" h="98399">
                    <a:moveTo>
                      <a:pt x="1015" y="15526"/>
                    </a:moveTo>
                    <a:cubicBezTo>
                      <a:pt x="-5462" y="16383"/>
                      <a:pt x="17493" y="85725"/>
                      <a:pt x="115315" y="97346"/>
                    </a:cubicBezTo>
                    <a:cubicBezTo>
                      <a:pt x="213137" y="108966"/>
                      <a:pt x="198183" y="21146"/>
                      <a:pt x="188848" y="0"/>
                    </a:cubicBezTo>
                    <a:cubicBezTo>
                      <a:pt x="188467" y="0"/>
                      <a:pt x="71310" y="5620"/>
                      <a:pt x="1015" y="15526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94E8C9E-5B5F-3FC4-E976-CD20A69FCAEC}"/>
                  </a:ext>
                </a:extLst>
              </p:cNvPr>
              <p:cNvSpPr/>
              <p:nvPr/>
            </p:nvSpPr>
            <p:spPr>
              <a:xfrm>
                <a:off x="1282659" y="2136073"/>
                <a:ext cx="306769" cy="318995"/>
              </a:xfrm>
              <a:custGeom>
                <a:avLst/>
                <a:gdLst>
                  <a:gd name="connsiteX0" fmla="*/ 60080 w 306769"/>
                  <a:gd name="connsiteY0" fmla="*/ 47247 h 318995"/>
                  <a:gd name="connsiteX1" fmla="*/ 213052 w 306769"/>
                  <a:gd name="connsiteY1" fmla="*/ 4956 h 318995"/>
                  <a:gd name="connsiteX2" fmla="*/ 280965 w 306769"/>
                  <a:gd name="connsiteY2" fmla="*/ 277181 h 318995"/>
                  <a:gd name="connsiteX3" fmla="*/ 44745 w 306769"/>
                  <a:gd name="connsiteY3" fmla="*/ 318995 h 318995"/>
                  <a:gd name="connsiteX4" fmla="*/ 3311 w 306769"/>
                  <a:gd name="connsiteY4" fmla="*/ 114398 h 318995"/>
                  <a:gd name="connsiteX5" fmla="*/ 60080 w 306769"/>
                  <a:gd name="connsiteY5" fmla="*/ 47247 h 31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769" h="318995">
                    <a:moveTo>
                      <a:pt x="60080" y="47247"/>
                    </a:moveTo>
                    <a:cubicBezTo>
                      <a:pt x="60080" y="47247"/>
                      <a:pt x="109991" y="-18190"/>
                      <a:pt x="213052" y="4956"/>
                    </a:cubicBezTo>
                    <a:cubicBezTo>
                      <a:pt x="316112" y="28102"/>
                      <a:pt x="326685" y="207934"/>
                      <a:pt x="280965" y="277181"/>
                    </a:cubicBezTo>
                    <a:cubicBezTo>
                      <a:pt x="200762" y="280975"/>
                      <a:pt x="121376" y="295028"/>
                      <a:pt x="44745" y="318995"/>
                    </a:cubicBezTo>
                    <a:cubicBezTo>
                      <a:pt x="44745" y="318995"/>
                      <a:pt x="-14405" y="192884"/>
                      <a:pt x="3311" y="114398"/>
                    </a:cubicBezTo>
                    <a:cubicBezTo>
                      <a:pt x="21028" y="35912"/>
                      <a:pt x="60080" y="47247"/>
                      <a:pt x="60080" y="472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A83F3314-50D3-520F-31F7-753A9F323596}"/>
                  </a:ext>
                </a:extLst>
              </p:cNvPr>
              <p:cNvSpPr/>
              <p:nvPr/>
            </p:nvSpPr>
            <p:spPr>
              <a:xfrm>
                <a:off x="1370552" y="2360675"/>
                <a:ext cx="134665" cy="194500"/>
              </a:xfrm>
              <a:custGeom>
                <a:avLst/>
                <a:gdLst>
                  <a:gd name="connsiteX0" fmla="*/ 6763 w 134665"/>
                  <a:gd name="connsiteY0" fmla="*/ 0 h 194500"/>
                  <a:gd name="connsiteX1" fmla="*/ 0 w 134665"/>
                  <a:gd name="connsiteY1" fmla="*/ 144875 h 194500"/>
                  <a:gd name="connsiteX2" fmla="*/ 121063 w 134665"/>
                  <a:gd name="connsiteY2" fmla="*/ 194501 h 194500"/>
                  <a:gd name="connsiteX3" fmla="*/ 128683 w 134665"/>
                  <a:gd name="connsiteY3" fmla="*/ 149066 h 194500"/>
                  <a:gd name="connsiteX4" fmla="*/ 88582 w 134665"/>
                  <a:gd name="connsiteY4" fmla="*/ 70199 h 19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665" h="194500">
                    <a:moveTo>
                      <a:pt x="6763" y="0"/>
                    </a:moveTo>
                    <a:cubicBezTo>
                      <a:pt x="16288" y="41815"/>
                      <a:pt x="27813" y="118110"/>
                      <a:pt x="0" y="144875"/>
                    </a:cubicBezTo>
                    <a:cubicBezTo>
                      <a:pt x="0" y="144875"/>
                      <a:pt x="39433" y="140303"/>
                      <a:pt x="121063" y="194501"/>
                    </a:cubicBezTo>
                    <a:cubicBezTo>
                      <a:pt x="146304" y="160687"/>
                      <a:pt x="128683" y="149066"/>
                      <a:pt x="128683" y="149066"/>
                    </a:cubicBezTo>
                    <a:cubicBezTo>
                      <a:pt x="82106" y="136493"/>
                      <a:pt x="81820" y="102203"/>
                      <a:pt x="88582" y="70199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0A399A7C-0F11-185D-71FA-F82AA052FC63}"/>
                  </a:ext>
                </a:extLst>
              </p:cNvPr>
              <p:cNvSpPr/>
              <p:nvPr/>
            </p:nvSpPr>
            <p:spPr>
              <a:xfrm>
                <a:off x="1409908" y="2389346"/>
                <a:ext cx="49416" cy="64293"/>
              </a:xfrm>
              <a:custGeom>
                <a:avLst/>
                <a:gdLst>
                  <a:gd name="connsiteX0" fmla="*/ 1030 w 49416"/>
                  <a:gd name="connsiteY0" fmla="*/ 0 h 64293"/>
                  <a:gd name="connsiteX1" fmla="*/ 49417 w 49416"/>
                  <a:gd name="connsiteY1" fmla="*/ 41529 h 64293"/>
                  <a:gd name="connsiteX2" fmla="*/ 46464 w 49416"/>
                  <a:gd name="connsiteY2" fmla="*/ 64294 h 64293"/>
                  <a:gd name="connsiteX3" fmla="*/ 1030 w 49416"/>
                  <a:gd name="connsiteY3" fmla="*/ 22384 h 64293"/>
                  <a:gd name="connsiteX4" fmla="*/ 1030 w 49416"/>
                  <a:gd name="connsiteY4" fmla="*/ 0 h 6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6" h="64293">
                    <a:moveTo>
                      <a:pt x="1030" y="0"/>
                    </a:moveTo>
                    <a:lnTo>
                      <a:pt x="49417" y="41529"/>
                    </a:lnTo>
                    <a:cubicBezTo>
                      <a:pt x="47730" y="49010"/>
                      <a:pt x="46741" y="56631"/>
                      <a:pt x="46464" y="64294"/>
                    </a:cubicBezTo>
                    <a:cubicBezTo>
                      <a:pt x="28652" y="61150"/>
                      <a:pt x="3697" y="40958"/>
                      <a:pt x="1030" y="22384"/>
                    </a:cubicBezTo>
                    <a:cubicBezTo>
                      <a:pt x="-343" y="14986"/>
                      <a:pt x="-343" y="7398"/>
                      <a:pt x="1030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2104EED3-B21E-2734-83B3-C979F308B50C}"/>
                  </a:ext>
                </a:extLst>
              </p:cNvPr>
              <p:cNvSpPr/>
              <p:nvPr/>
            </p:nvSpPr>
            <p:spPr>
              <a:xfrm>
                <a:off x="1343535" y="2173667"/>
                <a:ext cx="199204" cy="259122"/>
              </a:xfrm>
              <a:custGeom>
                <a:avLst/>
                <a:gdLst>
                  <a:gd name="connsiteX0" fmla="*/ 1394 w 199204"/>
                  <a:gd name="connsiteY0" fmla="*/ 102808 h 259122"/>
                  <a:gd name="connsiteX1" fmla="*/ 51877 w 199204"/>
                  <a:gd name="connsiteY1" fmla="*/ 232062 h 259122"/>
                  <a:gd name="connsiteX2" fmla="*/ 197133 w 199204"/>
                  <a:gd name="connsiteY2" fmla="*/ 191390 h 259122"/>
                  <a:gd name="connsiteX3" fmla="*/ 119314 w 199204"/>
                  <a:gd name="connsiteY3" fmla="*/ 6129 h 259122"/>
                  <a:gd name="connsiteX4" fmla="*/ 6106 w 199204"/>
                  <a:gd name="connsiteY4" fmla="*/ 55207 h 259122"/>
                  <a:gd name="connsiteX5" fmla="*/ 1394 w 199204"/>
                  <a:gd name="connsiteY5" fmla="*/ 102808 h 259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9204" h="259122">
                    <a:moveTo>
                      <a:pt x="1394" y="102808"/>
                    </a:moveTo>
                    <a:cubicBezTo>
                      <a:pt x="11776" y="170149"/>
                      <a:pt x="14729" y="198724"/>
                      <a:pt x="51877" y="232062"/>
                    </a:cubicBezTo>
                    <a:cubicBezTo>
                      <a:pt x="107693" y="282163"/>
                      <a:pt x="187322" y="259303"/>
                      <a:pt x="197133" y="191390"/>
                    </a:cubicBezTo>
                    <a:cubicBezTo>
                      <a:pt x="205991" y="130240"/>
                      <a:pt x="187608" y="30418"/>
                      <a:pt x="119314" y="6129"/>
                    </a:cubicBezTo>
                    <a:cubicBezTo>
                      <a:pt x="74500" y="-11580"/>
                      <a:pt x="23815" y="10393"/>
                      <a:pt x="6106" y="55207"/>
                    </a:cubicBezTo>
                    <a:cubicBezTo>
                      <a:pt x="132" y="70325"/>
                      <a:pt x="-1500" y="86812"/>
                      <a:pt x="1394" y="102808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BA604C-DB3D-D079-858D-86A08B946039}"/>
                  </a:ext>
                </a:extLst>
              </p:cNvPr>
              <p:cNvSpPr/>
              <p:nvPr/>
            </p:nvSpPr>
            <p:spPr>
              <a:xfrm>
                <a:off x="1429903" y="2279326"/>
                <a:ext cx="13337" cy="20644"/>
              </a:xfrm>
              <a:custGeom>
                <a:avLst/>
                <a:gdLst>
                  <a:gd name="connsiteX0" fmla="*/ 85 w 13337"/>
                  <a:gd name="connsiteY0" fmla="*/ 11055 h 20644"/>
                  <a:gd name="connsiteX1" fmla="*/ 7800 w 13337"/>
                  <a:gd name="connsiteY1" fmla="*/ 20580 h 20644"/>
                  <a:gd name="connsiteX2" fmla="*/ 13229 w 13337"/>
                  <a:gd name="connsiteY2" fmla="*/ 10007 h 20644"/>
                  <a:gd name="connsiteX3" fmla="*/ 5514 w 13337"/>
                  <a:gd name="connsiteY3" fmla="*/ 6 h 20644"/>
                  <a:gd name="connsiteX4" fmla="*/ 85 w 13337"/>
                  <a:gd name="connsiteY4" fmla="*/ 11055 h 20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7" h="20644">
                    <a:moveTo>
                      <a:pt x="85" y="11055"/>
                    </a:moveTo>
                    <a:cubicBezTo>
                      <a:pt x="751" y="16675"/>
                      <a:pt x="4180" y="21247"/>
                      <a:pt x="7800" y="20580"/>
                    </a:cubicBezTo>
                    <a:cubicBezTo>
                      <a:pt x="11419" y="19913"/>
                      <a:pt x="13896" y="15722"/>
                      <a:pt x="13229" y="10007"/>
                    </a:cubicBezTo>
                    <a:cubicBezTo>
                      <a:pt x="12562" y="4292"/>
                      <a:pt x="9133" y="-185"/>
                      <a:pt x="5514" y="6"/>
                    </a:cubicBezTo>
                    <a:cubicBezTo>
                      <a:pt x="1894" y="196"/>
                      <a:pt x="-487" y="5340"/>
                      <a:pt x="85" y="110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AD251105-49C6-FBB0-E0FC-8AF5BC687E8C}"/>
                  </a:ext>
                </a:extLst>
              </p:cNvPr>
              <p:cNvSpPr/>
              <p:nvPr/>
            </p:nvSpPr>
            <p:spPr>
              <a:xfrm>
                <a:off x="1500890" y="2274278"/>
                <a:ext cx="13475" cy="20644"/>
              </a:xfrm>
              <a:custGeom>
                <a:avLst/>
                <a:gdLst>
                  <a:gd name="connsiteX0" fmla="*/ 249 w 13475"/>
                  <a:gd name="connsiteY0" fmla="*/ 11055 h 20644"/>
                  <a:gd name="connsiteX1" fmla="*/ 7870 w 13475"/>
                  <a:gd name="connsiteY1" fmla="*/ 20580 h 20644"/>
                  <a:gd name="connsiteX2" fmla="*/ 13394 w 13475"/>
                  <a:gd name="connsiteY2" fmla="*/ 10007 h 20644"/>
                  <a:gd name="connsiteX3" fmla="*/ 5679 w 13475"/>
                  <a:gd name="connsiteY3" fmla="*/ 6 h 20644"/>
                  <a:gd name="connsiteX4" fmla="*/ 249 w 13475"/>
                  <a:gd name="connsiteY4" fmla="*/ 11055 h 20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75" h="20644">
                    <a:moveTo>
                      <a:pt x="249" y="11055"/>
                    </a:moveTo>
                    <a:cubicBezTo>
                      <a:pt x="821" y="16675"/>
                      <a:pt x="4250" y="21247"/>
                      <a:pt x="7870" y="20580"/>
                    </a:cubicBezTo>
                    <a:cubicBezTo>
                      <a:pt x="11489" y="19913"/>
                      <a:pt x="13966" y="15722"/>
                      <a:pt x="13394" y="10007"/>
                    </a:cubicBezTo>
                    <a:cubicBezTo>
                      <a:pt x="12822" y="4292"/>
                      <a:pt x="9298" y="-185"/>
                      <a:pt x="5679" y="6"/>
                    </a:cubicBezTo>
                    <a:cubicBezTo>
                      <a:pt x="2059" y="196"/>
                      <a:pt x="-894" y="5340"/>
                      <a:pt x="249" y="1105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5124930-ED74-A4C0-E0E5-E93871FCF097}"/>
                  </a:ext>
                </a:extLst>
              </p:cNvPr>
              <p:cNvSpPr/>
              <p:nvPr/>
            </p:nvSpPr>
            <p:spPr>
              <a:xfrm>
                <a:off x="1504473" y="2270664"/>
                <a:ext cx="12954" cy="6525"/>
              </a:xfrm>
              <a:custGeom>
                <a:avLst/>
                <a:gdLst>
                  <a:gd name="connsiteX0" fmla="*/ 0 w 12954"/>
                  <a:gd name="connsiteY0" fmla="*/ 4477 h 6525"/>
                  <a:gd name="connsiteX1" fmla="*/ 12954 w 12954"/>
                  <a:gd name="connsiteY1" fmla="*/ 0 h 6525"/>
                  <a:gd name="connsiteX2" fmla="*/ 0 w 12954"/>
                  <a:gd name="connsiteY2" fmla="*/ 4477 h 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54" h="6525">
                    <a:moveTo>
                      <a:pt x="0" y="4477"/>
                    </a:moveTo>
                    <a:lnTo>
                      <a:pt x="12954" y="0"/>
                    </a:lnTo>
                    <a:cubicBezTo>
                      <a:pt x="12954" y="0"/>
                      <a:pt x="7239" y="10954"/>
                      <a:pt x="0" y="4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960ADAF2-FE52-8D0F-A6E0-66F580857F7E}"/>
                  </a:ext>
                </a:extLst>
              </p:cNvPr>
              <p:cNvSpPr/>
              <p:nvPr/>
            </p:nvSpPr>
            <p:spPr>
              <a:xfrm>
                <a:off x="1480375" y="2298668"/>
                <a:ext cx="23812" cy="40589"/>
              </a:xfrm>
              <a:custGeom>
                <a:avLst/>
                <a:gdLst>
                  <a:gd name="connsiteX0" fmla="*/ 0 w 23812"/>
                  <a:gd name="connsiteY0" fmla="*/ 0 h 40589"/>
                  <a:gd name="connsiteX1" fmla="*/ 23813 w 23812"/>
                  <a:gd name="connsiteY1" fmla="*/ 35528 h 40589"/>
                  <a:gd name="connsiteX2" fmla="*/ 4763 w 23812"/>
                  <a:gd name="connsiteY2" fmla="*/ 40100 h 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12" h="40589">
                    <a:moveTo>
                      <a:pt x="0" y="0"/>
                    </a:moveTo>
                    <a:cubicBezTo>
                      <a:pt x="6423" y="12790"/>
                      <a:pt x="14423" y="24726"/>
                      <a:pt x="23813" y="35528"/>
                    </a:cubicBezTo>
                    <a:cubicBezTo>
                      <a:pt x="18470" y="39834"/>
                      <a:pt x="11477" y="41512"/>
                      <a:pt x="4763" y="40100"/>
                    </a:cubicBezTo>
                    <a:close/>
                  </a:path>
                </a:pathLst>
              </a:custGeom>
              <a:solidFill>
                <a:srgbClr val="D5874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8B544309-0246-3E56-8ABA-4888479EA7FA}"/>
                  </a:ext>
                </a:extLst>
              </p:cNvPr>
              <p:cNvSpPr/>
              <p:nvPr/>
            </p:nvSpPr>
            <p:spPr>
              <a:xfrm>
                <a:off x="1411985" y="2239662"/>
                <a:ext cx="31561" cy="15490"/>
              </a:xfrm>
              <a:custGeom>
                <a:avLst/>
                <a:gdLst>
                  <a:gd name="connsiteX0" fmla="*/ 3429 w 31561"/>
                  <a:gd name="connsiteY0" fmla="*/ 15477 h 15490"/>
                  <a:gd name="connsiteX1" fmla="*/ 5811 w 31561"/>
                  <a:gd name="connsiteY1" fmla="*/ 14619 h 15490"/>
                  <a:gd name="connsiteX2" fmla="*/ 27718 w 31561"/>
                  <a:gd name="connsiteY2" fmla="*/ 6999 h 15490"/>
                  <a:gd name="connsiteX3" fmla="*/ 31499 w 31561"/>
                  <a:gd name="connsiteY3" fmla="*/ 4661 h 15490"/>
                  <a:gd name="connsiteX4" fmla="*/ 31528 w 31561"/>
                  <a:gd name="connsiteY4" fmla="*/ 4523 h 15490"/>
                  <a:gd name="connsiteX5" fmla="*/ 28766 w 31561"/>
                  <a:gd name="connsiteY5" fmla="*/ 427 h 15490"/>
                  <a:gd name="connsiteX6" fmla="*/ 953 w 31561"/>
                  <a:gd name="connsiteY6" fmla="*/ 9952 h 15490"/>
                  <a:gd name="connsiteX7" fmla="*/ 953 w 31561"/>
                  <a:gd name="connsiteY7" fmla="*/ 14620 h 15490"/>
                  <a:gd name="connsiteX8" fmla="*/ 3429 w 31561"/>
                  <a:gd name="connsiteY8" fmla="*/ 15477 h 15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61" h="15490">
                    <a:moveTo>
                      <a:pt x="3429" y="15477"/>
                    </a:moveTo>
                    <a:cubicBezTo>
                      <a:pt x="4312" y="15563"/>
                      <a:pt x="5186" y="15248"/>
                      <a:pt x="5811" y="14619"/>
                    </a:cubicBezTo>
                    <a:cubicBezTo>
                      <a:pt x="11320" y="8486"/>
                      <a:pt x="19592" y="5608"/>
                      <a:pt x="27718" y="6999"/>
                    </a:cubicBezTo>
                    <a:cubicBezTo>
                      <a:pt x="29408" y="7398"/>
                      <a:pt x="31100" y="6351"/>
                      <a:pt x="31499" y="4661"/>
                    </a:cubicBezTo>
                    <a:cubicBezTo>
                      <a:pt x="31510" y="4615"/>
                      <a:pt x="31519" y="4569"/>
                      <a:pt x="31528" y="4523"/>
                    </a:cubicBezTo>
                    <a:cubicBezTo>
                      <a:pt x="31780" y="2655"/>
                      <a:pt x="30593" y="894"/>
                      <a:pt x="28766" y="427"/>
                    </a:cubicBezTo>
                    <a:cubicBezTo>
                      <a:pt x="18481" y="-1301"/>
                      <a:pt x="8019" y="2282"/>
                      <a:pt x="953" y="9952"/>
                    </a:cubicBezTo>
                    <a:cubicBezTo>
                      <a:pt x="-318" y="11249"/>
                      <a:pt x="-318" y="13323"/>
                      <a:pt x="953" y="14620"/>
                    </a:cubicBezTo>
                    <a:cubicBezTo>
                      <a:pt x="1627" y="15232"/>
                      <a:pt x="2522" y="15541"/>
                      <a:pt x="3429" y="15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6683F0DB-674C-C606-58C7-F5E9689ACD0E}"/>
                  </a:ext>
                </a:extLst>
              </p:cNvPr>
              <p:cNvSpPr/>
              <p:nvPr/>
            </p:nvSpPr>
            <p:spPr>
              <a:xfrm>
                <a:off x="1498543" y="2226182"/>
                <a:ext cx="30566" cy="20593"/>
              </a:xfrm>
              <a:custGeom>
                <a:avLst/>
                <a:gdLst>
                  <a:gd name="connsiteX0" fmla="*/ 26981 w 30566"/>
                  <a:gd name="connsiteY0" fmla="*/ 20574 h 20593"/>
                  <a:gd name="connsiteX1" fmla="*/ 30548 w 30566"/>
                  <a:gd name="connsiteY1" fmla="*/ 17702 h 20593"/>
                  <a:gd name="connsiteX2" fmla="*/ 29933 w 30566"/>
                  <a:gd name="connsiteY2" fmla="*/ 15431 h 20593"/>
                  <a:gd name="connsiteX3" fmla="*/ 2977 w 30566"/>
                  <a:gd name="connsiteY3" fmla="*/ 0 h 20593"/>
                  <a:gd name="connsiteX4" fmla="*/ 0 w 30566"/>
                  <a:gd name="connsiteY4" fmla="*/ 2928 h 20593"/>
                  <a:gd name="connsiteX5" fmla="*/ 25 w 30566"/>
                  <a:gd name="connsiteY5" fmla="*/ 3334 h 20593"/>
                  <a:gd name="connsiteX6" fmla="*/ 3549 w 30566"/>
                  <a:gd name="connsiteY6" fmla="*/ 6668 h 20593"/>
                  <a:gd name="connsiteX7" fmla="*/ 24694 w 30566"/>
                  <a:gd name="connsiteY7" fmla="*/ 19050 h 20593"/>
                  <a:gd name="connsiteX8" fmla="*/ 26980 w 30566"/>
                  <a:gd name="connsiteY8" fmla="*/ 20574 h 2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566" h="20593">
                    <a:moveTo>
                      <a:pt x="26981" y="20574"/>
                    </a:moveTo>
                    <a:cubicBezTo>
                      <a:pt x="28759" y="20766"/>
                      <a:pt x="30356" y="19480"/>
                      <a:pt x="30548" y="17702"/>
                    </a:cubicBezTo>
                    <a:cubicBezTo>
                      <a:pt x="30635" y="16894"/>
                      <a:pt x="30416" y="16084"/>
                      <a:pt x="29933" y="15431"/>
                    </a:cubicBezTo>
                    <a:cubicBezTo>
                      <a:pt x="23852" y="6358"/>
                      <a:pt x="13880" y="650"/>
                      <a:pt x="2977" y="0"/>
                    </a:cubicBezTo>
                    <a:cubicBezTo>
                      <a:pt x="1347" y="-14"/>
                      <a:pt x="14" y="1297"/>
                      <a:pt x="0" y="2928"/>
                    </a:cubicBezTo>
                    <a:cubicBezTo>
                      <a:pt x="-1" y="3064"/>
                      <a:pt x="7" y="3199"/>
                      <a:pt x="25" y="3334"/>
                    </a:cubicBezTo>
                    <a:cubicBezTo>
                      <a:pt x="171" y="5185"/>
                      <a:pt x="1693" y="6625"/>
                      <a:pt x="3549" y="6668"/>
                    </a:cubicBezTo>
                    <a:cubicBezTo>
                      <a:pt x="12125" y="7329"/>
                      <a:pt x="19922" y="11894"/>
                      <a:pt x="24694" y="19050"/>
                    </a:cubicBezTo>
                    <a:cubicBezTo>
                      <a:pt x="25227" y="19839"/>
                      <a:pt x="26048" y="20387"/>
                      <a:pt x="26980" y="20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ABA4FA0A-0F94-97E5-D4FB-F37685ED3D75}"/>
                  </a:ext>
                </a:extLst>
              </p:cNvPr>
              <p:cNvSpPr/>
              <p:nvPr/>
            </p:nvSpPr>
            <p:spPr>
              <a:xfrm>
                <a:off x="1433893" y="2275712"/>
                <a:ext cx="12858" cy="6525"/>
              </a:xfrm>
              <a:custGeom>
                <a:avLst/>
                <a:gdLst>
                  <a:gd name="connsiteX0" fmla="*/ 0 w 12858"/>
                  <a:gd name="connsiteY0" fmla="*/ 4477 h 6525"/>
                  <a:gd name="connsiteX1" fmla="*/ 12859 w 12858"/>
                  <a:gd name="connsiteY1" fmla="*/ 0 h 6525"/>
                  <a:gd name="connsiteX2" fmla="*/ 0 w 12858"/>
                  <a:gd name="connsiteY2" fmla="*/ 4477 h 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8" h="6525">
                    <a:moveTo>
                      <a:pt x="0" y="4477"/>
                    </a:moveTo>
                    <a:lnTo>
                      <a:pt x="12859" y="0"/>
                    </a:lnTo>
                    <a:cubicBezTo>
                      <a:pt x="12859" y="0"/>
                      <a:pt x="7239" y="10954"/>
                      <a:pt x="0" y="4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5363100F-868B-62C2-5D7C-C9B36A52BAE8}"/>
                  </a:ext>
                </a:extLst>
              </p:cNvPr>
              <p:cNvSpPr/>
              <p:nvPr/>
            </p:nvSpPr>
            <p:spPr>
              <a:xfrm>
                <a:off x="1317124" y="2163764"/>
                <a:ext cx="211925" cy="201578"/>
              </a:xfrm>
              <a:custGeom>
                <a:avLst/>
                <a:gdLst>
                  <a:gd name="connsiteX0" fmla="*/ 45237 w 211925"/>
                  <a:gd name="connsiteY0" fmla="*/ 152048 h 201578"/>
                  <a:gd name="connsiteX1" fmla="*/ 76955 w 211925"/>
                  <a:gd name="connsiteY1" fmla="*/ 43559 h 201578"/>
                  <a:gd name="connsiteX2" fmla="*/ 211924 w 211925"/>
                  <a:gd name="connsiteY2" fmla="*/ 90136 h 201578"/>
                  <a:gd name="connsiteX3" fmla="*/ 123913 w 211925"/>
                  <a:gd name="connsiteY3" fmla="*/ 411 h 201578"/>
                  <a:gd name="connsiteX4" fmla="*/ 47713 w 211925"/>
                  <a:gd name="connsiteY4" fmla="*/ 201578 h 201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925" h="201578">
                    <a:moveTo>
                      <a:pt x="45237" y="152048"/>
                    </a:moveTo>
                    <a:cubicBezTo>
                      <a:pt x="45237" y="152048"/>
                      <a:pt x="94100" y="106805"/>
                      <a:pt x="76955" y="43559"/>
                    </a:cubicBezTo>
                    <a:cubicBezTo>
                      <a:pt x="76955" y="43559"/>
                      <a:pt x="167347" y="-1018"/>
                      <a:pt x="211924" y="90136"/>
                    </a:cubicBezTo>
                    <a:cubicBezTo>
                      <a:pt x="211924" y="90136"/>
                      <a:pt x="213162" y="8983"/>
                      <a:pt x="123913" y="411"/>
                    </a:cubicBezTo>
                    <a:cubicBezTo>
                      <a:pt x="34664" y="-8162"/>
                      <a:pt x="-59253" y="119473"/>
                      <a:pt x="47713" y="2015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2B5227BB-7A1E-F513-B46C-93F294C2FC24}"/>
                  </a:ext>
                </a:extLst>
              </p:cNvPr>
              <p:cNvSpPr/>
              <p:nvPr/>
            </p:nvSpPr>
            <p:spPr>
              <a:xfrm>
                <a:off x="1322359" y="2291357"/>
                <a:ext cx="60335" cy="65431"/>
              </a:xfrm>
              <a:custGeom>
                <a:avLst/>
                <a:gdLst>
                  <a:gd name="connsiteX0" fmla="*/ 5521 w 60335"/>
                  <a:gd name="connsiteY0" fmla="*/ 41410 h 65431"/>
                  <a:gd name="connsiteX1" fmla="*/ 40001 w 60335"/>
                  <a:gd name="connsiteY1" fmla="*/ 65032 h 65431"/>
                  <a:gd name="connsiteX2" fmla="*/ 57432 w 60335"/>
                  <a:gd name="connsiteY2" fmla="*/ 32647 h 65431"/>
                  <a:gd name="connsiteX3" fmla="*/ 16474 w 60335"/>
                  <a:gd name="connsiteY3" fmla="*/ 643 h 65431"/>
                  <a:gd name="connsiteX4" fmla="*/ 5521 w 60335"/>
                  <a:gd name="connsiteY4" fmla="*/ 41410 h 6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35" h="65431">
                    <a:moveTo>
                      <a:pt x="5521" y="41410"/>
                    </a:moveTo>
                    <a:cubicBezTo>
                      <a:pt x="13432" y="53540"/>
                      <a:pt x="25833" y="62035"/>
                      <a:pt x="40001" y="65032"/>
                    </a:cubicBezTo>
                    <a:cubicBezTo>
                      <a:pt x="58194" y="68366"/>
                      <a:pt x="64671" y="50268"/>
                      <a:pt x="57432" y="32647"/>
                    </a:cubicBezTo>
                    <a:cubicBezTo>
                      <a:pt x="50955" y="16836"/>
                      <a:pt x="33715" y="-3929"/>
                      <a:pt x="16474" y="643"/>
                    </a:cubicBezTo>
                    <a:cubicBezTo>
                      <a:pt x="-766" y="5215"/>
                      <a:pt x="-4576" y="26170"/>
                      <a:pt x="5521" y="4141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B11E87D0-D2C5-34C4-FBCD-CBBD7A2EF4C7}"/>
                  </a:ext>
                </a:extLst>
              </p:cNvPr>
              <p:cNvSpPr/>
              <p:nvPr/>
            </p:nvSpPr>
            <p:spPr>
              <a:xfrm>
                <a:off x="1385104" y="2201340"/>
                <a:ext cx="159214" cy="91327"/>
              </a:xfrm>
              <a:custGeom>
                <a:avLst/>
                <a:gdLst>
                  <a:gd name="connsiteX0" fmla="*/ 157278 w 159214"/>
                  <a:gd name="connsiteY0" fmla="*/ 91327 h 91327"/>
                  <a:gd name="connsiteX1" fmla="*/ 155469 w 159214"/>
                  <a:gd name="connsiteY1" fmla="*/ 89994 h 91327"/>
                  <a:gd name="connsiteX2" fmla="*/ 2497 w 159214"/>
                  <a:gd name="connsiteY2" fmla="*/ 8460 h 91327"/>
                  <a:gd name="connsiteX3" fmla="*/ 116 w 159214"/>
                  <a:gd name="connsiteY3" fmla="*/ 7221 h 91327"/>
                  <a:gd name="connsiteX4" fmla="*/ 1253 w 159214"/>
                  <a:gd name="connsiteY4" fmla="*/ 4779 h 91327"/>
                  <a:gd name="connsiteX5" fmla="*/ 1354 w 159214"/>
                  <a:gd name="connsiteY5" fmla="*/ 4745 h 91327"/>
                  <a:gd name="connsiteX6" fmla="*/ 159088 w 159214"/>
                  <a:gd name="connsiteY6" fmla="*/ 88660 h 91327"/>
                  <a:gd name="connsiteX7" fmla="*/ 157990 w 159214"/>
                  <a:gd name="connsiteY7" fmla="*/ 91120 h 91327"/>
                  <a:gd name="connsiteX8" fmla="*/ 157945 w 159214"/>
                  <a:gd name="connsiteY8" fmla="*/ 91137 h 91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214" h="91327">
                    <a:moveTo>
                      <a:pt x="157278" y="91327"/>
                    </a:moveTo>
                    <a:cubicBezTo>
                      <a:pt x="156459" y="91296"/>
                      <a:pt x="155741" y="90767"/>
                      <a:pt x="155469" y="89994"/>
                    </a:cubicBezTo>
                    <a:cubicBezTo>
                      <a:pt x="112225" y="-25259"/>
                      <a:pt x="3640" y="8079"/>
                      <a:pt x="2497" y="8460"/>
                    </a:cubicBezTo>
                    <a:cubicBezTo>
                      <a:pt x="1498" y="8771"/>
                      <a:pt x="435" y="8218"/>
                      <a:pt x="116" y="7221"/>
                    </a:cubicBezTo>
                    <a:cubicBezTo>
                      <a:pt x="-245" y="6233"/>
                      <a:pt x="264" y="5139"/>
                      <a:pt x="1253" y="4779"/>
                    </a:cubicBezTo>
                    <a:cubicBezTo>
                      <a:pt x="1286" y="4767"/>
                      <a:pt x="1320" y="4755"/>
                      <a:pt x="1354" y="4745"/>
                    </a:cubicBezTo>
                    <a:cubicBezTo>
                      <a:pt x="2497" y="4745"/>
                      <a:pt x="114511" y="-30021"/>
                      <a:pt x="159088" y="88660"/>
                    </a:cubicBezTo>
                    <a:cubicBezTo>
                      <a:pt x="159464" y="89643"/>
                      <a:pt x="158972" y="90744"/>
                      <a:pt x="157990" y="91120"/>
                    </a:cubicBezTo>
                    <a:cubicBezTo>
                      <a:pt x="157975" y="91126"/>
                      <a:pt x="157960" y="91131"/>
                      <a:pt x="157945" y="911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1ECCB664-7EF0-C4E1-01A0-41C326CE7277}"/>
                  </a:ext>
                </a:extLst>
              </p:cNvPr>
              <p:cNvSpPr/>
              <p:nvPr/>
            </p:nvSpPr>
            <p:spPr>
              <a:xfrm>
                <a:off x="1436290" y="2343321"/>
                <a:ext cx="46180" cy="24213"/>
              </a:xfrm>
              <a:custGeom>
                <a:avLst/>
                <a:gdLst>
                  <a:gd name="connsiteX0" fmla="*/ 43895 w 46180"/>
                  <a:gd name="connsiteY0" fmla="*/ 24213 h 24213"/>
                  <a:gd name="connsiteX1" fmla="*/ 43895 w 46180"/>
                  <a:gd name="connsiteY1" fmla="*/ 24213 h 24213"/>
                  <a:gd name="connsiteX2" fmla="*/ 270 w 46180"/>
                  <a:gd name="connsiteY2" fmla="*/ 3353 h 24213"/>
                  <a:gd name="connsiteX3" fmla="*/ 1127 w 46180"/>
                  <a:gd name="connsiteY3" fmla="*/ 305 h 24213"/>
                  <a:gd name="connsiteX4" fmla="*/ 4128 w 46180"/>
                  <a:gd name="connsiteY4" fmla="*/ 1077 h 24213"/>
                  <a:gd name="connsiteX5" fmla="*/ 4175 w 46180"/>
                  <a:gd name="connsiteY5" fmla="*/ 1162 h 24213"/>
                  <a:gd name="connsiteX6" fmla="*/ 43895 w 46180"/>
                  <a:gd name="connsiteY6" fmla="*/ 20212 h 24213"/>
                  <a:gd name="connsiteX7" fmla="*/ 46179 w 46180"/>
                  <a:gd name="connsiteY7" fmla="*/ 22306 h 24213"/>
                  <a:gd name="connsiteX8" fmla="*/ 46181 w 46180"/>
                  <a:gd name="connsiteY8" fmla="*/ 22403 h 24213"/>
                  <a:gd name="connsiteX9" fmla="*/ 43895 w 46180"/>
                  <a:gd name="connsiteY9" fmla="*/ 24213 h 2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180" h="24213">
                    <a:moveTo>
                      <a:pt x="43895" y="24213"/>
                    </a:moveTo>
                    <a:lnTo>
                      <a:pt x="43895" y="24213"/>
                    </a:lnTo>
                    <a:cubicBezTo>
                      <a:pt x="42561" y="24213"/>
                      <a:pt x="11891" y="23641"/>
                      <a:pt x="270" y="3353"/>
                    </a:cubicBezTo>
                    <a:cubicBezTo>
                      <a:pt x="-308" y="2271"/>
                      <a:pt x="70" y="926"/>
                      <a:pt x="1127" y="305"/>
                    </a:cubicBezTo>
                    <a:cubicBezTo>
                      <a:pt x="2169" y="-311"/>
                      <a:pt x="3513" y="35"/>
                      <a:pt x="4128" y="1077"/>
                    </a:cubicBezTo>
                    <a:cubicBezTo>
                      <a:pt x="4144" y="1105"/>
                      <a:pt x="4160" y="1133"/>
                      <a:pt x="4175" y="1162"/>
                    </a:cubicBezTo>
                    <a:cubicBezTo>
                      <a:pt x="14462" y="19260"/>
                      <a:pt x="43609" y="20212"/>
                      <a:pt x="43895" y="20212"/>
                    </a:cubicBezTo>
                    <a:cubicBezTo>
                      <a:pt x="45104" y="20159"/>
                      <a:pt x="46126" y="21097"/>
                      <a:pt x="46179" y="22306"/>
                    </a:cubicBezTo>
                    <a:cubicBezTo>
                      <a:pt x="46180" y="22338"/>
                      <a:pt x="46181" y="22370"/>
                      <a:pt x="46181" y="22403"/>
                    </a:cubicBezTo>
                    <a:cubicBezTo>
                      <a:pt x="45952" y="23477"/>
                      <a:pt x="44993" y="24237"/>
                      <a:pt x="43895" y="242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6448204-2DF5-B296-25FE-FB264BFF8A6F}"/>
                  </a:ext>
                </a:extLst>
              </p:cNvPr>
              <p:cNvSpPr/>
              <p:nvPr/>
            </p:nvSpPr>
            <p:spPr>
              <a:xfrm>
                <a:off x="1368618" y="2486342"/>
                <a:ext cx="142608" cy="189420"/>
              </a:xfrm>
              <a:custGeom>
                <a:avLst/>
                <a:gdLst>
                  <a:gd name="connsiteX0" fmla="*/ 130998 w 142608"/>
                  <a:gd name="connsiteY0" fmla="*/ 189420 h 189420"/>
                  <a:gd name="connsiteX1" fmla="*/ 129569 w 142608"/>
                  <a:gd name="connsiteY1" fmla="*/ 188849 h 189420"/>
                  <a:gd name="connsiteX2" fmla="*/ 124 w 142608"/>
                  <a:gd name="connsiteY2" fmla="*/ 12732 h 189420"/>
                  <a:gd name="connsiteX3" fmla="*/ 1458 w 142608"/>
                  <a:gd name="connsiteY3" fmla="*/ 9779 h 189420"/>
                  <a:gd name="connsiteX4" fmla="*/ 4307 w 142608"/>
                  <a:gd name="connsiteY4" fmla="*/ 10996 h 189420"/>
                  <a:gd name="connsiteX5" fmla="*/ 4315 w 142608"/>
                  <a:gd name="connsiteY5" fmla="*/ 11017 h 189420"/>
                  <a:gd name="connsiteX6" fmla="*/ 129760 w 142608"/>
                  <a:gd name="connsiteY6" fmla="*/ 182943 h 189420"/>
                  <a:gd name="connsiteX7" fmla="*/ 111853 w 142608"/>
                  <a:gd name="connsiteY7" fmla="*/ 3397 h 189420"/>
                  <a:gd name="connsiteX8" fmla="*/ 112519 w 142608"/>
                  <a:gd name="connsiteY8" fmla="*/ 349 h 189420"/>
                  <a:gd name="connsiteX9" fmla="*/ 115567 w 142608"/>
                  <a:gd name="connsiteY9" fmla="*/ 1016 h 189420"/>
                  <a:gd name="connsiteX10" fmla="*/ 133189 w 142608"/>
                  <a:gd name="connsiteY10" fmla="*/ 187801 h 189420"/>
                  <a:gd name="connsiteX11" fmla="*/ 131665 w 142608"/>
                  <a:gd name="connsiteY11" fmla="*/ 189325 h 18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608" h="189420">
                    <a:moveTo>
                      <a:pt x="130998" y="189420"/>
                    </a:moveTo>
                    <a:cubicBezTo>
                      <a:pt x="130466" y="189418"/>
                      <a:pt x="129956" y="189214"/>
                      <a:pt x="129569" y="188849"/>
                    </a:cubicBezTo>
                    <a:cubicBezTo>
                      <a:pt x="75036" y="139428"/>
                      <a:pt x="31012" y="79532"/>
                      <a:pt x="124" y="12732"/>
                    </a:cubicBezTo>
                    <a:cubicBezTo>
                      <a:pt x="-272" y="11550"/>
                      <a:pt x="309" y="10263"/>
                      <a:pt x="1458" y="9779"/>
                    </a:cubicBezTo>
                    <a:cubicBezTo>
                      <a:pt x="2581" y="9328"/>
                      <a:pt x="3856" y="9873"/>
                      <a:pt x="4307" y="10996"/>
                    </a:cubicBezTo>
                    <a:cubicBezTo>
                      <a:pt x="4310" y="11003"/>
                      <a:pt x="4313" y="11010"/>
                      <a:pt x="4315" y="11017"/>
                    </a:cubicBezTo>
                    <a:cubicBezTo>
                      <a:pt x="34352" y="76056"/>
                      <a:pt x="76989" y="134492"/>
                      <a:pt x="129760" y="182943"/>
                    </a:cubicBezTo>
                    <a:cubicBezTo>
                      <a:pt x="134332" y="163417"/>
                      <a:pt x="153191" y="69786"/>
                      <a:pt x="111853" y="3397"/>
                    </a:cubicBezTo>
                    <a:cubicBezTo>
                      <a:pt x="111195" y="2371"/>
                      <a:pt x="111494" y="1007"/>
                      <a:pt x="112519" y="349"/>
                    </a:cubicBezTo>
                    <a:cubicBezTo>
                      <a:pt x="113545" y="-308"/>
                      <a:pt x="114910" y="-10"/>
                      <a:pt x="115567" y="1016"/>
                    </a:cubicBezTo>
                    <a:cubicBezTo>
                      <a:pt x="163192" y="76739"/>
                      <a:pt x="133474" y="186658"/>
                      <a:pt x="133189" y="187801"/>
                    </a:cubicBezTo>
                    <a:cubicBezTo>
                      <a:pt x="133001" y="188551"/>
                      <a:pt x="132415" y="189137"/>
                      <a:pt x="131665" y="1893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9B345458-098F-44EA-DB9C-8C3FB9734C32}"/>
                  </a:ext>
                </a:extLst>
              </p:cNvPr>
              <p:cNvSpPr/>
              <p:nvPr/>
            </p:nvSpPr>
            <p:spPr>
              <a:xfrm>
                <a:off x="1487937" y="2669644"/>
                <a:ext cx="23502" cy="28394"/>
              </a:xfrm>
              <a:custGeom>
                <a:avLst/>
                <a:gdLst>
                  <a:gd name="connsiteX0" fmla="*/ 14441 w 23502"/>
                  <a:gd name="connsiteY0" fmla="*/ 1832 h 28394"/>
                  <a:gd name="connsiteX1" fmla="*/ 22537 w 23502"/>
                  <a:gd name="connsiteY1" fmla="*/ 10500 h 28394"/>
                  <a:gd name="connsiteX2" fmla="*/ 22537 w 23502"/>
                  <a:gd name="connsiteY2" fmla="*/ 16119 h 28394"/>
                  <a:gd name="connsiteX3" fmla="*/ 15965 w 23502"/>
                  <a:gd name="connsiteY3" fmla="*/ 26311 h 28394"/>
                  <a:gd name="connsiteX4" fmla="*/ 9641 w 23502"/>
                  <a:gd name="connsiteY4" fmla="*/ 27656 h 28394"/>
                  <a:gd name="connsiteX5" fmla="*/ 8916 w 23502"/>
                  <a:gd name="connsiteY5" fmla="*/ 27073 h 28394"/>
                  <a:gd name="connsiteX6" fmla="*/ 1392 w 23502"/>
                  <a:gd name="connsiteY6" fmla="*/ 19834 h 28394"/>
                  <a:gd name="connsiteX7" fmla="*/ 534 w 23502"/>
                  <a:gd name="connsiteY7" fmla="*/ 14405 h 28394"/>
                  <a:gd name="connsiteX8" fmla="*/ 6535 w 23502"/>
                  <a:gd name="connsiteY8" fmla="*/ 2880 h 28394"/>
                  <a:gd name="connsiteX9" fmla="*/ 12476 w 23502"/>
                  <a:gd name="connsiteY9" fmla="*/ 327 h 28394"/>
                  <a:gd name="connsiteX10" fmla="*/ 14441 w 23502"/>
                  <a:gd name="connsiteY10" fmla="*/ 1832 h 2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02" h="28394">
                    <a:moveTo>
                      <a:pt x="14441" y="1832"/>
                    </a:moveTo>
                    <a:lnTo>
                      <a:pt x="22537" y="10500"/>
                    </a:lnTo>
                    <a:cubicBezTo>
                      <a:pt x="23824" y="12152"/>
                      <a:pt x="23824" y="14467"/>
                      <a:pt x="22537" y="16119"/>
                    </a:cubicBezTo>
                    <a:lnTo>
                      <a:pt x="15965" y="26311"/>
                    </a:lnTo>
                    <a:cubicBezTo>
                      <a:pt x="14590" y="28429"/>
                      <a:pt x="11758" y="29031"/>
                      <a:pt x="9641" y="27656"/>
                    </a:cubicBezTo>
                    <a:cubicBezTo>
                      <a:pt x="9380" y="27487"/>
                      <a:pt x="9137" y="27291"/>
                      <a:pt x="8916" y="27073"/>
                    </a:cubicBezTo>
                    <a:lnTo>
                      <a:pt x="1392" y="19834"/>
                    </a:lnTo>
                    <a:cubicBezTo>
                      <a:pt x="-71" y="18417"/>
                      <a:pt x="-421" y="16203"/>
                      <a:pt x="534" y="14405"/>
                    </a:cubicBezTo>
                    <a:lnTo>
                      <a:pt x="6535" y="2880"/>
                    </a:lnTo>
                    <a:cubicBezTo>
                      <a:pt x="7471" y="534"/>
                      <a:pt x="10130" y="-609"/>
                      <a:pt x="12476" y="327"/>
                    </a:cubicBezTo>
                    <a:cubicBezTo>
                      <a:pt x="13257" y="638"/>
                      <a:pt x="13937" y="1159"/>
                      <a:pt x="14441" y="18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0768DC05-0492-711C-C7CD-7E0EFCABF859}"/>
                  </a:ext>
                </a:extLst>
              </p:cNvPr>
              <p:cNvSpPr/>
              <p:nvPr/>
            </p:nvSpPr>
            <p:spPr>
              <a:xfrm>
                <a:off x="1232820" y="2506313"/>
                <a:ext cx="121181" cy="198977"/>
              </a:xfrm>
              <a:custGeom>
                <a:avLst/>
                <a:gdLst>
                  <a:gd name="connsiteX0" fmla="*/ 90964 w 121181"/>
                  <a:gd name="connsiteY0" fmla="*/ 0 h 198977"/>
                  <a:gd name="connsiteX1" fmla="*/ 0 w 121181"/>
                  <a:gd name="connsiteY1" fmla="*/ 158401 h 198977"/>
                  <a:gd name="connsiteX2" fmla="*/ 111347 w 121181"/>
                  <a:gd name="connsiteY2" fmla="*/ 198977 h 198977"/>
                  <a:gd name="connsiteX3" fmla="*/ 90964 w 121181"/>
                  <a:gd name="connsiteY3" fmla="*/ 0 h 19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181" h="198977">
                    <a:moveTo>
                      <a:pt x="90964" y="0"/>
                    </a:moveTo>
                    <a:cubicBezTo>
                      <a:pt x="33814" y="13240"/>
                      <a:pt x="12763" y="59150"/>
                      <a:pt x="0" y="158401"/>
                    </a:cubicBezTo>
                    <a:cubicBezTo>
                      <a:pt x="25432" y="187547"/>
                      <a:pt x="111347" y="198977"/>
                      <a:pt x="111347" y="198977"/>
                    </a:cubicBezTo>
                    <a:cubicBezTo>
                      <a:pt x="111347" y="198977"/>
                      <a:pt x="143732" y="50006"/>
                      <a:pt x="90964" y="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C7F0AA64-A278-3324-9BA3-5F61B51FC5F5}"/>
                  </a:ext>
                </a:extLst>
              </p:cNvPr>
              <p:cNvSpPr/>
              <p:nvPr/>
            </p:nvSpPr>
            <p:spPr>
              <a:xfrm>
                <a:off x="1552765" y="2428303"/>
                <a:ext cx="70770" cy="91647"/>
              </a:xfrm>
              <a:custGeom>
                <a:avLst/>
                <a:gdLst>
                  <a:gd name="connsiteX0" fmla="*/ 70771 w 70770"/>
                  <a:gd name="connsiteY0" fmla="*/ 59055 h 91647"/>
                  <a:gd name="connsiteX1" fmla="*/ 47625 w 70770"/>
                  <a:gd name="connsiteY1" fmla="*/ 0 h 91647"/>
                  <a:gd name="connsiteX2" fmla="*/ 0 w 70770"/>
                  <a:gd name="connsiteY2" fmla="*/ 51340 h 91647"/>
                  <a:gd name="connsiteX3" fmla="*/ 49721 w 70770"/>
                  <a:gd name="connsiteY3" fmla="*/ 89440 h 9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770" h="91647">
                    <a:moveTo>
                      <a:pt x="70771" y="59055"/>
                    </a:moveTo>
                    <a:lnTo>
                      <a:pt x="47625" y="0"/>
                    </a:lnTo>
                    <a:lnTo>
                      <a:pt x="0" y="51340"/>
                    </a:lnTo>
                    <a:cubicBezTo>
                      <a:pt x="0" y="51340"/>
                      <a:pt x="23813" y="102775"/>
                      <a:pt x="49721" y="89440"/>
                    </a:cubicBez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E227228A-6992-5B11-298A-4943DA3DDE4A}"/>
                  </a:ext>
                </a:extLst>
              </p:cNvPr>
              <p:cNvSpPr/>
              <p:nvPr/>
            </p:nvSpPr>
            <p:spPr>
              <a:xfrm>
                <a:off x="1524190" y="2390298"/>
                <a:ext cx="76200" cy="89344"/>
              </a:xfrm>
              <a:custGeom>
                <a:avLst/>
                <a:gdLst>
                  <a:gd name="connsiteX0" fmla="*/ 26289 w 76200"/>
                  <a:gd name="connsiteY0" fmla="*/ 0 h 89344"/>
                  <a:gd name="connsiteX1" fmla="*/ 0 w 76200"/>
                  <a:gd name="connsiteY1" fmla="*/ 58102 h 89344"/>
                  <a:gd name="connsiteX2" fmla="*/ 28194 w 76200"/>
                  <a:gd name="connsiteY2" fmla="*/ 89344 h 89344"/>
                  <a:gd name="connsiteX3" fmla="*/ 76200 w 76200"/>
                  <a:gd name="connsiteY3" fmla="*/ 38005 h 89344"/>
                  <a:gd name="connsiteX4" fmla="*/ 26289 w 76200"/>
                  <a:gd name="connsiteY4" fmla="*/ 0 h 89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89344">
                    <a:moveTo>
                      <a:pt x="26289" y="0"/>
                    </a:moveTo>
                    <a:lnTo>
                      <a:pt x="0" y="58102"/>
                    </a:lnTo>
                    <a:lnTo>
                      <a:pt x="28194" y="89344"/>
                    </a:lnTo>
                    <a:lnTo>
                      <a:pt x="76200" y="38005"/>
                    </a:lnTo>
                    <a:lnTo>
                      <a:pt x="26289" y="0"/>
                    </a:lnTo>
                    <a:close/>
                  </a:path>
                </a:pathLst>
              </a:custGeom>
              <a:solidFill>
                <a:srgbClr val="EB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F6365CB0-2181-D547-745E-45750D84B656}"/>
                  </a:ext>
                </a:extLst>
              </p:cNvPr>
              <p:cNvSpPr/>
              <p:nvPr/>
            </p:nvSpPr>
            <p:spPr>
              <a:xfrm>
                <a:off x="1573171" y="2463775"/>
                <a:ext cx="226844" cy="244657"/>
              </a:xfrm>
              <a:custGeom>
                <a:avLst/>
                <a:gdLst>
                  <a:gd name="connsiteX0" fmla="*/ 121802 w 226844"/>
                  <a:gd name="connsiteY0" fmla="*/ 223227 h 244657"/>
                  <a:gd name="connsiteX1" fmla="*/ 154187 w 226844"/>
                  <a:gd name="connsiteY1" fmla="*/ 238371 h 244657"/>
                  <a:gd name="connsiteX2" fmla="*/ 163712 w 226844"/>
                  <a:gd name="connsiteY2" fmla="*/ 241705 h 244657"/>
                  <a:gd name="connsiteX3" fmla="*/ 169618 w 226844"/>
                  <a:gd name="connsiteY3" fmla="*/ 243324 h 244657"/>
                  <a:gd name="connsiteX4" fmla="*/ 172475 w 226844"/>
                  <a:gd name="connsiteY4" fmla="*/ 244086 h 244657"/>
                  <a:gd name="connsiteX5" fmla="*/ 173237 w 226844"/>
                  <a:gd name="connsiteY5" fmla="*/ 244086 h 244657"/>
                  <a:gd name="connsiteX6" fmla="*/ 175142 w 226844"/>
                  <a:gd name="connsiteY6" fmla="*/ 244086 h 244657"/>
                  <a:gd name="connsiteX7" fmla="*/ 179143 w 226844"/>
                  <a:gd name="connsiteY7" fmla="*/ 244658 h 244657"/>
                  <a:gd name="connsiteX8" fmla="*/ 181143 w 226844"/>
                  <a:gd name="connsiteY8" fmla="*/ 244658 h 244657"/>
                  <a:gd name="connsiteX9" fmla="*/ 183905 w 226844"/>
                  <a:gd name="connsiteY9" fmla="*/ 244658 h 244657"/>
                  <a:gd name="connsiteX10" fmla="*/ 189620 w 226844"/>
                  <a:gd name="connsiteY10" fmla="*/ 244658 h 244657"/>
                  <a:gd name="connsiteX11" fmla="*/ 199145 w 226844"/>
                  <a:gd name="connsiteY11" fmla="*/ 242562 h 244657"/>
                  <a:gd name="connsiteX12" fmla="*/ 211242 w 226844"/>
                  <a:gd name="connsiteY12" fmla="*/ 235895 h 244657"/>
                  <a:gd name="connsiteX13" fmla="*/ 221719 w 226844"/>
                  <a:gd name="connsiteY13" fmla="*/ 223512 h 244657"/>
                  <a:gd name="connsiteX14" fmla="*/ 224767 w 226844"/>
                  <a:gd name="connsiteY14" fmla="*/ 216369 h 244657"/>
                  <a:gd name="connsiteX15" fmla="*/ 226101 w 226844"/>
                  <a:gd name="connsiteY15" fmla="*/ 210749 h 244657"/>
                  <a:gd name="connsiteX16" fmla="*/ 226768 w 226844"/>
                  <a:gd name="connsiteY16" fmla="*/ 205129 h 244657"/>
                  <a:gd name="connsiteX17" fmla="*/ 226768 w 226844"/>
                  <a:gd name="connsiteY17" fmla="*/ 201510 h 244657"/>
                  <a:gd name="connsiteX18" fmla="*/ 226006 w 226844"/>
                  <a:gd name="connsiteY18" fmla="*/ 195033 h 244657"/>
                  <a:gd name="connsiteX19" fmla="*/ 224005 w 226844"/>
                  <a:gd name="connsiteY19" fmla="*/ 187699 h 244657"/>
                  <a:gd name="connsiteX20" fmla="*/ 222005 w 226844"/>
                  <a:gd name="connsiteY20" fmla="*/ 182840 h 244657"/>
                  <a:gd name="connsiteX21" fmla="*/ 220195 w 226844"/>
                  <a:gd name="connsiteY21" fmla="*/ 179221 h 244657"/>
                  <a:gd name="connsiteX22" fmla="*/ 218481 w 226844"/>
                  <a:gd name="connsiteY22" fmla="*/ 176364 h 244657"/>
                  <a:gd name="connsiteX23" fmla="*/ 206670 w 226844"/>
                  <a:gd name="connsiteY23" fmla="*/ 160076 h 244657"/>
                  <a:gd name="connsiteX24" fmla="*/ 195621 w 226844"/>
                  <a:gd name="connsiteY24" fmla="*/ 147312 h 244657"/>
                  <a:gd name="connsiteX25" fmla="*/ 173523 w 226844"/>
                  <a:gd name="connsiteY25" fmla="*/ 124452 h 244657"/>
                  <a:gd name="connsiteX26" fmla="*/ 128470 w 226844"/>
                  <a:gd name="connsiteY26" fmla="*/ 82256 h 244657"/>
                  <a:gd name="connsiteX27" fmla="*/ 34363 w 226844"/>
                  <a:gd name="connsiteY27" fmla="*/ 4342 h 244657"/>
                  <a:gd name="connsiteX28" fmla="*/ 4341 w 226844"/>
                  <a:gd name="connsiteY28" fmla="*/ 8501 h 244657"/>
                  <a:gd name="connsiteX29" fmla="*/ 4930 w 226844"/>
                  <a:gd name="connsiteY29" fmla="*/ 35108 h 244657"/>
                  <a:gd name="connsiteX30" fmla="*/ 4930 w 226844"/>
                  <a:gd name="connsiteY30" fmla="*/ 35108 h 244657"/>
                  <a:gd name="connsiteX31" fmla="*/ 83035 w 226844"/>
                  <a:gd name="connsiteY31" fmla="*/ 126548 h 244657"/>
                  <a:gd name="connsiteX32" fmla="*/ 121135 w 226844"/>
                  <a:gd name="connsiteY32" fmla="*/ 171982 h 244657"/>
                  <a:gd name="connsiteX33" fmla="*/ 139042 w 226844"/>
                  <a:gd name="connsiteY33" fmla="*/ 194461 h 244657"/>
                  <a:gd name="connsiteX34" fmla="*/ 146853 w 226844"/>
                  <a:gd name="connsiteY34" fmla="*/ 205320 h 244657"/>
                  <a:gd name="connsiteX35" fmla="*/ 151996 w 226844"/>
                  <a:gd name="connsiteY35" fmla="*/ 213892 h 244657"/>
                  <a:gd name="connsiteX36" fmla="*/ 151996 w 226844"/>
                  <a:gd name="connsiteY36" fmla="*/ 213892 h 244657"/>
                  <a:gd name="connsiteX37" fmla="*/ 151996 w 226844"/>
                  <a:gd name="connsiteY37" fmla="*/ 213892 h 244657"/>
                  <a:gd name="connsiteX38" fmla="*/ 151425 w 226844"/>
                  <a:gd name="connsiteY38" fmla="*/ 212558 h 244657"/>
                  <a:gd name="connsiteX39" fmla="*/ 150377 w 226844"/>
                  <a:gd name="connsiteY39" fmla="*/ 208939 h 244657"/>
                  <a:gd name="connsiteX40" fmla="*/ 149806 w 226844"/>
                  <a:gd name="connsiteY40" fmla="*/ 204272 h 244657"/>
                  <a:gd name="connsiteX41" fmla="*/ 149805 w 226844"/>
                  <a:gd name="connsiteY41" fmla="*/ 201605 h 244657"/>
                  <a:gd name="connsiteX42" fmla="*/ 150282 w 226844"/>
                  <a:gd name="connsiteY42" fmla="*/ 196842 h 244657"/>
                  <a:gd name="connsiteX43" fmla="*/ 151425 w 226844"/>
                  <a:gd name="connsiteY43" fmla="*/ 192270 h 244657"/>
                  <a:gd name="connsiteX44" fmla="*/ 154187 w 226844"/>
                  <a:gd name="connsiteY44" fmla="*/ 185888 h 244657"/>
                  <a:gd name="connsiteX45" fmla="*/ 163712 w 226844"/>
                  <a:gd name="connsiteY45" fmla="*/ 174935 h 244657"/>
                  <a:gd name="connsiteX46" fmla="*/ 174189 w 226844"/>
                  <a:gd name="connsiteY46" fmla="*/ 169124 h 244657"/>
                  <a:gd name="connsiteX47" fmla="*/ 181809 w 226844"/>
                  <a:gd name="connsiteY47" fmla="*/ 167410 h 244657"/>
                  <a:gd name="connsiteX48" fmla="*/ 185619 w 226844"/>
                  <a:gd name="connsiteY48" fmla="*/ 167410 h 244657"/>
                  <a:gd name="connsiteX49" fmla="*/ 188572 w 226844"/>
                  <a:gd name="connsiteY49" fmla="*/ 167410 h 244657"/>
                  <a:gd name="connsiteX50" fmla="*/ 190668 w 226844"/>
                  <a:gd name="connsiteY50" fmla="*/ 167410 h 244657"/>
                  <a:gd name="connsiteX51" fmla="*/ 191620 w 226844"/>
                  <a:gd name="connsiteY51" fmla="*/ 167410 h 244657"/>
                  <a:gd name="connsiteX52" fmla="*/ 191620 w 226844"/>
                  <a:gd name="connsiteY52" fmla="*/ 167410 h 244657"/>
                  <a:gd name="connsiteX53" fmla="*/ 190954 w 226844"/>
                  <a:gd name="connsiteY53" fmla="*/ 167410 h 244657"/>
                  <a:gd name="connsiteX54" fmla="*/ 189620 w 226844"/>
                  <a:gd name="connsiteY54" fmla="*/ 166839 h 244657"/>
                  <a:gd name="connsiteX55" fmla="*/ 184953 w 226844"/>
                  <a:gd name="connsiteY55" fmla="*/ 164743 h 244657"/>
                  <a:gd name="connsiteX56" fmla="*/ 163617 w 226844"/>
                  <a:gd name="connsiteY56" fmla="*/ 152361 h 244657"/>
                  <a:gd name="connsiteX57" fmla="*/ 121802 w 226844"/>
                  <a:gd name="connsiteY57" fmla="*/ 223227 h 244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26844" h="244657">
                    <a:moveTo>
                      <a:pt x="121802" y="223227"/>
                    </a:moveTo>
                    <a:cubicBezTo>
                      <a:pt x="132211" y="229062"/>
                      <a:pt x="143036" y="234124"/>
                      <a:pt x="154187" y="238371"/>
                    </a:cubicBezTo>
                    <a:lnTo>
                      <a:pt x="163712" y="241705"/>
                    </a:lnTo>
                    <a:lnTo>
                      <a:pt x="169618" y="243324"/>
                    </a:lnTo>
                    <a:lnTo>
                      <a:pt x="172475" y="244086"/>
                    </a:lnTo>
                    <a:lnTo>
                      <a:pt x="173237" y="244086"/>
                    </a:lnTo>
                    <a:lnTo>
                      <a:pt x="175142" y="244086"/>
                    </a:lnTo>
                    <a:lnTo>
                      <a:pt x="179143" y="244658"/>
                    </a:lnTo>
                    <a:lnTo>
                      <a:pt x="181143" y="244658"/>
                    </a:lnTo>
                    <a:lnTo>
                      <a:pt x="183905" y="244658"/>
                    </a:lnTo>
                    <a:lnTo>
                      <a:pt x="189620" y="244658"/>
                    </a:lnTo>
                    <a:cubicBezTo>
                      <a:pt x="192866" y="244331"/>
                      <a:pt x="196062" y="243628"/>
                      <a:pt x="199145" y="242562"/>
                    </a:cubicBezTo>
                    <a:cubicBezTo>
                      <a:pt x="203521" y="241031"/>
                      <a:pt x="207610" y="238777"/>
                      <a:pt x="211242" y="235895"/>
                    </a:cubicBezTo>
                    <a:cubicBezTo>
                      <a:pt x="215530" y="232513"/>
                      <a:pt x="219094" y="228301"/>
                      <a:pt x="221719" y="223512"/>
                    </a:cubicBezTo>
                    <a:cubicBezTo>
                      <a:pt x="222954" y="221230"/>
                      <a:pt x="223974" y="218839"/>
                      <a:pt x="224767" y="216369"/>
                    </a:cubicBezTo>
                    <a:cubicBezTo>
                      <a:pt x="225357" y="214533"/>
                      <a:pt x="225803" y="212654"/>
                      <a:pt x="226101" y="210749"/>
                    </a:cubicBezTo>
                    <a:cubicBezTo>
                      <a:pt x="226469" y="208896"/>
                      <a:pt x="226692" y="207017"/>
                      <a:pt x="226768" y="205129"/>
                    </a:cubicBezTo>
                    <a:cubicBezTo>
                      <a:pt x="226870" y="203925"/>
                      <a:pt x="226870" y="202714"/>
                      <a:pt x="226768" y="201510"/>
                    </a:cubicBezTo>
                    <a:cubicBezTo>
                      <a:pt x="226666" y="199335"/>
                      <a:pt x="226411" y="197171"/>
                      <a:pt x="226006" y="195033"/>
                    </a:cubicBezTo>
                    <a:cubicBezTo>
                      <a:pt x="225526" y="192541"/>
                      <a:pt x="224857" y="190089"/>
                      <a:pt x="224005" y="187699"/>
                    </a:cubicBezTo>
                    <a:lnTo>
                      <a:pt x="222005" y="182840"/>
                    </a:lnTo>
                    <a:lnTo>
                      <a:pt x="220195" y="179221"/>
                    </a:lnTo>
                    <a:lnTo>
                      <a:pt x="218481" y="176364"/>
                    </a:lnTo>
                    <a:cubicBezTo>
                      <a:pt x="214986" y="170627"/>
                      <a:pt x="211036" y="165181"/>
                      <a:pt x="206670" y="160076"/>
                    </a:cubicBezTo>
                    <a:cubicBezTo>
                      <a:pt x="202955" y="155504"/>
                      <a:pt x="199240" y="151408"/>
                      <a:pt x="195621" y="147312"/>
                    </a:cubicBezTo>
                    <a:cubicBezTo>
                      <a:pt x="188287" y="139311"/>
                      <a:pt x="180952" y="131787"/>
                      <a:pt x="173523" y="124452"/>
                    </a:cubicBezTo>
                    <a:cubicBezTo>
                      <a:pt x="158664" y="109879"/>
                      <a:pt x="143805" y="95877"/>
                      <a:pt x="128470" y="82256"/>
                    </a:cubicBezTo>
                    <a:cubicBezTo>
                      <a:pt x="98085" y="55015"/>
                      <a:pt x="66748" y="29202"/>
                      <a:pt x="34363" y="4342"/>
                    </a:cubicBezTo>
                    <a:cubicBezTo>
                      <a:pt x="24924" y="-2800"/>
                      <a:pt x="11483" y="-938"/>
                      <a:pt x="4341" y="8501"/>
                    </a:cubicBezTo>
                    <a:cubicBezTo>
                      <a:pt x="-1660" y="16432"/>
                      <a:pt x="-1416" y="27450"/>
                      <a:pt x="4930" y="35108"/>
                    </a:cubicBezTo>
                    <a:lnTo>
                      <a:pt x="4930" y="35108"/>
                    </a:lnTo>
                    <a:cubicBezTo>
                      <a:pt x="30838" y="65778"/>
                      <a:pt x="57032" y="96449"/>
                      <a:pt x="83035" y="126548"/>
                    </a:cubicBezTo>
                    <a:cubicBezTo>
                      <a:pt x="95894" y="141788"/>
                      <a:pt x="108943" y="156742"/>
                      <a:pt x="121135" y="171982"/>
                    </a:cubicBezTo>
                    <a:cubicBezTo>
                      <a:pt x="127422" y="179507"/>
                      <a:pt x="133423" y="187031"/>
                      <a:pt x="139042" y="194461"/>
                    </a:cubicBezTo>
                    <a:cubicBezTo>
                      <a:pt x="141805" y="198081"/>
                      <a:pt x="144472" y="201795"/>
                      <a:pt x="146853" y="205320"/>
                    </a:cubicBezTo>
                    <a:cubicBezTo>
                      <a:pt x="148753" y="208061"/>
                      <a:pt x="150471" y="210925"/>
                      <a:pt x="151996" y="213892"/>
                    </a:cubicBezTo>
                    <a:lnTo>
                      <a:pt x="151996" y="213892"/>
                    </a:lnTo>
                    <a:lnTo>
                      <a:pt x="151996" y="213892"/>
                    </a:lnTo>
                    <a:cubicBezTo>
                      <a:pt x="151736" y="213481"/>
                      <a:pt x="151543" y="213031"/>
                      <a:pt x="151425" y="212558"/>
                    </a:cubicBezTo>
                    <a:cubicBezTo>
                      <a:pt x="150986" y="211380"/>
                      <a:pt x="150635" y="210170"/>
                      <a:pt x="150377" y="208939"/>
                    </a:cubicBezTo>
                    <a:cubicBezTo>
                      <a:pt x="150087" y="207397"/>
                      <a:pt x="149896" y="205838"/>
                      <a:pt x="149806" y="204272"/>
                    </a:cubicBezTo>
                    <a:lnTo>
                      <a:pt x="149805" y="201605"/>
                    </a:lnTo>
                    <a:cubicBezTo>
                      <a:pt x="149823" y="200006"/>
                      <a:pt x="149982" y="198412"/>
                      <a:pt x="150282" y="196842"/>
                    </a:cubicBezTo>
                    <a:cubicBezTo>
                      <a:pt x="150561" y="195295"/>
                      <a:pt x="150943" y="193767"/>
                      <a:pt x="151425" y="192270"/>
                    </a:cubicBezTo>
                    <a:cubicBezTo>
                      <a:pt x="152124" y="190054"/>
                      <a:pt x="153050" y="187915"/>
                      <a:pt x="154187" y="185888"/>
                    </a:cubicBezTo>
                    <a:cubicBezTo>
                      <a:pt x="156585" y="181628"/>
                      <a:pt x="159826" y="177901"/>
                      <a:pt x="163712" y="174935"/>
                    </a:cubicBezTo>
                    <a:cubicBezTo>
                      <a:pt x="166894" y="172484"/>
                      <a:pt x="170426" y="170526"/>
                      <a:pt x="174189" y="169124"/>
                    </a:cubicBezTo>
                    <a:cubicBezTo>
                      <a:pt x="176647" y="168233"/>
                      <a:pt x="179207" y="167657"/>
                      <a:pt x="181809" y="167410"/>
                    </a:cubicBezTo>
                    <a:cubicBezTo>
                      <a:pt x="183075" y="167265"/>
                      <a:pt x="184354" y="167265"/>
                      <a:pt x="185619" y="167410"/>
                    </a:cubicBezTo>
                    <a:lnTo>
                      <a:pt x="188572" y="167410"/>
                    </a:lnTo>
                    <a:lnTo>
                      <a:pt x="190668" y="167410"/>
                    </a:lnTo>
                    <a:lnTo>
                      <a:pt x="191620" y="167410"/>
                    </a:lnTo>
                    <a:lnTo>
                      <a:pt x="191620" y="167410"/>
                    </a:lnTo>
                    <a:lnTo>
                      <a:pt x="190954" y="167410"/>
                    </a:lnTo>
                    <a:lnTo>
                      <a:pt x="189620" y="166839"/>
                    </a:lnTo>
                    <a:lnTo>
                      <a:pt x="184953" y="164743"/>
                    </a:lnTo>
                    <a:cubicBezTo>
                      <a:pt x="178380" y="161505"/>
                      <a:pt x="171046" y="157028"/>
                      <a:pt x="163617" y="152361"/>
                    </a:cubicBezTo>
                    <a:cubicBezTo>
                      <a:pt x="148091" y="143693"/>
                      <a:pt x="102180" y="212749"/>
                      <a:pt x="121802" y="223227"/>
                    </a:cubicBezTo>
                    <a:close/>
                  </a:path>
                </a:pathLst>
              </a:custGeom>
              <a:solidFill>
                <a:srgbClr val="E9B37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5" name="文本框 244">
            <a:extLst>
              <a:ext uri="{FF2B5EF4-FFF2-40B4-BE49-F238E27FC236}">
                <a16:creationId xmlns:a16="http://schemas.microsoft.com/office/drawing/2014/main" id="{E640FD84-BB26-7453-1AED-3475D63641F0}"/>
              </a:ext>
            </a:extLst>
          </p:cNvPr>
          <p:cNvSpPr txBox="1"/>
          <p:nvPr/>
        </p:nvSpPr>
        <p:spPr>
          <a:xfrm>
            <a:off x="6281800" y="1642827"/>
            <a:ext cx="48285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谢谢观看 </a:t>
            </a:r>
            <a:r>
              <a:rPr lang="en-US" altLang="zh-CN" sz="4400" dirty="0">
                <a:solidFill>
                  <a:srgbClr val="407BFF"/>
                </a:solidFill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THANKS</a:t>
            </a:r>
            <a:endParaRPr lang="zh-CN" altLang="en-US" sz="4400" dirty="0">
              <a:solidFill>
                <a:srgbClr val="407BFF"/>
              </a:solidFill>
              <a:latin typeface="Alimama ShuHeiTi" pitchFamily="2" charset="-122"/>
              <a:ea typeface="Alimama ShuHeiTi" pitchFamily="2" charset="-122"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856BF8-9238-A5A7-7DB7-F5BB90402E5A}"/>
              </a:ext>
            </a:extLst>
          </p:cNvPr>
          <p:cNvSpPr/>
          <p:nvPr/>
        </p:nvSpPr>
        <p:spPr>
          <a:xfrm>
            <a:off x="0" y="-464820"/>
            <a:ext cx="220980" cy="220980"/>
          </a:xfrm>
          <a:prstGeom prst="ellipse">
            <a:avLst/>
          </a:prstGeom>
          <a:solidFill>
            <a:srgbClr val="407B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FB4E875-E1A9-25F5-52CB-94B3224A639E}"/>
              </a:ext>
            </a:extLst>
          </p:cNvPr>
          <p:cNvSpPr/>
          <p:nvPr/>
        </p:nvSpPr>
        <p:spPr>
          <a:xfrm>
            <a:off x="377190" y="-464820"/>
            <a:ext cx="220980" cy="220980"/>
          </a:xfrm>
          <a:prstGeom prst="ellipse">
            <a:avLst/>
          </a:prstGeom>
          <a:solidFill>
            <a:srgbClr val="515B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FB94E8A-97D6-AF4F-17C4-DB8346B743D6}"/>
              </a:ext>
            </a:extLst>
          </p:cNvPr>
          <p:cNvSpPr/>
          <p:nvPr/>
        </p:nvSpPr>
        <p:spPr>
          <a:xfrm>
            <a:off x="754380" y="-464820"/>
            <a:ext cx="220980" cy="220980"/>
          </a:xfrm>
          <a:prstGeom prst="ellipse">
            <a:avLst/>
          </a:prstGeom>
          <a:solidFill>
            <a:srgbClr val="8CB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35D89BF-86F5-5293-A210-1B14875C034C}"/>
              </a:ext>
            </a:extLst>
          </p:cNvPr>
          <p:cNvSpPr txBox="1"/>
          <p:nvPr/>
        </p:nvSpPr>
        <p:spPr>
          <a:xfrm>
            <a:off x="6291998" y="616713"/>
            <a:ext cx="28857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25400">
                  <a:gradFill>
                    <a:gsLst>
                      <a:gs pos="0">
                        <a:srgbClr val="407BFF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000" dirty="0">
              <a:ln w="25400">
                <a:gradFill>
                  <a:gsLst>
                    <a:gs pos="0">
                      <a:srgbClr val="407BFF"/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686C12-D406-06AC-39F7-3E25DB40B349}"/>
              </a:ext>
            </a:extLst>
          </p:cNvPr>
          <p:cNvGrpSpPr/>
          <p:nvPr/>
        </p:nvGrpSpPr>
        <p:grpSpPr>
          <a:xfrm>
            <a:off x="-1989746" y="5513296"/>
            <a:ext cx="4799653" cy="747838"/>
            <a:chOff x="-1989746" y="5513296"/>
            <a:chExt cx="4799653" cy="74783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F3FD6A1-7EA4-4615-DCEA-E68F0623E842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B37C75D-0C4C-DBA0-4FD1-8BBC87E849D1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7298684-CDDB-14B2-3063-924F64122B0A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C205BBC-D4D7-9C91-62A5-59EB804B1B0F}"/>
              </a:ext>
            </a:extLst>
          </p:cNvPr>
          <p:cNvSpPr/>
          <p:nvPr/>
        </p:nvSpPr>
        <p:spPr>
          <a:xfrm>
            <a:off x="6392631" y="2521395"/>
            <a:ext cx="5799369" cy="4896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407BFF"/>
              </a:gs>
              <a:gs pos="100000">
                <a:srgbClr val="8CB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4" name="组合 25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010B7E0-BE93-44AD-8BAE-090F1F4ACCF3}"/>
              </a:ext>
            </a:extLst>
          </p:cNvPr>
          <p:cNvGrpSpPr/>
          <p:nvPr/>
        </p:nvGrpSpPr>
        <p:grpSpPr>
          <a:xfrm>
            <a:off x="539223" y="418198"/>
            <a:ext cx="1160547" cy="478968"/>
            <a:chOff x="8244408" y="263825"/>
            <a:chExt cx="575796" cy="237636"/>
          </a:xfrm>
          <a:solidFill>
            <a:srgbClr val="8CB0FF"/>
          </a:solidFill>
        </p:grpSpPr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504EC538-39BF-F677-D809-DE2979C50C49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70733045-2101-CFB7-ADB7-2B998DF12A48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257" name="文本框-2_矢量">
              <a:extLst>
                <a:ext uri="{FF2B5EF4-FFF2-40B4-BE49-F238E27FC236}">
                  <a16:creationId xmlns:a16="http://schemas.microsoft.com/office/drawing/2014/main" id="{02105044-AF03-0B01-DF94-6B89591FB03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58" name="文本框 257">
                <a:extLst>
                  <a:ext uri="{FF2B5EF4-FFF2-40B4-BE49-F238E27FC236}">
                    <a16:creationId xmlns:a16="http://schemas.microsoft.com/office/drawing/2014/main" id="{7FCC9BE6-4691-0AB5-F3E0-5056DB324189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2400"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59" name="文本框 258">
                <a:extLst>
                  <a:ext uri="{FF2B5EF4-FFF2-40B4-BE49-F238E27FC236}">
                    <a16:creationId xmlns:a16="http://schemas.microsoft.com/office/drawing/2014/main" id="{950807B9-06E9-6756-AD6E-906269F20C57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2400"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60" name="文本框 259">
                <a:extLst>
                  <a:ext uri="{FF2B5EF4-FFF2-40B4-BE49-F238E27FC236}">
                    <a16:creationId xmlns:a16="http://schemas.microsoft.com/office/drawing/2014/main" id="{A08B7F78-F820-7C99-BF1E-902E4613DDD5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2400"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ADB66608-6E66-C0EF-69AA-93A61F36259D}"/>
              </a:ext>
            </a:extLst>
          </p:cNvPr>
          <p:cNvGrpSpPr/>
          <p:nvPr/>
        </p:nvGrpSpPr>
        <p:grpSpPr>
          <a:xfrm>
            <a:off x="6392631" y="3931575"/>
            <a:ext cx="4378193" cy="315056"/>
            <a:chOff x="6348407" y="4273621"/>
            <a:chExt cx="4378193" cy="315056"/>
          </a:xfrm>
        </p:grpSpPr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1562B212-58A0-EFB8-E567-581D0E3B9D02}"/>
                </a:ext>
              </a:extLst>
            </p:cNvPr>
            <p:cNvSpPr txBox="1"/>
            <p:nvPr/>
          </p:nvSpPr>
          <p:spPr>
            <a:xfrm>
              <a:off x="6681875" y="428090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63238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63238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63238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62" name="iconfont-10019-4889788">
              <a:extLst>
                <a:ext uri="{FF2B5EF4-FFF2-40B4-BE49-F238E27FC236}">
                  <a16:creationId xmlns:a16="http://schemas.microsoft.com/office/drawing/2014/main" id="{4734A1B8-AEEC-7851-1112-BAE7722BCFF8}"/>
                </a:ext>
              </a:extLst>
            </p:cNvPr>
            <p:cNvSpPr/>
            <p:nvPr/>
          </p:nvSpPr>
          <p:spPr>
            <a:xfrm>
              <a:off x="6348407" y="427362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>
                <a:cs typeface="+mn-ea"/>
              </a:endParaRP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1C7F9C0A-6152-050D-98EE-1B3D8DDD19A8}"/>
                </a:ext>
              </a:extLst>
            </p:cNvPr>
            <p:cNvSpPr txBox="1"/>
            <p:nvPr/>
          </p:nvSpPr>
          <p:spPr>
            <a:xfrm>
              <a:off x="9058395" y="427362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63238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63238"/>
                  </a:solidFill>
                  <a:sym typeface="+mn-lt"/>
                </a:rPr>
                <a:t>2024.01.23</a:t>
              </a:r>
              <a:endParaRPr lang="zh-CN" altLang="en-US" sz="1400" dirty="0">
                <a:solidFill>
                  <a:srgbClr val="263238"/>
                </a:solidFill>
                <a:sym typeface="+mn-lt"/>
              </a:endParaRPr>
            </a:p>
          </p:txBody>
        </p:sp>
        <p:sp>
          <p:nvSpPr>
            <p:cNvPr id="264" name="iconfont-11899-5651509">
              <a:extLst>
                <a:ext uri="{FF2B5EF4-FFF2-40B4-BE49-F238E27FC236}">
                  <a16:creationId xmlns:a16="http://schemas.microsoft.com/office/drawing/2014/main" id="{E25E3899-4AFC-C54D-0D54-4B5272853CA9}"/>
                </a:ext>
              </a:extLst>
            </p:cNvPr>
            <p:cNvSpPr/>
            <p:nvPr/>
          </p:nvSpPr>
          <p:spPr>
            <a:xfrm>
              <a:off x="8729781" y="427362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 dirty="0">
                <a:cs typeface="+mn-ea"/>
              </a:endParaRPr>
            </a:p>
          </p:txBody>
        </p:sp>
      </p:grpSp>
      <p:sp>
        <p:nvSpPr>
          <p:cNvPr id="265" name="文本框 264">
            <a:extLst>
              <a:ext uri="{FF2B5EF4-FFF2-40B4-BE49-F238E27FC236}">
                <a16:creationId xmlns:a16="http://schemas.microsoft.com/office/drawing/2014/main" id="{A59B64EF-6813-E60E-93B7-F191369DC884}"/>
              </a:ext>
            </a:extLst>
          </p:cNvPr>
          <p:cNvSpPr txBox="1"/>
          <p:nvPr/>
        </p:nvSpPr>
        <p:spPr>
          <a:xfrm>
            <a:off x="6294163" y="3107181"/>
            <a:ext cx="5415237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id="{D798F54C-F536-D0A8-6E9E-90181134C57B}"/>
              </a:ext>
            </a:extLst>
          </p:cNvPr>
          <p:cNvSpPr txBox="1"/>
          <p:nvPr/>
        </p:nvSpPr>
        <p:spPr>
          <a:xfrm>
            <a:off x="6846391" y="2624094"/>
            <a:ext cx="3493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年终述职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301" name="缺角矩形 300">
            <a:extLst>
              <a:ext uri="{FF2B5EF4-FFF2-40B4-BE49-F238E27FC236}">
                <a16:creationId xmlns:a16="http://schemas.microsoft.com/office/drawing/2014/main" id="{F5E1F41A-3056-AD12-1B52-F796FE5FA24F}"/>
              </a:ext>
            </a:extLst>
          </p:cNvPr>
          <p:cNvSpPr/>
          <p:nvPr/>
        </p:nvSpPr>
        <p:spPr>
          <a:xfrm>
            <a:off x="9479280" y="5762927"/>
            <a:ext cx="426720" cy="42672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缺角矩形 304">
            <a:extLst>
              <a:ext uri="{FF2B5EF4-FFF2-40B4-BE49-F238E27FC236}">
                <a16:creationId xmlns:a16="http://schemas.microsoft.com/office/drawing/2014/main" id="{F4335085-51D9-A4E5-7E0A-001A3762FA6C}"/>
              </a:ext>
            </a:extLst>
          </p:cNvPr>
          <p:cNvSpPr/>
          <p:nvPr/>
        </p:nvSpPr>
        <p:spPr>
          <a:xfrm>
            <a:off x="9259427" y="995199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06" name="缺角矩形 305">
            <a:extLst>
              <a:ext uri="{FF2B5EF4-FFF2-40B4-BE49-F238E27FC236}">
                <a16:creationId xmlns:a16="http://schemas.microsoft.com/office/drawing/2014/main" id="{C7244A4E-6EBB-C1D0-FABA-C962027F1CF1}"/>
              </a:ext>
            </a:extLst>
          </p:cNvPr>
          <p:cNvSpPr/>
          <p:nvPr/>
        </p:nvSpPr>
        <p:spPr>
          <a:xfrm>
            <a:off x="9308371" y="-517333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8CB0FF">
                  <a:alpha val="34000"/>
                </a:srgbClr>
              </a:gs>
              <a:gs pos="100000">
                <a:srgbClr val="8CB0FF">
                  <a:alpha val="0"/>
                </a:srgbClr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30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61390-CA9F-4B34-D781-BB8CDFFCB3C4}"/>
              </a:ext>
            </a:extLst>
          </p:cNvPr>
          <p:cNvSpPr/>
          <p:nvPr/>
        </p:nvSpPr>
        <p:spPr>
          <a:xfrm>
            <a:off x="0" y="4826000"/>
            <a:ext cx="12192000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blipFill dpi="0" rotWithShape="1">
            <a:blip r:embed="rId3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0" name="Freeform 11+" descr="D:\51PPT模板网\51pptmoban.com\图片.jpg">
            <a:extLst>
              <a:ext uri="{FF2B5EF4-FFF2-40B4-BE49-F238E27FC236}">
                <a16:creationId xmlns:a16="http://schemas.microsoft.com/office/drawing/2014/main" id="{C15C0715-F6A0-0A13-580A-A01357CE0936}"/>
              </a:ext>
            </a:extLst>
          </p:cNvPr>
          <p:cNvSpPr/>
          <p:nvPr/>
        </p:nvSpPr>
        <p:spPr>
          <a:xfrm>
            <a:off x="-1" y="4826000"/>
            <a:ext cx="12191999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5D0D0B1-D38C-4579-DA49-1196E69131C3}"/>
              </a:ext>
            </a:extLst>
          </p:cNvPr>
          <p:cNvCxnSpPr>
            <a:cxnSpLocks/>
          </p:cNvCxnSpPr>
          <p:nvPr/>
        </p:nvCxnSpPr>
        <p:spPr>
          <a:xfrm>
            <a:off x="9692640" y="5191461"/>
            <a:ext cx="0" cy="671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35D89BF-86F5-5293-A210-1B14875C034C}"/>
              </a:ext>
            </a:extLst>
          </p:cNvPr>
          <p:cNvSpPr txBox="1"/>
          <p:nvPr/>
        </p:nvSpPr>
        <p:spPr>
          <a:xfrm>
            <a:off x="6692360" y="623670"/>
            <a:ext cx="465223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5875">
                  <a:gradFill>
                    <a:gsLst>
                      <a:gs pos="0">
                        <a:srgbClr val="407BFF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8CB0FF">
                        <a:alpha val="24000"/>
                      </a:srgb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700" dirty="0">
              <a:ln w="15875">
                <a:gradFill>
                  <a:gsLst>
                    <a:gs pos="0">
                      <a:srgbClr val="407BFF"/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8CB0FF">
                      <a:alpha val="24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686C12-D406-06AC-39F7-3E25DB40B349}"/>
              </a:ext>
            </a:extLst>
          </p:cNvPr>
          <p:cNvGrpSpPr/>
          <p:nvPr/>
        </p:nvGrpSpPr>
        <p:grpSpPr>
          <a:xfrm>
            <a:off x="-1989746" y="5513296"/>
            <a:ext cx="4799653" cy="747838"/>
            <a:chOff x="-1989746" y="5513296"/>
            <a:chExt cx="4799653" cy="74783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F3FD6A1-7EA4-4615-DCEA-E68F0623E842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B37C75D-0C4C-DBA0-4FD1-8BBC87E849D1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7298684-CDDB-14B2-3063-924F64122B0A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301" name="缺角矩形 300">
            <a:extLst>
              <a:ext uri="{FF2B5EF4-FFF2-40B4-BE49-F238E27FC236}">
                <a16:creationId xmlns:a16="http://schemas.microsoft.com/office/drawing/2014/main" id="{F5E1F41A-3056-AD12-1B52-F796FE5FA24F}"/>
              </a:ext>
            </a:extLst>
          </p:cNvPr>
          <p:cNvSpPr/>
          <p:nvPr/>
        </p:nvSpPr>
        <p:spPr>
          <a:xfrm>
            <a:off x="9479280" y="5762927"/>
            <a:ext cx="426720" cy="42672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缺角矩形 304">
            <a:extLst>
              <a:ext uri="{FF2B5EF4-FFF2-40B4-BE49-F238E27FC236}">
                <a16:creationId xmlns:a16="http://schemas.microsoft.com/office/drawing/2014/main" id="{F4335085-51D9-A4E5-7E0A-001A3762FA6C}"/>
              </a:ext>
            </a:extLst>
          </p:cNvPr>
          <p:cNvSpPr/>
          <p:nvPr/>
        </p:nvSpPr>
        <p:spPr>
          <a:xfrm>
            <a:off x="6913775" y="3504719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06" name="缺角矩形 305">
            <a:extLst>
              <a:ext uri="{FF2B5EF4-FFF2-40B4-BE49-F238E27FC236}">
                <a16:creationId xmlns:a16="http://schemas.microsoft.com/office/drawing/2014/main" id="{C7244A4E-6EBB-C1D0-FABA-C962027F1CF1}"/>
              </a:ext>
            </a:extLst>
          </p:cNvPr>
          <p:cNvSpPr/>
          <p:nvPr/>
        </p:nvSpPr>
        <p:spPr>
          <a:xfrm>
            <a:off x="9692535" y="286397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FF0FA2-D6D2-36B0-37B2-380F555E8959}"/>
              </a:ext>
            </a:extLst>
          </p:cNvPr>
          <p:cNvGrpSpPr/>
          <p:nvPr/>
        </p:nvGrpSpPr>
        <p:grpSpPr>
          <a:xfrm>
            <a:off x="1580385" y="1907585"/>
            <a:ext cx="4330700" cy="686100"/>
            <a:chOff x="1308101" y="1894885"/>
            <a:chExt cx="4330700" cy="6861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C205BBC-D4D7-9C91-62A5-59EB804B1B0F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D41C5BCF-7A40-7C4B-F8C6-9D71684091A7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C34B55FD-2B74-C60B-E1D6-4BB370A8B6EA}"/>
                </a:ext>
              </a:extLst>
            </p:cNvPr>
            <p:cNvSpPr txBox="1"/>
            <p:nvPr/>
          </p:nvSpPr>
          <p:spPr>
            <a:xfrm>
              <a:off x="2088316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C83A1BC-3FE1-BCEF-917E-7D14F686EF0F}"/>
              </a:ext>
            </a:extLst>
          </p:cNvPr>
          <p:cNvSpPr txBox="1"/>
          <p:nvPr/>
        </p:nvSpPr>
        <p:spPr>
          <a:xfrm>
            <a:off x="1489075" y="2828836"/>
            <a:ext cx="491172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15B6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3567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082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BD61B6D8-F2DB-95B1-5EC3-41572B696742}"/>
              </a:ext>
            </a:extLst>
          </p:cNvPr>
          <p:cNvSpPr/>
          <p:nvPr/>
        </p:nvSpPr>
        <p:spPr>
          <a:xfrm>
            <a:off x="1092200" y="1359314"/>
            <a:ext cx="5003800" cy="1940249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ABC93654-65EA-BC18-5BF8-3F5640782381}"/>
              </a:ext>
            </a:extLst>
          </p:cNvPr>
          <p:cNvSpPr/>
          <p:nvPr/>
        </p:nvSpPr>
        <p:spPr>
          <a:xfrm>
            <a:off x="1092200" y="3299563"/>
            <a:ext cx="5003800" cy="1940249"/>
          </a:xfrm>
          <a:prstGeom prst="rect">
            <a:avLst/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639CA2E-0D06-558A-A4BD-F3FE026CDC8E}"/>
              </a:ext>
            </a:extLst>
          </p:cNvPr>
          <p:cNvSpPr/>
          <p:nvPr/>
        </p:nvSpPr>
        <p:spPr>
          <a:xfrm>
            <a:off x="6096000" y="1359314"/>
            <a:ext cx="5003800" cy="1940249"/>
          </a:xfrm>
          <a:prstGeom prst="rect">
            <a:avLst/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C894AF5-63A7-E9E5-D61A-3243F2A39C70}"/>
              </a:ext>
            </a:extLst>
          </p:cNvPr>
          <p:cNvSpPr/>
          <p:nvPr/>
        </p:nvSpPr>
        <p:spPr>
          <a:xfrm>
            <a:off x="6096000" y="3299563"/>
            <a:ext cx="5003800" cy="1940249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4F24F85C-D28E-04E7-4AF0-E025684FA80E}"/>
              </a:ext>
            </a:extLst>
          </p:cNvPr>
          <p:cNvSpPr/>
          <p:nvPr/>
        </p:nvSpPr>
        <p:spPr>
          <a:xfrm>
            <a:off x="5687527" y="2911292"/>
            <a:ext cx="772111" cy="77654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Group 13" descr="D:\51PPT模板网\51pptmoban.com\图片.jpg">
            <a:extLst>
              <a:ext uri="{FF2B5EF4-FFF2-40B4-BE49-F238E27FC236}">
                <a16:creationId xmlns:a16="http://schemas.microsoft.com/office/drawing/2014/main" id="{D5456FF8-94A5-4558-05BB-B7A97A456A2C}"/>
              </a:ext>
            </a:extLst>
          </p:cNvPr>
          <p:cNvGrpSpPr/>
          <p:nvPr/>
        </p:nvGrpSpPr>
        <p:grpSpPr>
          <a:xfrm>
            <a:off x="10078616" y="1896901"/>
            <a:ext cx="714829" cy="865078"/>
            <a:chOff x="427038" y="3595610"/>
            <a:chExt cx="391838" cy="474198"/>
          </a:xfrm>
          <a:solidFill>
            <a:srgbClr val="515B60"/>
          </a:solidFill>
        </p:grpSpPr>
        <p:sp>
          <p:nvSpPr>
            <p:cNvPr id="8" name="Freeform 89">
              <a:extLst>
                <a:ext uri="{FF2B5EF4-FFF2-40B4-BE49-F238E27FC236}">
                  <a16:creationId xmlns:a16="http://schemas.microsoft.com/office/drawing/2014/main" id="{90997B1D-71E9-71B0-21FD-10370CE132EE}"/>
                </a:ext>
              </a:extLst>
            </p:cNvPr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" name="Freeform 90">
              <a:extLst>
                <a:ext uri="{FF2B5EF4-FFF2-40B4-BE49-F238E27FC236}">
                  <a16:creationId xmlns:a16="http://schemas.microsoft.com/office/drawing/2014/main" id="{F6405185-FFA6-75CB-DD1D-6AD22FB2B8D3}"/>
                </a:ext>
              </a:extLst>
            </p:cNvPr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" name="Freeform 91">
              <a:extLst>
                <a:ext uri="{FF2B5EF4-FFF2-40B4-BE49-F238E27FC236}">
                  <a16:creationId xmlns:a16="http://schemas.microsoft.com/office/drawing/2014/main" id="{161D24D1-9910-F855-9081-DF33555E1EAA}"/>
                </a:ext>
              </a:extLst>
            </p:cNvPr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1" name="Group 17">
            <a:extLst>
              <a:ext uri="{FF2B5EF4-FFF2-40B4-BE49-F238E27FC236}">
                <a16:creationId xmlns:a16="http://schemas.microsoft.com/office/drawing/2014/main" id="{2B319ACE-4511-B9CE-7548-22B157670893}"/>
              </a:ext>
            </a:extLst>
          </p:cNvPr>
          <p:cNvGrpSpPr/>
          <p:nvPr/>
        </p:nvGrpSpPr>
        <p:grpSpPr>
          <a:xfrm>
            <a:off x="10032041" y="3841782"/>
            <a:ext cx="790645" cy="855811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2" name="Freeform 101">
              <a:extLst>
                <a:ext uri="{FF2B5EF4-FFF2-40B4-BE49-F238E27FC236}">
                  <a16:creationId xmlns:a16="http://schemas.microsoft.com/office/drawing/2014/main" id="{AF47054C-4CCC-C0E7-2613-81AE3F65FF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3" name="Freeform 102">
              <a:extLst>
                <a:ext uri="{FF2B5EF4-FFF2-40B4-BE49-F238E27FC236}">
                  <a16:creationId xmlns:a16="http://schemas.microsoft.com/office/drawing/2014/main" id="{B68D7C9C-5934-6C0B-AF91-ED581BB36EFD}"/>
                </a:ext>
              </a:extLst>
            </p:cNvPr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14" name="Freeform 103" descr="D:\51PPT模板网\51pptmoban.com\图片.jpg">
            <a:extLst>
              <a:ext uri="{FF2B5EF4-FFF2-40B4-BE49-F238E27FC236}">
                <a16:creationId xmlns:a16="http://schemas.microsoft.com/office/drawing/2014/main" id="{ED6F3F8E-DF5A-8FD0-924F-54D1D24BA840}"/>
              </a:ext>
            </a:extLst>
          </p:cNvPr>
          <p:cNvSpPr>
            <a:spLocks noEditPoints="1"/>
          </p:cNvSpPr>
          <p:nvPr/>
        </p:nvSpPr>
        <p:spPr bwMode="auto">
          <a:xfrm>
            <a:off x="1388869" y="1938726"/>
            <a:ext cx="791915" cy="781426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grpSp>
        <p:nvGrpSpPr>
          <p:cNvPr id="15" name="Group 21">
            <a:extLst>
              <a:ext uri="{FF2B5EF4-FFF2-40B4-BE49-F238E27FC236}">
                <a16:creationId xmlns:a16="http://schemas.microsoft.com/office/drawing/2014/main" id="{B61899AB-51D1-5F87-7EAD-5113AC80CEFB}"/>
              </a:ext>
            </a:extLst>
          </p:cNvPr>
          <p:cNvGrpSpPr/>
          <p:nvPr/>
        </p:nvGrpSpPr>
        <p:grpSpPr>
          <a:xfrm>
            <a:off x="1398717" y="3818993"/>
            <a:ext cx="870840" cy="901393"/>
            <a:chOff x="1163293" y="4009909"/>
            <a:chExt cx="426779" cy="441753"/>
          </a:xfrm>
          <a:solidFill>
            <a:srgbClr val="515B60"/>
          </a:solidFill>
        </p:grpSpPr>
        <p:sp>
          <p:nvSpPr>
            <p:cNvPr id="16" name="Freeform 129">
              <a:extLst>
                <a:ext uri="{FF2B5EF4-FFF2-40B4-BE49-F238E27FC236}">
                  <a16:creationId xmlns:a16="http://schemas.microsoft.com/office/drawing/2014/main" id="{4D28C813-BBB4-CD5A-7148-6F5D5780EBBA}"/>
                </a:ext>
              </a:extLst>
            </p:cNvPr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7" name="Freeform 130">
              <a:extLst>
                <a:ext uri="{FF2B5EF4-FFF2-40B4-BE49-F238E27FC236}">
                  <a16:creationId xmlns:a16="http://schemas.microsoft.com/office/drawing/2014/main" id="{917B19DB-6706-8354-9802-777E1DA4F796}"/>
                </a:ext>
              </a:extLst>
            </p:cNvPr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8" name="Freeform 131">
              <a:extLst>
                <a:ext uri="{FF2B5EF4-FFF2-40B4-BE49-F238E27FC236}">
                  <a16:creationId xmlns:a16="http://schemas.microsoft.com/office/drawing/2014/main" id="{5DFF648F-8116-127D-1A0B-141E91A58595}"/>
                </a:ext>
              </a:extLst>
            </p:cNvPr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323CB44-25D1-6BE4-21B1-30FB892FDF90}"/>
              </a:ext>
            </a:extLst>
          </p:cNvPr>
          <p:cNvGrpSpPr/>
          <p:nvPr/>
        </p:nvGrpSpPr>
        <p:grpSpPr>
          <a:xfrm>
            <a:off x="6645222" y="1832396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5257EA-3760-2E07-DF05-5D66793229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E79AD97-1437-DD31-2CC3-1488AB86C5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E655A05-CE99-8049-C578-EB85B0FDEEFE}"/>
              </a:ext>
            </a:extLst>
          </p:cNvPr>
          <p:cNvGrpSpPr/>
          <p:nvPr/>
        </p:nvGrpSpPr>
        <p:grpSpPr>
          <a:xfrm>
            <a:off x="2560682" y="1832396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1EA09DE-7A88-73DF-63FB-12EDCE64B8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C9411DD-4BFB-288C-ACAF-4DC3FDFC507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67967ED-5881-A261-11E1-5EAAE3C44187}"/>
              </a:ext>
            </a:extLst>
          </p:cNvPr>
          <p:cNvGrpSpPr/>
          <p:nvPr/>
        </p:nvGrpSpPr>
        <p:grpSpPr>
          <a:xfrm>
            <a:off x="6645222" y="3845393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A784C2-8586-9A98-3BF3-B96EDB140F4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D916A0C-75E6-ACDB-F0F2-EDCE6620D2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16FFB06-9A6E-20A9-7960-3FFB1A28546B}"/>
              </a:ext>
            </a:extLst>
          </p:cNvPr>
          <p:cNvGrpSpPr/>
          <p:nvPr/>
        </p:nvGrpSpPr>
        <p:grpSpPr>
          <a:xfrm>
            <a:off x="2560682" y="3845393"/>
            <a:ext cx="2984539" cy="816522"/>
            <a:chOff x="283598" y="1906534"/>
            <a:chExt cx="298453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FC3C090-A877-95BA-E4E9-9B4761EA86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3E3886C-D3CA-53FC-923B-077E5FDBBA9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194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082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3" name="Notched Right Arrow 37">
            <a:extLst>
              <a:ext uri="{FF2B5EF4-FFF2-40B4-BE49-F238E27FC236}">
                <a16:creationId xmlns:a16="http://schemas.microsoft.com/office/drawing/2014/main" id="{55D8001E-5230-AE2F-7FCA-40125EB8D7C0}"/>
              </a:ext>
            </a:extLst>
          </p:cNvPr>
          <p:cNvSpPr/>
          <p:nvPr/>
        </p:nvSpPr>
        <p:spPr>
          <a:xfrm>
            <a:off x="2602042" y="3442051"/>
            <a:ext cx="7470873" cy="892247"/>
          </a:xfrm>
          <a:prstGeom prst="notchedRightArrow">
            <a:avLst>
              <a:gd name="adj1" fmla="val 100000"/>
              <a:gd name="adj2" fmla="val 46001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93727C9-9681-B5C0-5AE9-95A919B5A8C6}"/>
              </a:ext>
            </a:extLst>
          </p:cNvPr>
          <p:cNvGrpSpPr/>
          <p:nvPr/>
        </p:nvGrpSpPr>
        <p:grpSpPr>
          <a:xfrm>
            <a:off x="1092200" y="3442053"/>
            <a:ext cx="1752651" cy="892246"/>
            <a:chOff x="1" y="3916719"/>
            <a:chExt cx="2135209" cy="1087000"/>
          </a:xfrm>
        </p:grpSpPr>
        <p:sp>
          <p:nvSpPr>
            <p:cNvPr id="8" name="任意多边形 38">
              <a:extLst>
                <a:ext uri="{FF2B5EF4-FFF2-40B4-BE49-F238E27FC236}">
                  <a16:creationId xmlns:a16="http://schemas.microsoft.com/office/drawing/2014/main" id="{99A960B3-9BE8-2303-B5F9-D461BD049363}"/>
                </a:ext>
              </a:extLst>
            </p:cNvPr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407BFF"/>
            </a:solidFill>
            <a:ln>
              <a:solidFill>
                <a:srgbClr val="407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>
                <a:cs typeface="+mn-ea"/>
                <a:sym typeface="+mn-lt"/>
              </a:endParaRPr>
            </a:p>
          </p:txBody>
        </p:sp>
        <p:sp>
          <p:nvSpPr>
            <p:cNvPr id="9" name="Freeform 129">
              <a:extLst>
                <a:ext uri="{FF2B5EF4-FFF2-40B4-BE49-F238E27FC236}">
                  <a16:creationId xmlns:a16="http://schemas.microsoft.com/office/drawing/2014/main" id="{6D5CDF50-10F0-6033-E8A4-DD4B5789DA4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Notched Right Arrow 24">
            <a:extLst>
              <a:ext uri="{FF2B5EF4-FFF2-40B4-BE49-F238E27FC236}">
                <a16:creationId xmlns:a16="http://schemas.microsoft.com/office/drawing/2014/main" id="{A217E8B4-5A5C-0817-0E39-6B13BD2AD80F}"/>
              </a:ext>
            </a:extLst>
          </p:cNvPr>
          <p:cNvSpPr/>
          <p:nvPr/>
        </p:nvSpPr>
        <p:spPr>
          <a:xfrm rot="10800000">
            <a:off x="2105913" y="2421233"/>
            <a:ext cx="7470874" cy="892246"/>
          </a:xfrm>
          <a:prstGeom prst="notchedRightArrow">
            <a:avLst>
              <a:gd name="adj1" fmla="val 100000"/>
              <a:gd name="adj2" fmla="val 46000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5" name="任意多边形 51">
            <a:extLst>
              <a:ext uri="{FF2B5EF4-FFF2-40B4-BE49-F238E27FC236}">
                <a16:creationId xmlns:a16="http://schemas.microsoft.com/office/drawing/2014/main" id="{0F80A9C0-739B-BCE2-54E8-A72E4CFA2348}"/>
              </a:ext>
            </a:extLst>
          </p:cNvPr>
          <p:cNvSpPr/>
          <p:nvPr/>
        </p:nvSpPr>
        <p:spPr>
          <a:xfrm rot="5400000">
            <a:off x="10214516" y="2866223"/>
            <a:ext cx="4915" cy="2266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E48E8A5-B1EC-AD13-9141-E98FDB8FF87B}"/>
              </a:ext>
            </a:extLst>
          </p:cNvPr>
          <p:cNvGrpSpPr/>
          <p:nvPr/>
        </p:nvGrpSpPr>
        <p:grpSpPr>
          <a:xfrm>
            <a:off x="9334307" y="2421233"/>
            <a:ext cx="1765334" cy="892247"/>
            <a:chOff x="10041147" y="2673080"/>
            <a:chExt cx="2150661" cy="1087001"/>
          </a:xfrm>
        </p:grpSpPr>
        <p:sp>
          <p:nvSpPr>
            <p:cNvPr id="17" name="任意多边形 53">
              <a:extLst>
                <a:ext uri="{FF2B5EF4-FFF2-40B4-BE49-F238E27FC236}">
                  <a16:creationId xmlns:a16="http://schemas.microsoft.com/office/drawing/2014/main" id="{64CBED75-89AB-F192-1D2C-D656BEFB7737}"/>
                </a:ext>
              </a:extLst>
            </p:cNvPr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407BFF"/>
            </a:solidFill>
            <a:ln>
              <a:solidFill>
                <a:srgbClr val="407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>
                <a:cs typeface="+mn-ea"/>
                <a:sym typeface="+mn-lt"/>
              </a:endParaRPr>
            </a:p>
          </p:txBody>
        </p:sp>
        <p:sp>
          <p:nvSpPr>
            <p:cNvPr id="18" name="任意多边形 56">
              <a:extLst>
                <a:ext uri="{FF2B5EF4-FFF2-40B4-BE49-F238E27FC236}">
                  <a16:creationId xmlns:a16="http://schemas.microsoft.com/office/drawing/2014/main" id="{F0406023-2C0F-D3CC-89E7-519B0C4469D8}"/>
                </a:ext>
              </a:extLst>
            </p:cNvPr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Notched Right Arrow 32">
            <a:extLst>
              <a:ext uri="{FF2B5EF4-FFF2-40B4-BE49-F238E27FC236}">
                <a16:creationId xmlns:a16="http://schemas.microsoft.com/office/drawing/2014/main" id="{EBB3207C-74F9-7F48-BD56-F2E97DC20CDA}"/>
              </a:ext>
            </a:extLst>
          </p:cNvPr>
          <p:cNvSpPr/>
          <p:nvPr/>
        </p:nvSpPr>
        <p:spPr>
          <a:xfrm rot="10800000">
            <a:off x="2105912" y="4462870"/>
            <a:ext cx="7470875" cy="892246"/>
          </a:xfrm>
          <a:prstGeom prst="notchedRightArrow">
            <a:avLst>
              <a:gd name="adj1" fmla="val 100000"/>
              <a:gd name="adj2" fmla="val 46000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A5D5F94-2AAF-D71B-68B8-601A5DC3ADAA}"/>
              </a:ext>
            </a:extLst>
          </p:cNvPr>
          <p:cNvGrpSpPr/>
          <p:nvPr/>
        </p:nvGrpSpPr>
        <p:grpSpPr>
          <a:xfrm>
            <a:off x="9334466" y="4464274"/>
            <a:ext cx="1765334" cy="892247"/>
            <a:chOff x="10041340" y="5162064"/>
            <a:chExt cx="2150661" cy="1087001"/>
          </a:xfrm>
        </p:grpSpPr>
        <p:sp>
          <p:nvSpPr>
            <p:cNvPr id="28" name="任意多边形 66">
              <a:extLst>
                <a:ext uri="{FF2B5EF4-FFF2-40B4-BE49-F238E27FC236}">
                  <a16:creationId xmlns:a16="http://schemas.microsoft.com/office/drawing/2014/main" id="{92BC9AD4-072F-395C-2E7C-7FAAA2AC2D6F}"/>
                </a:ext>
              </a:extLst>
            </p:cNvPr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407BFF"/>
            </a:solidFill>
            <a:ln>
              <a:solidFill>
                <a:srgbClr val="407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>
                <a:cs typeface="+mn-ea"/>
                <a:sym typeface="+mn-lt"/>
              </a:endParaRPr>
            </a:p>
          </p:txBody>
        </p:sp>
        <p:sp>
          <p:nvSpPr>
            <p:cNvPr id="29" name="Freeform 168" descr="D:\51PPT模板网\51pptmoban.com\图片.jpg">
              <a:extLst>
                <a:ext uri="{FF2B5EF4-FFF2-40B4-BE49-F238E27FC236}">
                  <a16:creationId xmlns:a16="http://schemas.microsoft.com/office/drawing/2014/main" id="{1B2F9022-4317-0AFA-0741-C2552F6B0F1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Notched Right Arrow 20">
            <a:extLst>
              <a:ext uri="{FF2B5EF4-FFF2-40B4-BE49-F238E27FC236}">
                <a16:creationId xmlns:a16="http://schemas.microsoft.com/office/drawing/2014/main" id="{CEA57355-57A1-3B72-B6D9-7D11C490EA2A}"/>
              </a:ext>
            </a:extLst>
          </p:cNvPr>
          <p:cNvSpPr/>
          <p:nvPr/>
        </p:nvSpPr>
        <p:spPr>
          <a:xfrm>
            <a:off x="2602043" y="1400414"/>
            <a:ext cx="7470872" cy="892247"/>
          </a:xfrm>
          <a:prstGeom prst="notchedRightArrow">
            <a:avLst>
              <a:gd name="adj1" fmla="val 100000"/>
              <a:gd name="adj2" fmla="val 46001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9815C79-6BC6-85A5-D420-9ADDE91DEBB4}"/>
              </a:ext>
            </a:extLst>
          </p:cNvPr>
          <p:cNvGrpSpPr/>
          <p:nvPr/>
        </p:nvGrpSpPr>
        <p:grpSpPr>
          <a:xfrm>
            <a:off x="1092199" y="1402504"/>
            <a:ext cx="1752651" cy="892246"/>
            <a:chOff x="1" y="1429445"/>
            <a:chExt cx="2135209" cy="1087000"/>
          </a:xfrm>
        </p:grpSpPr>
        <p:sp>
          <p:nvSpPr>
            <p:cNvPr id="36" name="任意多边形 75">
              <a:extLst>
                <a:ext uri="{FF2B5EF4-FFF2-40B4-BE49-F238E27FC236}">
                  <a16:creationId xmlns:a16="http://schemas.microsoft.com/office/drawing/2014/main" id="{0E839CA1-B9C4-4CE1-1F17-FAAA11E60555}"/>
                </a:ext>
              </a:extLst>
            </p:cNvPr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407BFF"/>
            </a:solidFill>
            <a:ln>
              <a:solidFill>
                <a:srgbClr val="407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>
                <a:cs typeface="+mn-ea"/>
                <a:sym typeface="+mn-lt"/>
              </a:endParaRPr>
            </a:p>
          </p:txBody>
        </p:sp>
        <p:sp>
          <p:nvSpPr>
            <p:cNvPr id="37" name="任意多边形 76" descr="D:\51PPT模板网\51pptmoban.com\图片.jpg">
              <a:extLst>
                <a:ext uri="{FF2B5EF4-FFF2-40B4-BE49-F238E27FC236}">
                  <a16:creationId xmlns:a16="http://schemas.microsoft.com/office/drawing/2014/main" id="{F07ECA26-B686-F459-A4CA-21562A4E2DAC}"/>
                </a:ext>
              </a:extLst>
            </p:cNvPr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2FD6FD0C-AF97-D498-887B-224FE35813E6}"/>
              </a:ext>
            </a:extLst>
          </p:cNvPr>
          <p:cNvSpPr txBox="1"/>
          <p:nvPr/>
        </p:nvSpPr>
        <p:spPr>
          <a:xfrm>
            <a:off x="9043201" y="1587399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515B60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800" dirty="0">
              <a:solidFill>
                <a:srgbClr val="515B60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F53023E-A54C-C2F2-40BE-E3805EFCC3D5}"/>
              </a:ext>
            </a:extLst>
          </p:cNvPr>
          <p:cNvSpPr txBox="1"/>
          <p:nvPr/>
        </p:nvSpPr>
        <p:spPr>
          <a:xfrm>
            <a:off x="9043201" y="3632277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515B60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800" dirty="0">
              <a:solidFill>
                <a:srgbClr val="515B60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A65E502-1CC6-8AE1-141C-8B9CD29B01E8}"/>
              </a:ext>
            </a:extLst>
          </p:cNvPr>
          <p:cNvSpPr txBox="1"/>
          <p:nvPr/>
        </p:nvSpPr>
        <p:spPr>
          <a:xfrm>
            <a:off x="2553745" y="4647383"/>
            <a:ext cx="636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515B60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800" dirty="0">
              <a:solidFill>
                <a:srgbClr val="515B60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A77155E-8434-1EE2-EBA0-69C502097994}"/>
              </a:ext>
            </a:extLst>
          </p:cNvPr>
          <p:cNvSpPr txBox="1"/>
          <p:nvPr/>
        </p:nvSpPr>
        <p:spPr>
          <a:xfrm>
            <a:off x="2553745" y="2611034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515B60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800" dirty="0">
              <a:solidFill>
                <a:srgbClr val="515B60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97A9013-1F30-205B-FE31-3339EBB80B17}"/>
              </a:ext>
            </a:extLst>
          </p:cNvPr>
          <p:cNvGrpSpPr/>
          <p:nvPr/>
        </p:nvGrpSpPr>
        <p:grpSpPr>
          <a:xfrm>
            <a:off x="3298337" y="1553692"/>
            <a:ext cx="5460128" cy="585690"/>
            <a:chOff x="283598" y="1906534"/>
            <a:chExt cx="5460128" cy="58569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BE74D3A-A310-A559-8192-5757F3FA8BF9}"/>
                </a:ext>
              </a:extLst>
            </p:cNvPr>
            <p:cNvSpPr txBox="1"/>
            <p:nvPr/>
          </p:nvSpPr>
          <p:spPr>
            <a:xfrm>
              <a:off x="283598" y="2190603"/>
              <a:ext cx="546012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4712EB2-CBA4-749A-C4E5-2AEB90B6741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591B3E6-C688-C952-6AEC-8C8EDCD8B533}"/>
              </a:ext>
            </a:extLst>
          </p:cNvPr>
          <p:cNvGrpSpPr/>
          <p:nvPr/>
        </p:nvGrpSpPr>
        <p:grpSpPr>
          <a:xfrm>
            <a:off x="3462145" y="2584597"/>
            <a:ext cx="5460128" cy="585690"/>
            <a:chOff x="283598" y="1906534"/>
            <a:chExt cx="5460128" cy="58569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11DEF05-57DC-CAED-7723-20FF1A94FF05}"/>
                </a:ext>
              </a:extLst>
            </p:cNvPr>
            <p:cNvSpPr txBox="1"/>
            <p:nvPr/>
          </p:nvSpPr>
          <p:spPr>
            <a:xfrm>
              <a:off x="283598" y="2190603"/>
              <a:ext cx="546012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3B72C44-F1CE-FBBE-0EA5-98E0AAB91ED2}"/>
                </a:ext>
              </a:extLst>
            </p:cNvPr>
            <p:cNvSpPr txBox="1"/>
            <p:nvPr/>
          </p:nvSpPr>
          <p:spPr>
            <a:xfrm>
              <a:off x="349661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87340A5-F1C0-33E7-9B4E-91A4A6C73D6A}"/>
              </a:ext>
            </a:extLst>
          </p:cNvPr>
          <p:cNvGrpSpPr/>
          <p:nvPr/>
        </p:nvGrpSpPr>
        <p:grpSpPr>
          <a:xfrm>
            <a:off x="3298337" y="3615502"/>
            <a:ext cx="5460128" cy="585690"/>
            <a:chOff x="283598" y="1906534"/>
            <a:chExt cx="5460128" cy="58569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8CC6B07-3E75-4CDE-7CC8-CF075C0A8CD0}"/>
                </a:ext>
              </a:extLst>
            </p:cNvPr>
            <p:cNvSpPr txBox="1"/>
            <p:nvPr/>
          </p:nvSpPr>
          <p:spPr>
            <a:xfrm>
              <a:off x="283598" y="2190603"/>
              <a:ext cx="546012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92C0614-6C48-4D5C-26CA-6AF551CB60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FD3A27F-D12E-CD5A-0EAA-05159A00B24B}"/>
              </a:ext>
            </a:extLst>
          </p:cNvPr>
          <p:cNvGrpSpPr/>
          <p:nvPr/>
        </p:nvGrpSpPr>
        <p:grpSpPr>
          <a:xfrm>
            <a:off x="3462145" y="4619749"/>
            <a:ext cx="5460128" cy="585690"/>
            <a:chOff x="283598" y="1906534"/>
            <a:chExt cx="5460128" cy="58569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F5D3945-2BA0-7A4A-ED6F-08C62702DBA2}"/>
                </a:ext>
              </a:extLst>
            </p:cNvPr>
            <p:cNvSpPr txBox="1"/>
            <p:nvPr/>
          </p:nvSpPr>
          <p:spPr>
            <a:xfrm>
              <a:off x="283598" y="2190603"/>
              <a:ext cx="546012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DC6514F-662D-0E24-96EF-21C6EA8AA45D}"/>
                </a:ext>
              </a:extLst>
            </p:cNvPr>
            <p:cNvSpPr txBox="1"/>
            <p:nvPr/>
          </p:nvSpPr>
          <p:spPr>
            <a:xfrm>
              <a:off x="349661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555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 descr="D:\51PPT模板网\51pptmoban.com\图片.jpg">
            <a:extLst>
              <a:ext uri="{FF2B5EF4-FFF2-40B4-BE49-F238E27FC236}">
                <a16:creationId xmlns:a16="http://schemas.microsoft.com/office/drawing/2014/main" id="{92302D90-600B-135E-87A9-6E544C95D1AD}"/>
              </a:ext>
            </a:extLst>
          </p:cNvPr>
          <p:cNvSpPr/>
          <p:nvPr/>
        </p:nvSpPr>
        <p:spPr>
          <a:xfrm>
            <a:off x="4194688" y="1078418"/>
            <a:ext cx="3797842" cy="6455082"/>
          </a:xfrm>
          <a:prstGeom prst="roundRect">
            <a:avLst>
              <a:gd name="adj" fmla="val 766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082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74F6A6D-3077-9CB0-BB10-10E049EB22B5}"/>
              </a:ext>
            </a:extLst>
          </p:cNvPr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FBE3286-C298-6BD6-536D-1CFB4D688D1D}"/>
                </a:ext>
              </a:extLst>
            </p:cNvPr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1F5E293-7BF3-BA55-8165-8D1E81B4A8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8" name="Freeform 57">
                <a:extLst>
                  <a:ext uri="{FF2B5EF4-FFF2-40B4-BE49-F238E27FC236}">
                    <a16:creationId xmlns:a16="http://schemas.microsoft.com/office/drawing/2014/main" id="{354E19E2-85D0-F530-9F2A-AC9E86923019}"/>
                  </a:ext>
                </a:extLst>
              </p:cNvPr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" name="Rectangle 58">
                <a:extLst>
                  <a:ext uri="{FF2B5EF4-FFF2-40B4-BE49-F238E27FC236}">
                    <a16:creationId xmlns:a16="http://schemas.microsoft.com/office/drawing/2014/main" id="{D80DD897-59FD-3F52-01FF-2D691A45A9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" name="Rectangle 59">
                <a:extLst>
                  <a:ext uri="{FF2B5EF4-FFF2-40B4-BE49-F238E27FC236}">
                    <a16:creationId xmlns:a16="http://schemas.microsoft.com/office/drawing/2014/main" id="{DE9545AE-D7A1-72B7-98E4-2DD7E5EE7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Rectangle 60">
                <a:extLst>
                  <a:ext uri="{FF2B5EF4-FFF2-40B4-BE49-F238E27FC236}">
                    <a16:creationId xmlns:a16="http://schemas.microsoft.com/office/drawing/2014/main" id="{3A6BC93C-6CF8-02CE-2C43-AE77E3AD04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Rectangle 61">
                <a:extLst>
                  <a:ext uri="{FF2B5EF4-FFF2-40B4-BE49-F238E27FC236}">
                    <a16:creationId xmlns:a16="http://schemas.microsoft.com/office/drawing/2014/main" id="{9219A27B-4D32-A607-D872-E0DDD5C74C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458E100-2992-7BB3-C0AF-1AFE9ADFA1BB}"/>
              </a:ext>
            </a:extLst>
          </p:cNvPr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E204555-B0C0-40B2-4D1B-E6612540B2D8}"/>
                </a:ext>
              </a:extLst>
            </p:cNvPr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8CB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形标注 11" descr="D:\51PPT模板网\51pptmoban.com\图片.jpg">
              <a:extLst>
                <a:ext uri="{FF2B5EF4-FFF2-40B4-BE49-F238E27FC236}">
                  <a16:creationId xmlns:a16="http://schemas.microsoft.com/office/drawing/2014/main" id="{4841A952-DD83-37F1-3E0A-076384B5BB7B}"/>
                </a:ext>
              </a:extLst>
            </p:cNvPr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D2E881EB-3B47-E614-47E2-3CA2468C0B0A}"/>
              </a:ext>
            </a:extLst>
          </p:cNvPr>
          <p:cNvSpPr/>
          <p:nvPr/>
        </p:nvSpPr>
        <p:spPr>
          <a:xfrm>
            <a:off x="6836261" y="1734532"/>
            <a:ext cx="1484148" cy="1484148"/>
          </a:xfrm>
          <a:prstGeom prst="ellipse">
            <a:avLst/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33F9E73-2712-B089-8460-943BE2D9B05D}"/>
              </a:ext>
            </a:extLst>
          </p:cNvPr>
          <p:cNvGrpSpPr/>
          <p:nvPr/>
        </p:nvGrpSpPr>
        <p:grpSpPr>
          <a:xfrm>
            <a:off x="7194505" y="2183740"/>
            <a:ext cx="767661" cy="585733"/>
            <a:chOff x="12227116" y="4392007"/>
            <a:chExt cx="627436" cy="478740"/>
          </a:xfrm>
          <a:solidFill>
            <a:srgbClr val="515B60"/>
          </a:solidFill>
        </p:grpSpPr>
        <p:sp>
          <p:nvSpPr>
            <p:cNvPr id="20" name="Freeform 112">
              <a:extLst>
                <a:ext uri="{FF2B5EF4-FFF2-40B4-BE49-F238E27FC236}">
                  <a16:creationId xmlns:a16="http://schemas.microsoft.com/office/drawing/2014/main" id="{634BCFDA-6B0A-5655-E97D-D73F2D79E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03279" y="4392007"/>
              <a:ext cx="482364" cy="301026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Freeform 113">
              <a:extLst>
                <a:ext uri="{FF2B5EF4-FFF2-40B4-BE49-F238E27FC236}">
                  <a16:creationId xmlns:a16="http://schemas.microsoft.com/office/drawing/2014/main" id="{E1AFC2D7-6E7A-04AA-D9D1-34F8065C6E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27116" y="4707540"/>
              <a:ext cx="627436" cy="163207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5B381B6-6363-F2D5-170C-A21F6805ABAC}"/>
              </a:ext>
            </a:extLst>
          </p:cNvPr>
          <p:cNvGrpSpPr/>
          <p:nvPr/>
        </p:nvGrpSpPr>
        <p:grpSpPr>
          <a:xfrm>
            <a:off x="8429749" y="2068345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F1744D1-27EB-6B90-E9B6-E819A9D8A1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F4AEE72-E918-61B2-3175-53353BC2167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EF6971B-5A9F-2353-B744-5A1ACEEA99B2}"/>
              </a:ext>
            </a:extLst>
          </p:cNvPr>
          <p:cNvGrpSpPr/>
          <p:nvPr/>
        </p:nvGrpSpPr>
        <p:grpSpPr>
          <a:xfrm>
            <a:off x="297455" y="3832063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C6F0F74-CB8B-A21A-1BB1-AEFCA8295F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E2F9A7-B0E7-1E76-6336-C44CB82D643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9B7574C-C41B-C2B3-0F5C-B3B1CA451C41}"/>
              </a:ext>
            </a:extLst>
          </p:cNvPr>
          <p:cNvGrpSpPr/>
          <p:nvPr/>
        </p:nvGrpSpPr>
        <p:grpSpPr>
          <a:xfrm>
            <a:off x="8863335" y="4936536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6935EB9-E8F4-9013-7508-0F7A311DADA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61012A9-4D18-C82E-BD20-EE2AB6743B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514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082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2" name="圆角矩形 3">
            <a:extLst>
              <a:ext uri="{FF2B5EF4-FFF2-40B4-BE49-F238E27FC236}">
                <a16:creationId xmlns:a16="http://schemas.microsoft.com/office/drawing/2014/main" id="{ECE9BF70-5BEE-6420-337E-969DC73DF4FA}"/>
              </a:ext>
            </a:extLst>
          </p:cNvPr>
          <p:cNvSpPr/>
          <p:nvPr/>
        </p:nvSpPr>
        <p:spPr>
          <a:xfrm>
            <a:off x="4312920" y="1580515"/>
            <a:ext cx="1729740" cy="1729740"/>
          </a:xfrm>
          <a:prstGeom prst="round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381501C3-5435-2BE2-D0EE-18E6034ACB24}"/>
              </a:ext>
            </a:extLst>
          </p:cNvPr>
          <p:cNvSpPr/>
          <p:nvPr/>
        </p:nvSpPr>
        <p:spPr>
          <a:xfrm>
            <a:off x="4301490" y="3418205"/>
            <a:ext cx="1729740" cy="1729740"/>
          </a:xfrm>
          <a:prstGeom prst="roundRect">
            <a:avLst/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5">
            <a:extLst>
              <a:ext uri="{FF2B5EF4-FFF2-40B4-BE49-F238E27FC236}">
                <a16:creationId xmlns:a16="http://schemas.microsoft.com/office/drawing/2014/main" id="{007AF988-EB77-DD88-4D42-79B665260B7E}"/>
              </a:ext>
            </a:extLst>
          </p:cNvPr>
          <p:cNvSpPr/>
          <p:nvPr/>
        </p:nvSpPr>
        <p:spPr>
          <a:xfrm>
            <a:off x="6161405" y="3429000"/>
            <a:ext cx="1729740" cy="1729740"/>
          </a:xfrm>
          <a:prstGeom prst="round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6">
            <a:extLst>
              <a:ext uri="{FF2B5EF4-FFF2-40B4-BE49-F238E27FC236}">
                <a16:creationId xmlns:a16="http://schemas.microsoft.com/office/drawing/2014/main" id="{E67B9B73-2429-653C-8C71-0C8B431EE5A5}"/>
              </a:ext>
            </a:extLst>
          </p:cNvPr>
          <p:cNvSpPr/>
          <p:nvPr/>
        </p:nvSpPr>
        <p:spPr>
          <a:xfrm>
            <a:off x="6161405" y="1580515"/>
            <a:ext cx="1729740" cy="1729740"/>
          </a:xfrm>
          <a:prstGeom prst="roundRect">
            <a:avLst/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向上箭头" descr="D:\51PPT模板网\51pptmoban.com\图片.jpg">
            <a:extLst>
              <a:ext uri="{FF2B5EF4-FFF2-40B4-BE49-F238E27FC236}">
                <a16:creationId xmlns:a16="http://schemas.microsoft.com/office/drawing/2014/main" id="{5193B8E1-3D86-5974-0F3E-756B668F010C}"/>
              </a:ext>
            </a:extLst>
          </p:cNvPr>
          <p:cNvSpPr/>
          <p:nvPr/>
        </p:nvSpPr>
        <p:spPr>
          <a:xfrm flipV="1">
            <a:off x="6569075" y="1988185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515B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向上箭头">
            <a:extLst>
              <a:ext uri="{FF2B5EF4-FFF2-40B4-BE49-F238E27FC236}">
                <a16:creationId xmlns:a16="http://schemas.microsoft.com/office/drawing/2014/main" id="{053C149B-88C6-AF85-5990-A1BB94AC1E01}"/>
              </a:ext>
            </a:extLst>
          </p:cNvPr>
          <p:cNvSpPr/>
          <p:nvPr/>
        </p:nvSpPr>
        <p:spPr>
          <a:xfrm rot="5100000" flipH="1">
            <a:off x="4600575" y="2026285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向上箭头">
            <a:extLst>
              <a:ext uri="{FF2B5EF4-FFF2-40B4-BE49-F238E27FC236}">
                <a16:creationId xmlns:a16="http://schemas.microsoft.com/office/drawing/2014/main" id="{6D67D720-BF01-7D91-6B59-126D36C9D4AD}"/>
              </a:ext>
            </a:extLst>
          </p:cNvPr>
          <p:cNvSpPr/>
          <p:nvPr/>
        </p:nvSpPr>
        <p:spPr>
          <a:xfrm>
            <a:off x="6667500" y="3836670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向上箭头">
            <a:extLst>
              <a:ext uri="{FF2B5EF4-FFF2-40B4-BE49-F238E27FC236}">
                <a16:creationId xmlns:a16="http://schemas.microsoft.com/office/drawing/2014/main" id="{CDF7E87F-2EF3-1D84-995F-F886F8AE6797}"/>
              </a:ext>
            </a:extLst>
          </p:cNvPr>
          <p:cNvSpPr/>
          <p:nvPr/>
        </p:nvSpPr>
        <p:spPr>
          <a:xfrm rot="16500000" flipH="1" flipV="1">
            <a:off x="4699000" y="3836670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515B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3A7449-0BB1-4333-CBF5-C69BE1C8D294}"/>
              </a:ext>
            </a:extLst>
          </p:cNvPr>
          <p:cNvGrpSpPr/>
          <p:nvPr/>
        </p:nvGrpSpPr>
        <p:grpSpPr>
          <a:xfrm>
            <a:off x="5215255" y="2473325"/>
            <a:ext cx="1784350" cy="1784350"/>
            <a:chOff x="8213" y="3989"/>
            <a:chExt cx="2810" cy="2810"/>
          </a:xfrm>
        </p:grpSpPr>
        <p:sp>
          <p:nvSpPr>
            <p:cNvPr id="16" name="齿轮">
              <a:extLst>
                <a:ext uri="{FF2B5EF4-FFF2-40B4-BE49-F238E27FC236}">
                  <a16:creationId xmlns:a16="http://schemas.microsoft.com/office/drawing/2014/main" id="{A5920B63-B974-9177-C086-D0BFFA7DA2E2}"/>
                </a:ext>
              </a:extLst>
            </p:cNvPr>
            <p:cNvSpPr/>
            <p:nvPr/>
          </p:nvSpPr>
          <p:spPr bwMode="auto">
            <a:xfrm>
              <a:off x="8213" y="3989"/>
              <a:ext cx="2810" cy="281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BD42263-E421-8F96-3382-40B5448A4677}"/>
                </a:ext>
              </a:extLst>
            </p:cNvPr>
            <p:cNvSpPr/>
            <p:nvPr/>
          </p:nvSpPr>
          <p:spPr>
            <a:xfrm>
              <a:off x="8905" y="4665"/>
              <a:ext cx="1440" cy="14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8">
            <a:extLst>
              <a:ext uri="{FF2B5EF4-FFF2-40B4-BE49-F238E27FC236}">
                <a16:creationId xmlns:a16="http://schemas.microsoft.com/office/drawing/2014/main" id="{13F22D7B-DC69-1723-5856-0A34605B1AFA}"/>
              </a:ext>
            </a:extLst>
          </p:cNvPr>
          <p:cNvGrpSpPr/>
          <p:nvPr/>
        </p:nvGrpSpPr>
        <p:grpSpPr>
          <a:xfrm>
            <a:off x="5854065" y="2957195"/>
            <a:ext cx="514985" cy="820420"/>
            <a:chOff x="0" y="0"/>
            <a:chExt cx="1416050" cy="2193926"/>
          </a:xfrm>
          <a:solidFill>
            <a:srgbClr val="8CB0FF"/>
          </a:solidFill>
        </p:grpSpPr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26A7CC06-D537-1522-7A98-46588CC95BBF}"/>
                </a:ext>
              </a:extLst>
            </p:cNvPr>
            <p:cNvSpPr/>
            <p:nvPr/>
          </p:nvSpPr>
          <p:spPr>
            <a:xfrm>
              <a:off x="419100" y="1604963"/>
              <a:ext cx="592138" cy="588963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0" y="284"/>
                </a:cxn>
                <a:cxn ang="0">
                  <a:pos x="0" y="302"/>
                </a:cxn>
                <a:cxn ang="0">
                  <a:pos x="6" y="319"/>
                </a:cxn>
                <a:cxn ang="0">
                  <a:pos x="12" y="333"/>
                </a:cxn>
                <a:cxn ang="0">
                  <a:pos x="22" y="345"/>
                </a:cxn>
                <a:cxn ang="0">
                  <a:pos x="36" y="355"/>
                </a:cxn>
                <a:cxn ang="0">
                  <a:pos x="49" y="363"/>
                </a:cxn>
                <a:cxn ang="0">
                  <a:pos x="65" y="369"/>
                </a:cxn>
                <a:cxn ang="0">
                  <a:pos x="81" y="371"/>
                </a:cxn>
                <a:cxn ang="0">
                  <a:pos x="81" y="371"/>
                </a:cxn>
                <a:cxn ang="0">
                  <a:pos x="290" y="371"/>
                </a:cxn>
                <a:cxn ang="0">
                  <a:pos x="290" y="371"/>
                </a:cxn>
                <a:cxn ang="0">
                  <a:pos x="290" y="371"/>
                </a:cxn>
                <a:cxn ang="0">
                  <a:pos x="306" y="369"/>
                </a:cxn>
                <a:cxn ang="0">
                  <a:pos x="322" y="363"/>
                </a:cxn>
                <a:cxn ang="0">
                  <a:pos x="336" y="355"/>
                </a:cxn>
                <a:cxn ang="0">
                  <a:pos x="349" y="345"/>
                </a:cxn>
                <a:cxn ang="0">
                  <a:pos x="359" y="333"/>
                </a:cxn>
                <a:cxn ang="0">
                  <a:pos x="367" y="319"/>
                </a:cxn>
                <a:cxn ang="0">
                  <a:pos x="371" y="302"/>
                </a:cxn>
                <a:cxn ang="0">
                  <a:pos x="373" y="284"/>
                </a:cxn>
                <a:cxn ang="0">
                  <a:pos x="373" y="0"/>
                </a:cxn>
                <a:cxn ang="0">
                  <a:pos x="0" y="0"/>
                </a:cxn>
                <a:cxn ang="0">
                  <a:pos x="0" y="284"/>
                </a:cxn>
              </a:cxnLst>
              <a:rect l="0" t="0" r="0" b="0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1D6E1DAA-0C03-8BED-ADD6-5D9A5FA1D5EC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0" y="0"/>
              <a:ext cx="1416050" cy="1547813"/>
            </a:xfrm>
            <a:custGeom>
              <a:avLst/>
              <a:gdLst/>
              <a:ahLst/>
              <a:cxnLst>
                <a:cxn ang="0">
                  <a:pos x="479" y="557"/>
                </a:cxn>
                <a:cxn ang="0">
                  <a:pos x="499" y="606"/>
                </a:cxn>
                <a:cxn ang="0">
                  <a:pos x="495" y="675"/>
                </a:cxn>
                <a:cxn ang="0">
                  <a:pos x="465" y="723"/>
                </a:cxn>
                <a:cxn ang="0">
                  <a:pos x="436" y="727"/>
                </a:cxn>
                <a:cxn ang="0">
                  <a:pos x="400" y="689"/>
                </a:cxn>
                <a:cxn ang="0">
                  <a:pos x="390" y="626"/>
                </a:cxn>
                <a:cxn ang="0">
                  <a:pos x="418" y="555"/>
                </a:cxn>
                <a:cxn ang="0">
                  <a:pos x="390" y="555"/>
                </a:cxn>
                <a:cxn ang="0">
                  <a:pos x="343" y="583"/>
                </a:cxn>
                <a:cxn ang="0">
                  <a:pos x="329" y="975"/>
                </a:cxn>
                <a:cxn ang="0">
                  <a:pos x="564" y="600"/>
                </a:cxn>
                <a:cxn ang="0">
                  <a:pos x="529" y="557"/>
                </a:cxn>
                <a:cxn ang="0">
                  <a:pos x="892" y="446"/>
                </a:cxn>
                <a:cxn ang="0">
                  <a:pos x="872" y="312"/>
                </a:cxn>
                <a:cxn ang="0">
                  <a:pos x="791" y="162"/>
                </a:cxn>
                <a:cxn ang="0">
                  <a:pos x="659" y="54"/>
                </a:cxn>
                <a:cxn ang="0">
                  <a:pos x="491" y="2"/>
                </a:cxn>
                <a:cxn ang="0">
                  <a:pos x="357" y="10"/>
                </a:cxn>
                <a:cxn ang="0">
                  <a:pos x="197" y="77"/>
                </a:cxn>
                <a:cxn ang="0">
                  <a:pos x="77" y="196"/>
                </a:cxn>
                <a:cxn ang="0">
                  <a:pos x="10" y="354"/>
                </a:cxn>
                <a:cxn ang="0">
                  <a:pos x="2" y="466"/>
                </a:cxn>
                <a:cxn ang="0">
                  <a:pos x="2" y="521"/>
                </a:cxn>
                <a:cxn ang="0">
                  <a:pos x="45" y="646"/>
                </a:cxn>
                <a:cxn ang="0">
                  <a:pos x="128" y="770"/>
                </a:cxn>
                <a:cxn ang="0">
                  <a:pos x="201" y="845"/>
                </a:cxn>
                <a:cxn ang="0">
                  <a:pos x="242" y="916"/>
                </a:cxn>
                <a:cxn ang="0">
                  <a:pos x="252" y="975"/>
                </a:cxn>
                <a:cxn ang="0">
                  <a:pos x="294" y="614"/>
                </a:cxn>
                <a:cxn ang="0">
                  <a:pos x="315" y="561"/>
                </a:cxn>
                <a:cxn ang="0">
                  <a:pos x="384" y="519"/>
                </a:cxn>
                <a:cxn ang="0">
                  <a:pos x="428" y="521"/>
                </a:cxn>
                <a:cxn ang="0">
                  <a:pos x="463" y="525"/>
                </a:cxn>
                <a:cxn ang="0">
                  <a:pos x="505" y="517"/>
                </a:cxn>
                <a:cxn ang="0">
                  <a:pos x="572" y="541"/>
                </a:cxn>
                <a:cxn ang="0">
                  <a:pos x="602" y="620"/>
                </a:cxn>
                <a:cxn ang="0">
                  <a:pos x="641" y="975"/>
                </a:cxn>
                <a:cxn ang="0">
                  <a:pos x="659" y="898"/>
                </a:cxn>
                <a:cxn ang="0">
                  <a:pos x="704" y="831"/>
                </a:cxn>
                <a:cxn ang="0">
                  <a:pos x="799" y="725"/>
                </a:cxn>
                <a:cxn ang="0">
                  <a:pos x="862" y="616"/>
                </a:cxn>
                <a:cxn ang="0">
                  <a:pos x="892" y="488"/>
                </a:cxn>
                <a:cxn ang="0">
                  <a:pos x="892" y="446"/>
                </a:cxn>
                <a:cxn ang="0">
                  <a:pos x="463" y="610"/>
                </a:cxn>
                <a:cxn ang="0">
                  <a:pos x="448" y="575"/>
                </a:cxn>
                <a:cxn ang="0">
                  <a:pos x="426" y="626"/>
                </a:cxn>
                <a:cxn ang="0">
                  <a:pos x="434" y="677"/>
                </a:cxn>
                <a:cxn ang="0">
                  <a:pos x="448" y="689"/>
                </a:cxn>
                <a:cxn ang="0">
                  <a:pos x="463" y="644"/>
                </a:cxn>
              </a:cxnLst>
              <a:rect l="0" t="0" r="0" b="0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E75A0D7-B2BD-19D7-6297-0D190DD9DD2F}"/>
              </a:ext>
            </a:extLst>
          </p:cNvPr>
          <p:cNvGrpSpPr/>
          <p:nvPr/>
        </p:nvGrpSpPr>
        <p:grpSpPr>
          <a:xfrm>
            <a:off x="8053432" y="1988177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F83445C-8DC2-E5B3-016D-4F7A1A9191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2A52214-E2CD-6BD2-0885-0AFD38B77FA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A4C9922-B94F-D1CA-46C2-4330CEF6038D}"/>
              </a:ext>
            </a:extLst>
          </p:cNvPr>
          <p:cNvGrpSpPr/>
          <p:nvPr/>
        </p:nvGrpSpPr>
        <p:grpSpPr>
          <a:xfrm>
            <a:off x="1180607" y="1988177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FA3BD8E-C778-EEDE-30F6-13FEA9E613A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38E415F-2FA3-F01B-06E9-EDD3B5324E4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F1E36AF-DAA3-F78B-F8B1-F8FE20E2AEB6}"/>
              </a:ext>
            </a:extLst>
          </p:cNvPr>
          <p:cNvGrpSpPr/>
          <p:nvPr/>
        </p:nvGrpSpPr>
        <p:grpSpPr>
          <a:xfrm>
            <a:off x="8053432" y="3957364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BD48786-14A7-72FB-71EA-A3E91EB506A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2D5E3A0-CD69-16FF-C5F8-5E5A1B49314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8C484F7-AA8F-7EA1-3D47-3B651766CE22}"/>
              </a:ext>
            </a:extLst>
          </p:cNvPr>
          <p:cNvGrpSpPr/>
          <p:nvPr/>
        </p:nvGrpSpPr>
        <p:grpSpPr>
          <a:xfrm>
            <a:off x="1180607" y="3957364"/>
            <a:ext cx="2984539" cy="816522"/>
            <a:chOff x="283598" y="1906534"/>
            <a:chExt cx="298453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4DB7826-72AD-3687-D3B0-112F840CE2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1155A67-5E8F-36D4-CB9E-CA254DE18CF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23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61390-CA9F-4B34-D781-BB8CDFFCB3C4}"/>
              </a:ext>
            </a:extLst>
          </p:cNvPr>
          <p:cNvSpPr/>
          <p:nvPr/>
        </p:nvSpPr>
        <p:spPr>
          <a:xfrm>
            <a:off x="0" y="4826000"/>
            <a:ext cx="12192000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blipFill dpi="0" rotWithShape="1">
            <a:blip r:embed="rId3"/>
            <a:srcRect/>
            <a:tile tx="0" ty="2844800" sx="100000" sy="10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0" name="Freeform 11+">
            <a:extLst>
              <a:ext uri="{FF2B5EF4-FFF2-40B4-BE49-F238E27FC236}">
                <a16:creationId xmlns:a16="http://schemas.microsoft.com/office/drawing/2014/main" id="{C15C0715-F6A0-0A13-580A-A01357CE0936}"/>
              </a:ext>
            </a:extLst>
          </p:cNvPr>
          <p:cNvSpPr/>
          <p:nvPr/>
        </p:nvSpPr>
        <p:spPr>
          <a:xfrm>
            <a:off x="-1" y="4826000"/>
            <a:ext cx="12191999" cy="2032000"/>
          </a:xfrm>
          <a:custGeom>
            <a:avLst/>
            <a:gdLst>
              <a:gd name="connsiteX0" fmla="*/ 0 w 9144000"/>
              <a:gd name="connsiteY0" fmla="*/ 0 h 1524000"/>
              <a:gd name="connsiteX1" fmla="*/ 6651623 w 9144000"/>
              <a:gd name="connsiteY1" fmla="*/ 0 h 1524000"/>
              <a:gd name="connsiteX2" fmla="*/ 7249261 w 9144000"/>
              <a:gd name="connsiteY2" fmla="*/ 317761 h 1524000"/>
              <a:gd name="connsiteX3" fmla="*/ 7272337 w 9144000"/>
              <a:gd name="connsiteY3" fmla="*/ 360276 h 1524000"/>
              <a:gd name="connsiteX4" fmla="*/ 7295413 w 9144000"/>
              <a:gd name="connsiteY4" fmla="*/ 317761 h 1524000"/>
              <a:gd name="connsiteX5" fmla="*/ 7893050 w 9144000"/>
              <a:gd name="connsiteY5" fmla="*/ 0 h 1524000"/>
              <a:gd name="connsiteX6" fmla="*/ 9144000 w 9144000"/>
              <a:gd name="connsiteY6" fmla="*/ 0 h 1524000"/>
              <a:gd name="connsiteX7" fmla="*/ 9144000 w 9144000"/>
              <a:gd name="connsiteY7" fmla="*/ 1524000 h 1524000"/>
              <a:gd name="connsiteX8" fmla="*/ 0 w 9144000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24000">
                <a:moveTo>
                  <a:pt x="0" y="0"/>
                </a:moveTo>
                <a:lnTo>
                  <a:pt x="6651623" y="0"/>
                </a:lnTo>
                <a:cubicBezTo>
                  <a:pt x="6900402" y="0"/>
                  <a:pt x="7119741" y="126047"/>
                  <a:pt x="7249261" y="317761"/>
                </a:cubicBezTo>
                <a:lnTo>
                  <a:pt x="7272337" y="360276"/>
                </a:lnTo>
                <a:lnTo>
                  <a:pt x="7295413" y="317761"/>
                </a:lnTo>
                <a:cubicBezTo>
                  <a:pt x="7424933" y="126047"/>
                  <a:pt x="7644272" y="0"/>
                  <a:pt x="7893050" y="0"/>
                </a:cubicBezTo>
                <a:lnTo>
                  <a:pt x="9144000" y="0"/>
                </a:lnTo>
                <a:lnTo>
                  <a:pt x="9144000" y="1524000"/>
                </a:lnTo>
                <a:lnTo>
                  <a:pt x="0" y="1524000"/>
                </a:lnTo>
                <a:close/>
              </a:path>
            </a:pathLst>
          </a:custGeom>
          <a:gradFill>
            <a:gsLst>
              <a:gs pos="54000">
                <a:srgbClr val="407BFF"/>
              </a:gs>
              <a:gs pos="0">
                <a:srgbClr val="407BFF">
                  <a:alpha val="4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45D0D0B1-D38C-4579-DA49-1196E69131C3}"/>
              </a:ext>
            </a:extLst>
          </p:cNvPr>
          <p:cNvCxnSpPr>
            <a:cxnSpLocks/>
          </p:cNvCxnSpPr>
          <p:nvPr/>
        </p:nvCxnSpPr>
        <p:spPr>
          <a:xfrm>
            <a:off x="9692640" y="5191461"/>
            <a:ext cx="0" cy="671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35D89BF-86F5-5293-A210-1B14875C034C}"/>
              </a:ext>
            </a:extLst>
          </p:cNvPr>
          <p:cNvSpPr txBox="1"/>
          <p:nvPr/>
        </p:nvSpPr>
        <p:spPr>
          <a:xfrm>
            <a:off x="6532701" y="623670"/>
            <a:ext cx="506901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5875">
                  <a:gradFill>
                    <a:gsLst>
                      <a:gs pos="0">
                        <a:srgbClr val="407BFF"/>
                      </a:gs>
                      <a:gs pos="8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8CB0FF">
                        <a:alpha val="24000"/>
                      </a:srgb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700" dirty="0">
              <a:ln w="15875">
                <a:gradFill>
                  <a:gsLst>
                    <a:gs pos="0">
                      <a:srgbClr val="407BFF"/>
                    </a:gs>
                    <a:gs pos="8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8CB0FF">
                      <a:alpha val="24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686C12-D406-06AC-39F7-3E25DB40B349}"/>
              </a:ext>
            </a:extLst>
          </p:cNvPr>
          <p:cNvGrpSpPr/>
          <p:nvPr/>
        </p:nvGrpSpPr>
        <p:grpSpPr>
          <a:xfrm>
            <a:off x="-1989746" y="5513296"/>
            <a:ext cx="4799653" cy="747838"/>
            <a:chOff x="-1989746" y="5513296"/>
            <a:chExt cx="4799653" cy="74783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F3FD6A1-7EA4-4615-DCEA-E68F0623E842}"/>
                </a:ext>
              </a:extLst>
            </p:cNvPr>
            <p:cNvSpPr/>
            <p:nvPr/>
          </p:nvSpPr>
          <p:spPr>
            <a:xfrm>
              <a:off x="171737" y="5631692"/>
              <a:ext cx="2638170" cy="4476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B37C75D-0C4C-DBA0-4FD1-8BBC87E849D1}"/>
                </a:ext>
              </a:extLst>
            </p:cNvPr>
            <p:cNvSpPr/>
            <p:nvPr/>
          </p:nvSpPr>
          <p:spPr>
            <a:xfrm>
              <a:off x="-326611" y="5862749"/>
              <a:ext cx="2347705" cy="39838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/>
                </a:gs>
                <a:gs pos="100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7298684-CDDB-14B2-3063-924F64122B0A}"/>
                </a:ext>
              </a:extLst>
            </p:cNvPr>
            <p:cNvSpPr/>
            <p:nvPr/>
          </p:nvSpPr>
          <p:spPr>
            <a:xfrm>
              <a:off x="-1989746" y="5513296"/>
              <a:ext cx="3570131" cy="60582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8CB0FF">
                    <a:alpha val="31000"/>
                  </a:srgbClr>
                </a:gs>
                <a:gs pos="75000">
                  <a:srgbClr val="8CB0FF">
                    <a:alpha val="0"/>
                  </a:srgbClr>
                </a:gs>
              </a:gsLst>
              <a:lin ang="12000000" scaled="0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</p:grpSp>
      <p:sp>
        <p:nvSpPr>
          <p:cNvPr id="301" name="缺角矩形 300">
            <a:extLst>
              <a:ext uri="{FF2B5EF4-FFF2-40B4-BE49-F238E27FC236}">
                <a16:creationId xmlns:a16="http://schemas.microsoft.com/office/drawing/2014/main" id="{F5E1F41A-3056-AD12-1B52-F796FE5FA24F}"/>
              </a:ext>
            </a:extLst>
          </p:cNvPr>
          <p:cNvSpPr/>
          <p:nvPr/>
        </p:nvSpPr>
        <p:spPr>
          <a:xfrm>
            <a:off x="9479280" y="5762927"/>
            <a:ext cx="426720" cy="42672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缺角矩形 304">
            <a:extLst>
              <a:ext uri="{FF2B5EF4-FFF2-40B4-BE49-F238E27FC236}">
                <a16:creationId xmlns:a16="http://schemas.microsoft.com/office/drawing/2014/main" id="{F4335085-51D9-A4E5-7E0A-001A3762FA6C}"/>
              </a:ext>
            </a:extLst>
          </p:cNvPr>
          <p:cNvSpPr/>
          <p:nvPr/>
        </p:nvSpPr>
        <p:spPr>
          <a:xfrm>
            <a:off x="6913775" y="3504719"/>
            <a:ext cx="476330" cy="476330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06" name="缺角矩形 305">
            <a:extLst>
              <a:ext uri="{FF2B5EF4-FFF2-40B4-BE49-F238E27FC236}">
                <a16:creationId xmlns:a16="http://schemas.microsoft.com/office/drawing/2014/main" id="{C7244A4E-6EBB-C1D0-FABA-C962027F1CF1}"/>
              </a:ext>
            </a:extLst>
          </p:cNvPr>
          <p:cNvSpPr/>
          <p:nvPr/>
        </p:nvSpPr>
        <p:spPr>
          <a:xfrm>
            <a:off x="9692535" y="286397"/>
            <a:ext cx="1462453" cy="1462453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407BFF"/>
              </a:gs>
              <a:gs pos="91000">
                <a:srgbClr val="8CB0FF"/>
              </a:gs>
            </a:gsLst>
            <a:lin ang="12000000" scaled="0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FF0FA2-D6D2-36B0-37B2-380F555E8959}"/>
              </a:ext>
            </a:extLst>
          </p:cNvPr>
          <p:cNvGrpSpPr/>
          <p:nvPr/>
        </p:nvGrpSpPr>
        <p:grpSpPr>
          <a:xfrm>
            <a:off x="1580385" y="1907585"/>
            <a:ext cx="4330700" cy="686100"/>
            <a:chOff x="1308101" y="1894885"/>
            <a:chExt cx="4330700" cy="68610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C205BBC-D4D7-9C91-62A5-59EB804B1B0F}"/>
                </a:ext>
              </a:extLst>
            </p:cNvPr>
            <p:cNvSpPr/>
            <p:nvPr/>
          </p:nvSpPr>
          <p:spPr>
            <a:xfrm>
              <a:off x="1308101" y="1894885"/>
              <a:ext cx="4330700" cy="6861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407BFF"/>
                </a:gs>
                <a:gs pos="100000">
                  <a:srgbClr val="8CB0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D41C5BCF-7A40-7C4B-F8C6-9D71684091A7}"/>
                </a:ext>
              </a:extLst>
            </p:cNvPr>
            <p:cNvSpPr/>
            <p:nvPr/>
          </p:nvSpPr>
          <p:spPr>
            <a:xfrm>
              <a:off x="4239088" y="1895503"/>
              <a:ext cx="1399712" cy="109042"/>
            </a:xfrm>
            <a:custGeom>
              <a:avLst/>
              <a:gdLst>
                <a:gd name="connsiteX0" fmla="*/ 0 w 1399712"/>
                <a:gd name="connsiteY0" fmla="*/ 0 h 109042"/>
                <a:gd name="connsiteX1" fmla="*/ 1399712 w 1399712"/>
                <a:gd name="connsiteY1" fmla="*/ 0 h 109042"/>
                <a:gd name="connsiteX2" fmla="*/ 1399712 w 1399712"/>
                <a:gd name="connsiteY2" fmla="*/ 109042 h 109042"/>
                <a:gd name="connsiteX3" fmla="*/ 267626 w 1399712"/>
                <a:gd name="connsiteY3" fmla="*/ 109041 h 109042"/>
                <a:gd name="connsiteX4" fmla="*/ 52525 w 1399712"/>
                <a:gd name="connsiteY4" fmla="*/ 43337 h 1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712" h="109042">
                  <a:moveTo>
                    <a:pt x="0" y="0"/>
                  </a:moveTo>
                  <a:lnTo>
                    <a:pt x="1399712" y="0"/>
                  </a:lnTo>
                  <a:lnTo>
                    <a:pt x="1399712" y="109042"/>
                  </a:lnTo>
                  <a:lnTo>
                    <a:pt x="267626" y="109041"/>
                  </a:lnTo>
                  <a:cubicBezTo>
                    <a:pt x="187948" y="109041"/>
                    <a:pt x="113927" y="84819"/>
                    <a:pt x="52525" y="43337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C34B55FD-2B74-C60B-E1D6-4BB370A8B6EA}"/>
                </a:ext>
              </a:extLst>
            </p:cNvPr>
            <p:cNvSpPr txBox="1"/>
            <p:nvPr/>
          </p:nvSpPr>
          <p:spPr>
            <a:xfrm>
              <a:off x="2088316" y="2070780"/>
              <a:ext cx="27702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C83A1BC-3FE1-BCEF-917E-7D14F686EF0F}"/>
              </a:ext>
            </a:extLst>
          </p:cNvPr>
          <p:cNvSpPr txBox="1"/>
          <p:nvPr/>
        </p:nvSpPr>
        <p:spPr>
          <a:xfrm>
            <a:off x="1489075" y="2828836"/>
            <a:ext cx="491172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15B6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33774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E13AAED6-FE89-47BC-6D89-56FE5928383B}"/>
              </a:ext>
            </a:extLst>
          </p:cNvPr>
          <p:cNvGrpSpPr/>
          <p:nvPr/>
        </p:nvGrpSpPr>
        <p:grpSpPr>
          <a:xfrm>
            <a:off x="336254" y="114634"/>
            <a:ext cx="5069814" cy="707886"/>
            <a:chOff x="1644355" y="1934654"/>
            <a:chExt cx="5069814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78483E-6C96-1749-2471-DE04ADE52882}"/>
                </a:ext>
              </a:extLst>
            </p:cNvPr>
            <p:cNvSpPr txBox="1"/>
            <p:nvPr/>
          </p:nvSpPr>
          <p:spPr>
            <a:xfrm>
              <a:off x="1644355" y="1934654"/>
              <a:ext cx="8659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n w="15875">
                    <a:noFill/>
                  </a:ln>
                  <a:solidFill>
                    <a:srgbClr val="407B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dirty="0">
                <a:ln w="15875">
                  <a:noFill/>
                </a:ln>
                <a:solidFill>
                  <a:srgbClr val="407BFF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BCE93E-BDD7-24F7-8383-5B0062B9BB23}"/>
                </a:ext>
              </a:extLst>
            </p:cNvPr>
            <p:cNvSpPr txBox="1"/>
            <p:nvPr/>
          </p:nvSpPr>
          <p:spPr>
            <a:xfrm>
              <a:off x="2826323" y="2070780"/>
              <a:ext cx="38878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15B60"/>
                  </a:solidFill>
                </a:rPr>
                <a:t>单击此处添加标题文本</a:t>
              </a:r>
            </a:p>
          </p:txBody>
        </p:sp>
      </p:grpSp>
      <p:sp>
        <p:nvSpPr>
          <p:cNvPr id="9" name="形状 8">
            <a:extLst>
              <a:ext uri="{FF2B5EF4-FFF2-40B4-BE49-F238E27FC236}">
                <a16:creationId xmlns:a16="http://schemas.microsoft.com/office/drawing/2014/main" id="{EA50F95F-F799-41EA-6208-9A9ECC1D9976}"/>
              </a:ext>
            </a:extLst>
          </p:cNvPr>
          <p:cNvSpPr/>
          <p:nvPr/>
        </p:nvSpPr>
        <p:spPr>
          <a:xfrm>
            <a:off x="1725463" y="1741710"/>
            <a:ext cx="8789181" cy="3374580"/>
          </a:xfrm>
          <a:prstGeom prst="leftRightRibbon">
            <a:avLst>
              <a:gd name="adj1" fmla="val 54481"/>
              <a:gd name="adj2" fmla="val 50000"/>
              <a:gd name="adj3" fmla="val 16667"/>
            </a:avLst>
          </a:prstGeom>
          <a:solidFill>
            <a:schemeClr val="bg1"/>
          </a:solidFill>
          <a:ln>
            <a:solidFill>
              <a:srgbClr val="515B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1938E1E-080D-25B7-101B-B8A6A38F20AE}"/>
              </a:ext>
            </a:extLst>
          </p:cNvPr>
          <p:cNvSpPr/>
          <p:nvPr/>
        </p:nvSpPr>
        <p:spPr>
          <a:xfrm>
            <a:off x="2525485" y="2612570"/>
            <a:ext cx="1088572" cy="1088572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3C4418E-E40E-99AD-7C06-8DD42E41C317}"/>
              </a:ext>
            </a:extLst>
          </p:cNvPr>
          <p:cNvSpPr/>
          <p:nvPr/>
        </p:nvSpPr>
        <p:spPr>
          <a:xfrm>
            <a:off x="8577945" y="3185885"/>
            <a:ext cx="1088572" cy="1088572"/>
          </a:xfrm>
          <a:prstGeom prst="ellipse">
            <a:avLst/>
          </a:prstGeom>
          <a:solidFill>
            <a:srgbClr val="515B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ED40E21-F801-4A5F-BB19-89747A5D2881}"/>
              </a:ext>
            </a:extLst>
          </p:cNvPr>
          <p:cNvGrpSpPr/>
          <p:nvPr/>
        </p:nvGrpSpPr>
        <p:grpSpPr>
          <a:xfrm>
            <a:off x="3711000" y="2618665"/>
            <a:ext cx="2235567" cy="1047355"/>
            <a:chOff x="283599" y="1906534"/>
            <a:chExt cx="2235567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CB22F77-28F3-62A7-1D43-FC2A56558BBB}"/>
                </a:ext>
              </a:extLst>
            </p:cNvPr>
            <p:cNvSpPr txBox="1"/>
            <p:nvPr/>
          </p:nvSpPr>
          <p:spPr>
            <a:xfrm>
              <a:off x="283599" y="2190603"/>
              <a:ext cx="20733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E0A4C3E-8445-10B5-4380-9B5F220AB14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6C67F9A-3DF4-163D-0A61-EC3017AB7312}"/>
              </a:ext>
            </a:extLst>
          </p:cNvPr>
          <p:cNvGrpSpPr/>
          <p:nvPr/>
        </p:nvGrpSpPr>
        <p:grpSpPr>
          <a:xfrm>
            <a:off x="6240322" y="3133923"/>
            <a:ext cx="2235567" cy="1047355"/>
            <a:chOff x="1032570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2057ABD-6261-0A02-EFEE-40335860B0E5}"/>
                </a:ext>
              </a:extLst>
            </p:cNvPr>
            <p:cNvSpPr txBox="1"/>
            <p:nvPr/>
          </p:nvSpPr>
          <p:spPr>
            <a:xfrm>
              <a:off x="1294648" y="2190603"/>
              <a:ext cx="19553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5562D18-AEB7-7D04-AADA-641419E081A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C6DCD83-B8E9-05C9-2976-D405AB4D2EBF}"/>
              </a:ext>
            </a:extLst>
          </p:cNvPr>
          <p:cNvGrpSpPr/>
          <p:nvPr/>
        </p:nvGrpSpPr>
        <p:grpSpPr>
          <a:xfrm>
            <a:off x="2873953" y="2916101"/>
            <a:ext cx="500557" cy="435644"/>
            <a:chOff x="28081288" y="-22123400"/>
            <a:chExt cx="1187450" cy="1033462"/>
          </a:xfrm>
          <a:solidFill>
            <a:srgbClr val="779F08"/>
          </a:solidFill>
        </p:grpSpPr>
        <p:sp>
          <p:nvSpPr>
            <p:cNvPr id="32" name="Freeform 98">
              <a:extLst>
                <a:ext uri="{FF2B5EF4-FFF2-40B4-BE49-F238E27FC236}">
                  <a16:creationId xmlns:a16="http://schemas.microsoft.com/office/drawing/2014/main" id="{FE6C08E7-AB19-FBD2-6C96-991ABCA2E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9800" y="-21809075"/>
              <a:ext cx="312738" cy="312737"/>
            </a:xfrm>
            <a:custGeom>
              <a:avLst/>
              <a:gdLst>
                <a:gd name="T0" fmla="*/ 0 w 197"/>
                <a:gd name="T1" fmla="*/ 183 h 197"/>
                <a:gd name="T2" fmla="*/ 12 w 197"/>
                <a:gd name="T3" fmla="*/ 197 h 197"/>
                <a:gd name="T4" fmla="*/ 197 w 197"/>
                <a:gd name="T5" fmla="*/ 12 h 197"/>
                <a:gd name="T6" fmla="*/ 183 w 197"/>
                <a:gd name="T7" fmla="*/ 0 h 197"/>
                <a:gd name="T8" fmla="*/ 0 w 197"/>
                <a:gd name="T9" fmla="*/ 18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0" y="183"/>
                  </a:moveTo>
                  <a:lnTo>
                    <a:pt x="12" y="197"/>
                  </a:lnTo>
                  <a:lnTo>
                    <a:pt x="197" y="12"/>
                  </a:lnTo>
                  <a:lnTo>
                    <a:pt x="183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33" name="Freeform 99">
              <a:extLst>
                <a:ext uri="{FF2B5EF4-FFF2-40B4-BE49-F238E27FC236}">
                  <a16:creationId xmlns:a16="http://schemas.microsoft.com/office/drawing/2014/main" id="{2EFF1A83-CDAD-7520-C69D-D2C51BBC0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0425" y="-21888450"/>
              <a:ext cx="344488" cy="344487"/>
            </a:xfrm>
            <a:custGeom>
              <a:avLst/>
              <a:gdLst>
                <a:gd name="T0" fmla="*/ 185 w 217"/>
                <a:gd name="T1" fmla="*/ 0 h 217"/>
                <a:gd name="T2" fmla="*/ 0 w 217"/>
                <a:gd name="T3" fmla="*/ 183 h 217"/>
                <a:gd name="T4" fmla="*/ 32 w 217"/>
                <a:gd name="T5" fmla="*/ 217 h 217"/>
                <a:gd name="T6" fmla="*/ 217 w 217"/>
                <a:gd name="T7" fmla="*/ 32 h 217"/>
                <a:gd name="T8" fmla="*/ 185 w 217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85" y="0"/>
                  </a:moveTo>
                  <a:lnTo>
                    <a:pt x="0" y="183"/>
                  </a:lnTo>
                  <a:lnTo>
                    <a:pt x="32" y="217"/>
                  </a:lnTo>
                  <a:lnTo>
                    <a:pt x="217" y="3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34" name="Freeform 100">
              <a:extLst>
                <a:ext uri="{FF2B5EF4-FFF2-40B4-BE49-F238E27FC236}">
                  <a16:creationId xmlns:a16="http://schemas.microsoft.com/office/drawing/2014/main" id="{81E5E546-6FAB-8789-4DB2-E66F04521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6450" y="-21942425"/>
              <a:ext cx="319088" cy="319087"/>
            </a:xfrm>
            <a:custGeom>
              <a:avLst/>
              <a:gdLst>
                <a:gd name="T0" fmla="*/ 0 w 201"/>
                <a:gd name="T1" fmla="*/ 184 h 201"/>
                <a:gd name="T2" fmla="*/ 18 w 201"/>
                <a:gd name="T3" fmla="*/ 201 h 201"/>
                <a:gd name="T4" fmla="*/ 201 w 201"/>
                <a:gd name="T5" fmla="*/ 16 h 201"/>
                <a:gd name="T6" fmla="*/ 185 w 201"/>
                <a:gd name="T7" fmla="*/ 0 h 201"/>
                <a:gd name="T8" fmla="*/ 0 w 201"/>
                <a:gd name="T9" fmla="*/ 18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01">
                  <a:moveTo>
                    <a:pt x="0" y="184"/>
                  </a:moveTo>
                  <a:lnTo>
                    <a:pt x="18" y="201"/>
                  </a:lnTo>
                  <a:lnTo>
                    <a:pt x="201" y="16"/>
                  </a:lnTo>
                  <a:lnTo>
                    <a:pt x="185" y="0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35" name="Freeform 101">
              <a:extLst>
                <a:ext uri="{FF2B5EF4-FFF2-40B4-BE49-F238E27FC236}">
                  <a16:creationId xmlns:a16="http://schemas.microsoft.com/office/drawing/2014/main" id="{5C402FDE-307E-29C3-0E7B-E520B5102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3900" y="-21629688"/>
              <a:ext cx="215900" cy="219075"/>
            </a:xfrm>
            <a:custGeom>
              <a:avLst/>
              <a:gdLst>
                <a:gd name="T0" fmla="*/ 136 w 136"/>
                <a:gd name="T1" fmla="*/ 96 h 138"/>
                <a:gd name="T2" fmla="*/ 40 w 136"/>
                <a:gd name="T3" fmla="*/ 0 h 138"/>
                <a:gd name="T4" fmla="*/ 0 w 136"/>
                <a:gd name="T5" fmla="*/ 94 h 138"/>
                <a:gd name="T6" fmla="*/ 42 w 136"/>
                <a:gd name="T7" fmla="*/ 138 h 138"/>
                <a:gd name="T8" fmla="*/ 136 w 136"/>
                <a:gd name="T9" fmla="*/ 9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8">
                  <a:moveTo>
                    <a:pt x="136" y="96"/>
                  </a:moveTo>
                  <a:lnTo>
                    <a:pt x="40" y="0"/>
                  </a:lnTo>
                  <a:lnTo>
                    <a:pt x="0" y="94"/>
                  </a:lnTo>
                  <a:lnTo>
                    <a:pt x="42" y="138"/>
                  </a:lnTo>
                  <a:lnTo>
                    <a:pt x="136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36" name="Freeform 102">
              <a:extLst>
                <a:ext uri="{FF2B5EF4-FFF2-40B4-BE49-F238E27FC236}">
                  <a16:creationId xmlns:a16="http://schemas.microsoft.com/office/drawing/2014/main" id="{D05A303C-EDFD-D691-6A10-43F976E3D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9925" y="-21461413"/>
              <a:ext cx="101600" cy="101600"/>
            </a:xfrm>
            <a:custGeom>
              <a:avLst/>
              <a:gdLst>
                <a:gd name="T0" fmla="*/ 0 w 64"/>
                <a:gd name="T1" fmla="*/ 64 h 64"/>
                <a:gd name="T2" fmla="*/ 64 w 64"/>
                <a:gd name="T3" fmla="*/ 36 h 64"/>
                <a:gd name="T4" fmla="*/ 28 w 64"/>
                <a:gd name="T5" fmla="*/ 0 h 64"/>
                <a:gd name="T6" fmla="*/ 0 w 64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4">
                  <a:moveTo>
                    <a:pt x="0" y="64"/>
                  </a:moveTo>
                  <a:lnTo>
                    <a:pt x="64" y="36"/>
                  </a:lnTo>
                  <a:lnTo>
                    <a:pt x="28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37" name="Freeform 103">
              <a:extLst>
                <a:ext uri="{FF2B5EF4-FFF2-40B4-BE49-F238E27FC236}">
                  <a16:creationId xmlns:a16="http://schemas.microsoft.com/office/drawing/2014/main" id="{3049EE99-72DA-C396-E76D-FF339F172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6013" y="-22015450"/>
              <a:ext cx="212725" cy="209550"/>
            </a:xfrm>
            <a:custGeom>
              <a:avLst/>
              <a:gdLst>
                <a:gd name="T0" fmla="*/ 36 w 134"/>
                <a:gd name="T1" fmla="*/ 0 h 132"/>
                <a:gd name="T2" fmla="*/ 0 w 134"/>
                <a:gd name="T3" fmla="*/ 36 h 132"/>
                <a:gd name="T4" fmla="*/ 96 w 134"/>
                <a:gd name="T5" fmla="*/ 132 h 132"/>
                <a:gd name="T6" fmla="*/ 134 w 134"/>
                <a:gd name="T7" fmla="*/ 96 h 132"/>
                <a:gd name="T8" fmla="*/ 36 w 134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2">
                  <a:moveTo>
                    <a:pt x="36" y="0"/>
                  </a:moveTo>
                  <a:lnTo>
                    <a:pt x="0" y="36"/>
                  </a:lnTo>
                  <a:lnTo>
                    <a:pt x="96" y="132"/>
                  </a:lnTo>
                  <a:lnTo>
                    <a:pt x="134" y="9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38" name="Freeform 104">
              <a:extLst>
                <a:ext uri="{FF2B5EF4-FFF2-40B4-BE49-F238E27FC236}">
                  <a16:creationId xmlns:a16="http://schemas.microsoft.com/office/drawing/2014/main" id="{5CB826D9-6472-3EB7-C23E-D850D97DA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1288" y="-22123400"/>
              <a:ext cx="857250" cy="1033462"/>
            </a:xfrm>
            <a:custGeom>
              <a:avLst/>
              <a:gdLst>
                <a:gd name="T0" fmla="*/ 501 w 540"/>
                <a:gd name="T1" fmla="*/ 485 h 651"/>
                <a:gd name="T2" fmla="*/ 395 w 540"/>
                <a:gd name="T3" fmla="*/ 485 h 651"/>
                <a:gd name="T4" fmla="*/ 395 w 540"/>
                <a:gd name="T5" fmla="*/ 615 h 651"/>
                <a:gd name="T6" fmla="*/ 36 w 540"/>
                <a:gd name="T7" fmla="*/ 615 h 651"/>
                <a:gd name="T8" fmla="*/ 36 w 540"/>
                <a:gd name="T9" fmla="*/ 148 h 651"/>
                <a:gd name="T10" fmla="*/ 501 w 540"/>
                <a:gd name="T11" fmla="*/ 148 h 651"/>
                <a:gd name="T12" fmla="*/ 501 w 540"/>
                <a:gd name="T13" fmla="*/ 188 h 651"/>
                <a:gd name="T14" fmla="*/ 540 w 540"/>
                <a:gd name="T15" fmla="*/ 150 h 651"/>
                <a:gd name="T16" fmla="*/ 540 w 540"/>
                <a:gd name="T17" fmla="*/ 28 h 651"/>
                <a:gd name="T18" fmla="*/ 469 w 540"/>
                <a:gd name="T19" fmla="*/ 28 h 651"/>
                <a:gd name="T20" fmla="*/ 469 w 540"/>
                <a:gd name="T21" fmla="*/ 94 h 651"/>
                <a:gd name="T22" fmla="*/ 455 w 540"/>
                <a:gd name="T23" fmla="*/ 94 h 651"/>
                <a:gd name="T24" fmla="*/ 455 w 540"/>
                <a:gd name="T25" fmla="*/ 0 h 651"/>
                <a:gd name="T26" fmla="*/ 431 w 540"/>
                <a:gd name="T27" fmla="*/ 0 h 651"/>
                <a:gd name="T28" fmla="*/ 431 w 540"/>
                <a:gd name="T29" fmla="*/ 94 h 651"/>
                <a:gd name="T30" fmla="*/ 419 w 540"/>
                <a:gd name="T31" fmla="*/ 94 h 651"/>
                <a:gd name="T32" fmla="*/ 419 w 540"/>
                <a:gd name="T33" fmla="*/ 28 h 651"/>
                <a:gd name="T34" fmla="*/ 379 w 540"/>
                <a:gd name="T35" fmla="*/ 28 h 651"/>
                <a:gd name="T36" fmla="*/ 379 w 540"/>
                <a:gd name="T37" fmla="*/ 94 h 651"/>
                <a:gd name="T38" fmla="*/ 367 w 540"/>
                <a:gd name="T39" fmla="*/ 94 h 651"/>
                <a:gd name="T40" fmla="*/ 367 w 540"/>
                <a:gd name="T41" fmla="*/ 0 h 651"/>
                <a:gd name="T42" fmla="*/ 345 w 540"/>
                <a:gd name="T43" fmla="*/ 0 h 651"/>
                <a:gd name="T44" fmla="*/ 345 w 540"/>
                <a:gd name="T45" fmla="*/ 94 h 651"/>
                <a:gd name="T46" fmla="*/ 331 w 540"/>
                <a:gd name="T47" fmla="*/ 94 h 651"/>
                <a:gd name="T48" fmla="*/ 331 w 540"/>
                <a:gd name="T49" fmla="*/ 28 h 651"/>
                <a:gd name="T50" fmla="*/ 291 w 540"/>
                <a:gd name="T51" fmla="*/ 28 h 651"/>
                <a:gd name="T52" fmla="*/ 291 w 540"/>
                <a:gd name="T53" fmla="*/ 94 h 651"/>
                <a:gd name="T54" fmla="*/ 279 w 540"/>
                <a:gd name="T55" fmla="*/ 94 h 651"/>
                <a:gd name="T56" fmla="*/ 279 w 540"/>
                <a:gd name="T57" fmla="*/ 0 h 651"/>
                <a:gd name="T58" fmla="*/ 257 w 540"/>
                <a:gd name="T59" fmla="*/ 0 h 651"/>
                <a:gd name="T60" fmla="*/ 257 w 540"/>
                <a:gd name="T61" fmla="*/ 94 h 651"/>
                <a:gd name="T62" fmla="*/ 243 w 540"/>
                <a:gd name="T63" fmla="*/ 94 h 651"/>
                <a:gd name="T64" fmla="*/ 243 w 540"/>
                <a:gd name="T65" fmla="*/ 28 h 651"/>
                <a:gd name="T66" fmla="*/ 203 w 540"/>
                <a:gd name="T67" fmla="*/ 28 h 651"/>
                <a:gd name="T68" fmla="*/ 203 w 540"/>
                <a:gd name="T69" fmla="*/ 94 h 651"/>
                <a:gd name="T70" fmla="*/ 191 w 540"/>
                <a:gd name="T71" fmla="*/ 94 h 651"/>
                <a:gd name="T72" fmla="*/ 191 w 540"/>
                <a:gd name="T73" fmla="*/ 0 h 651"/>
                <a:gd name="T74" fmla="*/ 169 w 540"/>
                <a:gd name="T75" fmla="*/ 0 h 651"/>
                <a:gd name="T76" fmla="*/ 169 w 540"/>
                <a:gd name="T77" fmla="*/ 94 h 651"/>
                <a:gd name="T78" fmla="*/ 155 w 540"/>
                <a:gd name="T79" fmla="*/ 94 h 651"/>
                <a:gd name="T80" fmla="*/ 155 w 540"/>
                <a:gd name="T81" fmla="*/ 28 h 651"/>
                <a:gd name="T82" fmla="*/ 121 w 540"/>
                <a:gd name="T83" fmla="*/ 28 h 651"/>
                <a:gd name="T84" fmla="*/ 121 w 540"/>
                <a:gd name="T85" fmla="*/ 94 h 651"/>
                <a:gd name="T86" fmla="*/ 109 w 540"/>
                <a:gd name="T87" fmla="*/ 94 h 651"/>
                <a:gd name="T88" fmla="*/ 109 w 540"/>
                <a:gd name="T89" fmla="*/ 0 h 651"/>
                <a:gd name="T90" fmla="*/ 85 w 540"/>
                <a:gd name="T91" fmla="*/ 0 h 651"/>
                <a:gd name="T92" fmla="*/ 85 w 540"/>
                <a:gd name="T93" fmla="*/ 94 h 651"/>
                <a:gd name="T94" fmla="*/ 73 w 540"/>
                <a:gd name="T95" fmla="*/ 94 h 651"/>
                <a:gd name="T96" fmla="*/ 73 w 540"/>
                <a:gd name="T97" fmla="*/ 28 h 651"/>
                <a:gd name="T98" fmla="*/ 0 w 540"/>
                <a:gd name="T99" fmla="*/ 28 h 651"/>
                <a:gd name="T100" fmla="*/ 0 w 540"/>
                <a:gd name="T101" fmla="*/ 112 h 651"/>
                <a:gd name="T102" fmla="*/ 0 w 540"/>
                <a:gd name="T103" fmla="*/ 130 h 651"/>
                <a:gd name="T104" fmla="*/ 0 w 540"/>
                <a:gd name="T105" fmla="*/ 651 h 651"/>
                <a:gd name="T106" fmla="*/ 429 w 540"/>
                <a:gd name="T107" fmla="*/ 651 h 651"/>
                <a:gd name="T108" fmla="*/ 540 w 540"/>
                <a:gd name="T109" fmla="*/ 527 h 651"/>
                <a:gd name="T110" fmla="*/ 540 w 540"/>
                <a:gd name="T111" fmla="*/ 401 h 651"/>
                <a:gd name="T112" fmla="*/ 501 w 540"/>
                <a:gd name="T113" fmla="*/ 441 h 651"/>
                <a:gd name="T114" fmla="*/ 501 w 540"/>
                <a:gd name="T115" fmla="*/ 48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651">
                  <a:moveTo>
                    <a:pt x="501" y="485"/>
                  </a:moveTo>
                  <a:lnTo>
                    <a:pt x="395" y="485"/>
                  </a:lnTo>
                  <a:lnTo>
                    <a:pt x="395" y="615"/>
                  </a:lnTo>
                  <a:lnTo>
                    <a:pt x="36" y="615"/>
                  </a:lnTo>
                  <a:lnTo>
                    <a:pt x="36" y="148"/>
                  </a:lnTo>
                  <a:lnTo>
                    <a:pt x="501" y="148"/>
                  </a:lnTo>
                  <a:lnTo>
                    <a:pt x="501" y="188"/>
                  </a:lnTo>
                  <a:lnTo>
                    <a:pt x="540" y="150"/>
                  </a:lnTo>
                  <a:lnTo>
                    <a:pt x="540" y="28"/>
                  </a:lnTo>
                  <a:lnTo>
                    <a:pt x="469" y="28"/>
                  </a:lnTo>
                  <a:lnTo>
                    <a:pt x="469" y="94"/>
                  </a:lnTo>
                  <a:lnTo>
                    <a:pt x="455" y="94"/>
                  </a:lnTo>
                  <a:lnTo>
                    <a:pt x="455" y="0"/>
                  </a:lnTo>
                  <a:lnTo>
                    <a:pt x="431" y="0"/>
                  </a:lnTo>
                  <a:lnTo>
                    <a:pt x="431" y="94"/>
                  </a:lnTo>
                  <a:lnTo>
                    <a:pt x="419" y="94"/>
                  </a:lnTo>
                  <a:lnTo>
                    <a:pt x="419" y="28"/>
                  </a:lnTo>
                  <a:lnTo>
                    <a:pt x="379" y="28"/>
                  </a:lnTo>
                  <a:lnTo>
                    <a:pt x="379" y="94"/>
                  </a:lnTo>
                  <a:lnTo>
                    <a:pt x="367" y="94"/>
                  </a:lnTo>
                  <a:lnTo>
                    <a:pt x="367" y="0"/>
                  </a:lnTo>
                  <a:lnTo>
                    <a:pt x="345" y="0"/>
                  </a:lnTo>
                  <a:lnTo>
                    <a:pt x="345" y="94"/>
                  </a:lnTo>
                  <a:lnTo>
                    <a:pt x="331" y="94"/>
                  </a:lnTo>
                  <a:lnTo>
                    <a:pt x="331" y="28"/>
                  </a:lnTo>
                  <a:lnTo>
                    <a:pt x="291" y="28"/>
                  </a:lnTo>
                  <a:lnTo>
                    <a:pt x="291" y="94"/>
                  </a:lnTo>
                  <a:lnTo>
                    <a:pt x="279" y="94"/>
                  </a:lnTo>
                  <a:lnTo>
                    <a:pt x="279" y="0"/>
                  </a:lnTo>
                  <a:lnTo>
                    <a:pt x="257" y="0"/>
                  </a:lnTo>
                  <a:lnTo>
                    <a:pt x="257" y="94"/>
                  </a:lnTo>
                  <a:lnTo>
                    <a:pt x="243" y="94"/>
                  </a:lnTo>
                  <a:lnTo>
                    <a:pt x="243" y="28"/>
                  </a:lnTo>
                  <a:lnTo>
                    <a:pt x="203" y="28"/>
                  </a:lnTo>
                  <a:lnTo>
                    <a:pt x="203" y="94"/>
                  </a:lnTo>
                  <a:lnTo>
                    <a:pt x="191" y="94"/>
                  </a:lnTo>
                  <a:lnTo>
                    <a:pt x="191" y="0"/>
                  </a:lnTo>
                  <a:lnTo>
                    <a:pt x="169" y="0"/>
                  </a:lnTo>
                  <a:lnTo>
                    <a:pt x="169" y="94"/>
                  </a:lnTo>
                  <a:lnTo>
                    <a:pt x="155" y="94"/>
                  </a:lnTo>
                  <a:lnTo>
                    <a:pt x="155" y="28"/>
                  </a:lnTo>
                  <a:lnTo>
                    <a:pt x="121" y="28"/>
                  </a:lnTo>
                  <a:lnTo>
                    <a:pt x="121" y="94"/>
                  </a:lnTo>
                  <a:lnTo>
                    <a:pt x="109" y="94"/>
                  </a:lnTo>
                  <a:lnTo>
                    <a:pt x="109" y="0"/>
                  </a:lnTo>
                  <a:lnTo>
                    <a:pt x="85" y="0"/>
                  </a:lnTo>
                  <a:lnTo>
                    <a:pt x="85" y="94"/>
                  </a:lnTo>
                  <a:lnTo>
                    <a:pt x="73" y="94"/>
                  </a:lnTo>
                  <a:lnTo>
                    <a:pt x="73" y="28"/>
                  </a:lnTo>
                  <a:lnTo>
                    <a:pt x="0" y="28"/>
                  </a:lnTo>
                  <a:lnTo>
                    <a:pt x="0" y="112"/>
                  </a:lnTo>
                  <a:lnTo>
                    <a:pt x="0" y="130"/>
                  </a:lnTo>
                  <a:lnTo>
                    <a:pt x="0" y="651"/>
                  </a:lnTo>
                  <a:lnTo>
                    <a:pt x="429" y="651"/>
                  </a:lnTo>
                  <a:lnTo>
                    <a:pt x="540" y="527"/>
                  </a:lnTo>
                  <a:lnTo>
                    <a:pt x="540" y="401"/>
                  </a:lnTo>
                  <a:lnTo>
                    <a:pt x="501" y="441"/>
                  </a:lnTo>
                  <a:lnTo>
                    <a:pt x="501" y="4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39" name="Rectangle 105">
              <a:extLst>
                <a:ext uri="{FF2B5EF4-FFF2-40B4-BE49-F238E27FC236}">
                  <a16:creationId xmlns:a16="http://schemas.microsoft.com/office/drawing/2014/main" id="{A820F1E9-BAC8-765D-0FA6-06C55C847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774150"/>
              <a:ext cx="330200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40" name="Rectangle 106">
              <a:extLst>
                <a:ext uri="{FF2B5EF4-FFF2-40B4-BE49-F238E27FC236}">
                  <a16:creationId xmlns:a16="http://schemas.microsoft.com/office/drawing/2014/main" id="{3916FC73-4F89-0B74-D0A7-F1267492C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8450" y="-21647150"/>
              <a:ext cx="333375" cy="523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41" name="Rectangle 107">
              <a:extLst>
                <a:ext uri="{FF2B5EF4-FFF2-40B4-BE49-F238E27FC236}">
                  <a16:creationId xmlns:a16="http://schemas.microsoft.com/office/drawing/2014/main" id="{B8275338-8375-10D5-5E2F-9E26E16B4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515388"/>
              <a:ext cx="330200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  <p:sp>
          <p:nvSpPr>
            <p:cNvPr id="42" name="Rectangle 108">
              <a:extLst>
                <a:ext uri="{FF2B5EF4-FFF2-40B4-BE49-F238E27FC236}">
                  <a16:creationId xmlns:a16="http://schemas.microsoft.com/office/drawing/2014/main" id="{0291B715-156A-D705-A86F-EDAA79B2C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382038"/>
              <a:ext cx="330200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</p:grpSp>
      <p:sp>
        <p:nvSpPr>
          <p:cNvPr id="43" name="Freeform 148" descr="D:\51PPT模板网\51pptmoban.com\图片.jpg">
            <a:extLst>
              <a:ext uri="{FF2B5EF4-FFF2-40B4-BE49-F238E27FC236}">
                <a16:creationId xmlns:a16="http://schemas.microsoft.com/office/drawing/2014/main" id="{750C70A9-2118-DCC2-23CA-94FD417CFFB5}"/>
              </a:ext>
            </a:extLst>
          </p:cNvPr>
          <p:cNvSpPr>
            <a:spLocks noEditPoints="1"/>
          </p:cNvSpPr>
          <p:nvPr/>
        </p:nvSpPr>
        <p:spPr bwMode="auto">
          <a:xfrm>
            <a:off x="8910796" y="3480279"/>
            <a:ext cx="459007" cy="442494"/>
          </a:xfrm>
          <a:custGeom>
            <a:avLst/>
            <a:gdLst>
              <a:gd name="T0" fmla="*/ 55166 w 64"/>
              <a:gd name="T1" fmla="*/ 185277 h 62"/>
              <a:gd name="T2" fmla="*/ 48270 w 64"/>
              <a:gd name="T3" fmla="*/ 195570 h 62"/>
              <a:gd name="T4" fmla="*/ 6896 w 64"/>
              <a:gd name="T5" fmla="*/ 195570 h 62"/>
              <a:gd name="T6" fmla="*/ 0 w 64"/>
              <a:gd name="T7" fmla="*/ 185277 h 62"/>
              <a:gd name="T8" fmla="*/ 0 w 64"/>
              <a:gd name="T9" fmla="*/ 99500 h 62"/>
              <a:gd name="T10" fmla="*/ 6896 w 64"/>
              <a:gd name="T11" fmla="*/ 89207 h 62"/>
              <a:gd name="T12" fmla="*/ 48270 w 64"/>
              <a:gd name="T13" fmla="*/ 89207 h 62"/>
              <a:gd name="T14" fmla="*/ 55166 w 64"/>
              <a:gd name="T15" fmla="*/ 99500 h 62"/>
              <a:gd name="T16" fmla="*/ 55166 w 64"/>
              <a:gd name="T17" fmla="*/ 185277 h 62"/>
              <a:gd name="T18" fmla="*/ 24135 w 64"/>
              <a:gd name="T19" fmla="*/ 161259 h 62"/>
              <a:gd name="T20" fmla="*/ 17239 w 64"/>
              <a:gd name="T21" fmla="*/ 168121 h 62"/>
              <a:gd name="T22" fmla="*/ 24135 w 64"/>
              <a:gd name="T23" fmla="*/ 178415 h 62"/>
              <a:gd name="T24" fmla="*/ 34478 w 64"/>
              <a:gd name="T25" fmla="*/ 168121 h 62"/>
              <a:gd name="T26" fmla="*/ 24135 w 64"/>
              <a:gd name="T27" fmla="*/ 161259 h 62"/>
              <a:gd name="T28" fmla="*/ 213766 w 64"/>
              <a:gd name="T29" fmla="*/ 120087 h 62"/>
              <a:gd name="T30" fmla="*/ 213766 w 64"/>
              <a:gd name="T31" fmla="*/ 130380 h 62"/>
              <a:gd name="T32" fmla="*/ 210318 w 64"/>
              <a:gd name="T33" fmla="*/ 147535 h 62"/>
              <a:gd name="T34" fmla="*/ 210318 w 64"/>
              <a:gd name="T35" fmla="*/ 164690 h 62"/>
              <a:gd name="T36" fmla="*/ 203423 w 64"/>
              <a:gd name="T37" fmla="*/ 178415 h 62"/>
              <a:gd name="T38" fmla="*/ 196527 w 64"/>
              <a:gd name="T39" fmla="*/ 202432 h 62"/>
              <a:gd name="T40" fmla="*/ 168944 w 64"/>
              <a:gd name="T41" fmla="*/ 212725 h 62"/>
              <a:gd name="T42" fmla="*/ 162049 w 64"/>
              <a:gd name="T43" fmla="*/ 212725 h 62"/>
              <a:gd name="T44" fmla="*/ 151705 w 64"/>
              <a:gd name="T45" fmla="*/ 212725 h 62"/>
              <a:gd name="T46" fmla="*/ 148257 w 64"/>
              <a:gd name="T47" fmla="*/ 212725 h 62"/>
              <a:gd name="T48" fmla="*/ 96540 w 64"/>
              <a:gd name="T49" fmla="*/ 202432 h 62"/>
              <a:gd name="T50" fmla="*/ 75853 w 64"/>
              <a:gd name="T51" fmla="*/ 195570 h 62"/>
              <a:gd name="T52" fmla="*/ 65509 w 64"/>
              <a:gd name="T53" fmla="*/ 185277 h 62"/>
              <a:gd name="T54" fmla="*/ 65509 w 64"/>
              <a:gd name="T55" fmla="*/ 99500 h 62"/>
              <a:gd name="T56" fmla="*/ 72405 w 64"/>
              <a:gd name="T57" fmla="*/ 89207 h 62"/>
              <a:gd name="T58" fmla="*/ 99987 w 64"/>
              <a:gd name="T59" fmla="*/ 65190 h 62"/>
              <a:gd name="T60" fmla="*/ 113779 w 64"/>
              <a:gd name="T61" fmla="*/ 48035 h 62"/>
              <a:gd name="T62" fmla="*/ 120675 w 64"/>
              <a:gd name="T63" fmla="*/ 27448 h 62"/>
              <a:gd name="T64" fmla="*/ 131018 w 64"/>
              <a:gd name="T65" fmla="*/ 3431 h 62"/>
              <a:gd name="T66" fmla="*/ 137914 w 64"/>
              <a:gd name="T67" fmla="*/ 0 h 62"/>
              <a:gd name="T68" fmla="*/ 168944 w 64"/>
              <a:gd name="T69" fmla="*/ 37742 h 62"/>
              <a:gd name="T70" fmla="*/ 158601 w 64"/>
              <a:gd name="T71" fmla="*/ 61759 h 62"/>
              <a:gd name="T72" fmla="*/ 155153 w 64"/>
              <a:gd name="T73" fmla="*/ 72052 h 62"/>
              <a:gd name="T74" fmla="*/ 193079 w 64"/>
              <a:gd name="T75" fmla="*/ 72052 h 62"/>
              <a:gd name="T76" fmla="*/ 220662 w 64"/>
              <a:gd name="T77" fmla="*/ 99500 h 62"/>
              <a:gd name="T78" fmla="*/ 213766 w 64"/>
              <a:gd name="T79" fmla="*/ 12008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27"/>
          </a:p>
        </p:txBody>
      </p:sp>
    </p:spTree>
    <p:extLst>
      <p:ext uri="{BB962C8B-B14F-4D97-AF65-F5344CB8AC3E}">
        <p14:creationId xmlns:p14="http://schemas.microsoft.com/office/powerpoint/2010/main" val="60205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vndyks0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07BFF"/>
        </a:solidFill>
        <a:ln>
          <a:noFill/>
        </a:ln>
      </a:spPr>
      <a:bodyPr rtlCol="0" anchor="ctr"/>
      <a:lstStyle>
        <a:defPPr algn="ctr">
          <a:defRPr dirty="0"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2161</Words>
  <Application>Microsoft Office PowerPoint</Application>
  <PresentationFormat>宽屏</PresentationFormat>
  <Paragraphs>231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Aa厚底黑</vt:lpstr>
      <vt:lpstr>Alimama ShuHeiTi</vt:lpstr>
      <vt:lpstr>HarmonyOS Sans SC Light</vt:lpstr>
      <vt:lpstr>MiSans Heavy</vt:lpstr>
      <vt:lpstr>MiSans Medium</vt:lpstr>
      <vt:lpstr>阿里巴巴普惠体 2.0 55 Regular</vt:lpstr>
      <vt:lpstr>阿里巴巴普惠体 2.0 65 Medium</vt:lpstr>
      <vt:lpstr>等线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蓝色插画风经典商务通用ppt模板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97</cp:revision>
  <dcterms:created xsi:type="dcterms:W3CDTF">2024-01-07T12:12:03Z</dcterms:created>
  <dcterms:modified xsi:type="dcterms:W3CDTF">2024-01-22T14:13:45Z</dcterms:modified>
  <cp:contentStatus>蓝色插画风经典商务通用ppt模板，www.51pptmoban.com</cp:contentStatus>
  <cp:version>51pptmoban.com（V51-012201版）</cp:version>
</cp:coreProperties>
</file>