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36" r:id="rId2"/>
    <p:sldId id="342" r:id="rId3"/>
    <p:sldId id="343" r:id="rId4"/>
    <p:sldId id="348" r:id="rId5"/>
    <p:sldId id="349" r:id="rId6"/>
    <p:sldId id="350" r:id="rId7"/>
    <p:sldId id="351" r:id="rId8"/>
    <p:sldId id="353" r:id="rId9"/>
    <p:sldId id="352" r:id="rId10"/>
    <p:sldId id="354" r:id="rId11"/>
    <p:sldId id="355" r:id="rId12"/>
    <p:sldId id="356" r:id="rId13"/>
    <p:sldId id="358" r:id="rId14"/>
    <p:sldId id="357" r:id="rId15"/>
    <p:sldId id="359" r:id="rId16"/>
    <p:sldId id="360" r:id="rId17"/>
    <p:sldId id="361" r:id="rId18"/>
    <p:sldId id="363" r:id="rId19"/>
    <p:sldId id="366" r:id="rId20"/>
    <p:sldId id="362" r:id="rId21"/>
    <p:sldId id="364" r:id="rId22"/>
    <p:sldId id="365" r:id="rId23"/>
    <p:sldId id="367" r:id="rId24"/>
    <p:sldId id="36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orient="horz" pos="187" userDrawn="1">
          <p15:clr>
            <a:srgbClr val="A4A3A4"/>
          </p15:clr>
        </p15:guide>
        <p15:guide id="6" orient="horz" pos="4110" userDrawn="1">
          <p15:clr>
            <a:srgbClr val="A4A3A4"/>
          </p15:clr>
        </p15:guide>
        <p15:guide id="7" pos="7015" userDrawn="1">
          <p15:clr>
            <a:srgbClr val="A4A3A4"/>
          </p15:clr>
        </p15:guide>
        <p15:guide id="8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6BFF"/>
    <a:srgbClr val="83FF05"/>
    <a:srgbClr val="E8E8E8"/>
    <a:srgbClr val="FBFFF6"/>
    <a:srgbClr val="F9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49" autoAdjust="0"/>
  </p:normalViewPr>
  <p:slideViewPr>
    <p:cSldViewPr snapToGrid="0" showGuides="1">
      <p:cViewPr>
        <p:scale>
          <a:sx n="25" d="100"/>
          <a:sy n="25" d="100"/>
        </p:scale>
        <p:origin x="1914" y="1380"/>
      </p:cViewPr>
      <p:guideLst>
        <p:guide orient="horz" pos="2160"/>
        <p:guide pos="3840"/>
        <p:guide orient="horz" pos="187"/>
        <p:guide orient="horz" pos="4110"/>
        <p:guide pos="7015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5"/>
          <c:dPt>
            <c:idx val="0"/>
            <c:bubble3D val="0"/>
            <c:spPr>
              <a:solidFill>
                <a:srgbClr val="83FF0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EC-49F0-8047-E7405EF600C5}"/>
              </c:ext>
            </c:extLst>
          </c:dPt>
          <c:dPt>
            <c:idx val="1"/>
            <c:bubble3D val="0"/>
            <c:spPr>
              <a:solidFill>
                <a:srgbClr val="126B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EC-49F0-8047-E7405EF600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EC-49F0-8047-E7405EF600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65574-DAFF-4A42-AFA5-4AF373008FE6}" type="datetimeFigureOut">
              <a:rPr lang="zh-CN" altLang="en-US" smtClean="0"/>
              <a:t>2024/1/22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B2C3F-2392-454C-B0D7-FBD6A5D73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4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79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610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1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019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6001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217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727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870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83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982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255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1154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475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30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691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14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26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003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233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291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929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9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85498B2-09E8-D403-6E84-9CA33106F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7AE48-ADC3-42B5-B64D-F55124B58EF4}" type="datetimeFigureOut">
              <a:rPr lang="zh-CN" altLang="en-US" smtClean="0"/>
              <a:t>2024/1/22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2E07671-8387-CE5F-BF77-A7D93C009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C0840E-A813-F7ED-C551-40336BBA8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848-F27E-455F-ADF6-9C7B12753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555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540982"/>
      </p:ext>
    </p:extLst>
  </p:cSld>
  <p:clrMapOvr>
    <a:masterClrMapping/>
  </p:clrMapOvr>
  <p:transition/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25B17188-AC2D-F374-27FD-36AE7B48121F}"/>
              </a:ext>
            </a:extLst>
          </p:cNvPr>
          <p:cNvSpPr/>
          <p:nvPr userDrawn="1"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96A6FF5-C213-9E77-89C4-71CECC81E777}"/>
              </a:ext>
            </a:extLst>
          </p:cNvPr>
          <p:cNvSpPr/>
          <p:nvPr userDrawn="1"/>
        </p:nvSpPr>
        <p:spPr>
          <a:xfrm>
            <a:off x="406854" y="434810"/>
            <a:ext cx="11436349" cy="6083628"/>
          </a:xfrm>
          <a:custGeom>
            <a:avLst/>
            <a:gdLst>
              <a:gd name="connsiteX0" fmla="*/ 208575 w 11436349"/>
              <a:gd name="connsiteY0" fmla="*/ 0 h 6083628"/>
              <a:gd name="connsiteX1" fmla="*/ 487749 w 11436349"/>
              <a:gd name="connsiteY1" fmla="*/ 0 h 6083628"/>
              <a:gd name="connsiteX2" fmla="*/ 7598404 w 11436349"/>
              <a:gd name="connsiteY2" fmla="*/ 0 h 6083628"/>
              <a:gd name="connsiteX3" fmla="*/ 11227774 w 11436349"/>
              <a:gd name="connsiteY3" fmla="*/ 0 h 6083628"/>
              <a:gd name="connsiteX4" fmla="*/ 11436349 w 11436349"/>
              <a:gd name="connsiteY4" fmla="*/ 208575 h 6083628"/>
              <a:gd name="connsiteX5" fmla="*/ 11436349 w 11436349"/>
              <a:gd name="connsiteY5" fmla="*/ 2945366 h 6083628"/>
              <a:gd name="connsiteX6" fmla="*/ 11436349 w 11436349"/>
              <a:gd name="connsiteY6" fmla="*/ 3138262 h 6083628"/>
              <a:gd name="connsiteX7" fmla="*/ 11436349 w 11436349"/>
              <a:gd name="connsiteY7" fmla="*/ 5875053 h 6083628"/>
              <a:gd name="connsiteX8" fmla="*/ 11430064 w 11436349"/>
              <a:gd name="connsiteY8" fmla="*/ 5906183 h 6083628"/>
              <a:gd name="connsiteX9" fmla="*/ 11430064 w 11436349"/>
              <a:gd name="connsiteY9" fmla="*/ 5914099 h 6083628"/>
              <a:gd name="connsiteX10" fmla="*/ 11260535 w 11436349"/>
              <a:gd name="connsiteY10" fmla="*/ 6083628 h 6083628"/>
              <a:gd name="connsiteX11" fmla="*/ 11227774 w 11436349"/>
              <a:gd name="connsiteY11" fmla="*/ 6083628 h 6083628"/>
              <a:gd name="connsiteX12" fmla="*/ 7598404 w 11436349"/>
              <a:gd name="connsiteY12" fmla="*/ 6083628 h 6083628"/>
              <a:gd name="connsiteX13" fmla="*/ 487749 w 11436349"/>
              <a:gd name="connsiteY13" fmla="*/ 6083628 h 6083628"/>
              <a:gd name="connsiteX14" fmla="*/ 208575 w 11436349"/>
              <a:gd name="connsiteY14" fmla="*/ 6083628 h 6083628"/>
              <a:gd name="connsiteX15" fmla="*/ 0 w 11436349"/>
              <a:gd name="connsiteY15" fmla="*/ 5875053 h 6083628"/>
              <a:gd name="connsiteX16" fmla="*/ 0 w 11436349"/>
              <a:gd name="connsiteY16" fmla="*/ 3138262 h 6083628"/>
              <a:gd name="connsiteX17" fmla="*/ 0 w 11436349"/>
              <a:gd name="connsiteY17" fmla="*/ 2945366 h 6083628"/>
              <a:gd name="connsiteX18" fmla="*/ 0 w 11436349"/>
              <a:gd name="connsiteY18" fmla="*/ 208575 h 6083628"/>
              <a:gd name="connsiteX19" fmla="*/ 208575 w 11436349"/>
              <a:gd name="connsiteY19" fmla="*/ 0 h 6083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436349" h="6083628">
                <a:moveTo>
                  <a:pt x="208575" y="0"/>
                </a:moveTo>
                <a:lnTo>
                  <a:pt x="487749" y="0"/>
                </a:lnTo>
                <a:lnTo>
                  <a:pt x="7598404" y="0"/>
                </a:lnTo>
                <a:lnTo>
                  <a:pt x="11227774" y="0"/>
                </a:lnTo>
                <a:cubicBezTo>
                  <a:pt x="11342967" y="0"/>
                  <a:pt x="11436349" y="93382"/>
                  <a:pt x="11436349" y="208575"/>
                </a:cubicBezTo>
                <a:lnTo>
                  <a:pt x="11436349" y="2945366"/>
                </a:lnTo>
                <a:lnTo>
                  <a:pt x="11436349" y="3138262"/>
                </a:lnTo>
                <a:lnTo>
                  <a:pt x="11436349" y="5875053"/>
                </a:lnTo>
                <a:lnTo>
                  <a:pt x="11430064" y="5906183"/>
                </a:lnTo>
                <a:lnTo>
                  <a:pt x="11430064" y="5914099"/>
                </a:lnTo>
                <a:cubicBezTo>
                  <a:pt x="11430064" y="6007728"/>
                  <a:pt x="11354164" y="6083628"/>
                  <a:pt x="11260535" y="6083628"/>
                </a:cubicBezTo>
                <a:lnTo>
                  <a:pt x="11227774" y="6083628"/>
                </a:lnTo>
                <a:lnTo>
                  <a:pt x="7598404" y="6083628"/>
                </a:lnTo>
                <a:lnTo>
                  <a:pt x="487749" y="6083628"/>
                </a:lnTo>
                <a:lnTo>
                  <a:pt x="208575" y="6083628"/>
                </a:lnTo>
                <a:cubicBezTo>
                  <a:pt x="93382" y="6083628"/>
                  <a:pt x="0" y="5990246"/>
                  <a:pt x="0" y="5875053"/>
                </a:cubicBezTo>
                <a:lnTo>
                  <a:pt x="0" y="3138262"/>
                </a:lnTo>
                <a:lnTo>
                  <a:pt x="0" y="2945366"/>
                </a:lnTo>
                <a:lnTo>
                  <a:pt x="0" y="208575"/>
                </a:lnTo>
                <a:cubicBezTo>
                  <a:pt x="0" y="93382"/>
                  <a:pt x="93382" y="0"/>
                  <a:pt x="208575" y="0"/>
                </a:cubicBezTo>
                <a:close/>
              </a:path>
            </a:pathLst>
          </a:custGeom>
          <a:solidFill>
            <a:srgbClr val="83FF0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1D5C085-C1F7-5209-A0CF-7BB7C9D74FF3}"/>
              </a:ext>
            </a:extLst>
          </p:cNvPr>
          <p:cNvSpPr/>
          <p:nvPr userDrawn="1"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5979157-3A62-83BE-1B42-A7EFB9A65188}"/>
              </a:ext>
            </a:extLst>
          </p:cNvPr>
          <p:cNvSpPr/>
          <p:nvPr userDrawn="1"/>
        </p:nvSpPr>
        <p:spPr>
          <a:xfrm>
            <a:off x="406853" y="304665"/>
            <a:ext cx="11441668" cy="6102845"/>
          </a:xfrm>
          <a:custGeom>
            <a:avLst/>
            <a:gdLst>
              <a:gd name="connsiteX0" fmla="*/ 199432 w 11441668"/>
              <a:gd name="connsiteY0" fmla="*/ 0 h 6102845"/>
              <a:gd name="connsiteX1" fmla="*/ 487749 w 11441668"/>
              <a:gd name="connsiteY1" fmla="*/ 0 h 6102845"/>
              <a:gd name="connsiteX2" fmla="*/ 1313395 w 11441668"/>
              <a:gd name="connsiteY2" fmla="*/ 0 h 6102845"/>
              <a:gd name="connsiteX3" fmla="*/ 1521970 w 11441668"/>
              <a:gd name="connsiteY3" fmla="*/ 208575 h 6102845"/>
              <a:gd name="connsiteX4" fmla="*/ 1521970 w 11441668"/>
              <a:gd name="connsiteY4" fmla="*/ 241350 h 6102845"/>
              <a:gd name="connsiteX5" fmla="*/ 1521970 w 11441668"/>
              <a:gd name="connsiteY5" fmla="*/ 423646 h 6102845"/>
              <a:gd name="connsiteX6" fmla="*/ 1724864 w 11441668"/>
              <a:gd name="connsiteY6" fmla="*/ 626539 h 6102845"/>
              <a:gd name="connsiteX7" fmla="*/ 1955069 w 11441668"/>
              <a:gd name="connsiteY7" fmla="*/ 626539 h 6102845"/>
              <a:gd name="connsiteX8" fmla="*/ 1955071 w 11441668"/>
              <a:gd name="connsiteY8" fmla="*/ 626541 h 6102845"/>
              <a:gd name="connsiteX9" fmla="*/ 4558306 w 11441668"/>
              <a:gd name="connsiteY9" fmla="*/ 626541 h 6102845"/>
              <a:gd name="connsiteX10" fmla="*/ 4558306 w 11441668"/>
              <a:gd name="connsiteY10" fmla="*/ 626539 h 6102845"/>
              <a:gd name="connsiteX11" fmla="*/ 4680503 w 11441668"/>
              <a:gd name="connsiteY11" fmla="*/ 626539 h 6102845"/>
              <a:gd name="connsiteX12" fmla="*/ 4680505 w 11441668"/>
              <a:gd name="connsiteY12" fmla="*/ 626541 h 6102845"/>
              <a:gd name="connsiteX13" fmla="*/ 4975527 w 11441668"/>
              <a:gd name="connsiteY13" fmla="*/ 626541 h 6102845"/>
              <a:gd name="connsiteX14" fmla="*/ 4975527 w 11441668"/>
              <a:gd name="connsiteY14" fmla="*/ 626541 h 6102845"/>
              <a:gd name="connsiteX15" fmla="*/ 6716387 w 11441668"/>
              <a:gd name="connsiteY15" fmla="*/ 626541 h 6102845"/>
              <a:gd name="connsiteX16" fmla="*/ 6716387 w 11441668"/>
              <a:gd name="connsiteY16" fmla="*/ 626539 h 6102845"/>
              <a:gd name="connsiteX17" fmla="*/ 6838584 w 11441668"/>
              <a:gd name="connsiteY17" fmla="*/ 626539 h 6102845"/>
              <a:gd name="connsiteX18" fmla="*/ 6838586 w 11441668"/>
              <a:gd name="connsiteY18" fmla="*/ 626541 h 6102845"/>
              <a:gd name="connsiteX19" fmla="*/ 7700961 w 11441668"/>
              <a:gd name="connsiteY19" fmla="*/ 626541 h 6102845"/>
              <a:gd name="connsiteX20" fmla="*/ 7700961 w 11441668"/>
              <a:gd name="connsiteY20" fmla="*/ 626541 h 6102845"/>
              <a:gd name="connsiteX21" fmla="*/ 8129484 w 11441668"/>
              <a:gd name="connsiteY21" fmla="*/ 626541 h 6102845"/>
              <a:gd name="connsiteX22" fmla="*/ 8129484 w 11441668"/>
              <a:gd name="connsiteY22" fmla="*/ 626539 h 6102845"/>
              <a:gd name="connsiteX23" fmla="*/ 8251681 w 11441668"/>
              <a:gd name="connsiteY23" fmla="*/ 626539 h 6102845"/>
              <a:gd name="connsiteX24" fmla="*/ 8251683 w 11441668"/>
              <a:gd name="connsiteY24" fmla="*/ 626541 h 6102845"/>
              <a:gd name="connsiteX25" fmla="*/ 9859042 w 11441668"/>
              <a:gd name="connsiteY25" fmla="*/ 626541 h 6102845"/>
              <a:gd name="connsiteX26" fmla="*/ 11272139 w 11441668"/>
              <a:gd name="connsiteY26" fmla="*/ 626541 h 6102845"/>
              <a:gd name="connsiteX27" fmla="*/ 11441668 w 11441668"/>
              <a:gd name="connsiteY27" fmla="*/ 796069 h 6102845"/>
              <a:gd name="connsiteX28" fmla="*/ 11441668 w 11441668"/>
              <a:gd name="connsiteY28" fmla="*/ 1037142 h 6102845"/>
              <a:gd name="connsiteX29" fmla="*/ 11441668 w 11441668"/>
              <a:gd name="connsiteY29" fmla="*/ 3177308 h 6102845"/>
              <a:gd name="connsiteX30" fmla="*/ 11441668 w 11441668"/>
              <a:gd name="connsiteY30" fmla="*/ 3311005 h 6102845"/>
              <a:gd name="connsiteX31" fmla="*/ 11441668 w 11441668"/>
              <a:gd name="connsiteY31" fmla="*/ 3418381 h 6102845"/>
              <a:gd name="connsiteX32" fmla="*/ 11441668 w 11441668"/>
              <a:gd name="connsiteY32" fmla="*/ 3552078 h 6102845"/>
              <a:gd name="connsiteX33" fmla="*/ 11441668 w 11441668"/>
              <a:gd name="connsiteY33" fmla="*/ 5692243 h 6102845"/>
              <a:gd name="connsiteX34" fmla="*/ 11441668 w 11441668"/>
              <a:gd name="connsiteY34" fmla="*/ 5933316 h 6102845"/>
              <a:gd name="connsiteX35" fmla="*/ 11272139 w 11441668"/>
              <a:gd name="connsiteY35" fmla="*/ 6102845 h 6102845"/>
              <a:gd name="connsiteX36" fmla="*/ 9859042 w 11441668"/>
              <a:gd name="connsiteY36" fmla="*/ 6102845 h 6102845"/>
              <a:gd name="connsiteX37" fmla="*/ 9297297 w 11441668"/>
              <a:gd name="connsiteY37" fmla="*/ 6102845 h 6102845"/>
              <a:gd name="connsiteX38" fmla="*/ 8129484 w 11441668"/>
              <a:gd name="connsiteY38" fmla="*/ 6102845 h 6102845"/>
              <a:gd name="connsiteX39" fmla="*/ 7884200 w 11441668"/>
              <a:gd name="connsiteY39" fmla="*/ 6102845 h 6102845"/>
              <a:gd name="connsiteX40" fmla="*/ 7700961 w 11441668"/>
              <a:gd name="connsiteY40" fmla="*/ 6102845 h 6102845"/>
              <a:gd name="connsiteX41" fmla="*/ 6716387 w 11441668"/>
              <a:gd name="connsiteY41" fmla="*/ 6102845 h 6102845"/>
              <a:gd name="connsiteX42" fmla="*/ 5726119 w 11441668"/>
              <a:gd name="connsiteY42" fmla="*/ 6102845 h 6102845"/>
              <a:gd name="connsiteX43" fmla="*/ 4975527 w 11441668"/>
              <a:gd name="connsiteY43" fmla="*/ 6102845 h 6102845"/>
              <a:gd name="connsiteX44" fmla="*/ 4558306 w 11441668"/>
              <a:gd name="connsiteY44" fmla="*/ 6102845 h 6102845"/>
              <a:gd name="connsiteX45" fmla="*/ 3000685 w 11441668"/>
              <a:gd name="connsiteY45" fmla="*/ 6102845 h 6102845"/>
              <a:gd name="connsiteX46" fmla="*/ 1313395 w 11441668"/>
              <a:gd name="connsiteY46" fmla="*/ 6102845 h 6102845"/>
              <a:gd name="connsiteX47" fmla="*/ 487749 w 11441668"/>
              <a:gd name="connsiteY47" fmla="*/ 6102845 h 6102845"/>
              <a:gd name="connsiteX48" fmla="*/ 199432 w 11441668"/>
              <a:gd name="connsiteY48" fmla="*/ 6102845 h 6102845"/>
              <a:gd name="connsiteX49" fmla="*/ 0 w 11441668"/>
              <a:gd name="connsiteY49" fmla="*/ 5903414 h 6102845"/>
              <a:gd name="connsiteX50" fmla="*/ 0 w 11441668"/>
              <a:gd name="connsiteY50" fmla="*/ 5662341 h 6102845"/>
              <a:gd name="connsiteX51" fmla="*/ 0 w 11441668"/>
              <a:gd name="connsiteY51" fmla="*/ 3388479 h 6102845"/>
              <a:gd name="connsiteX52" fmla="*/ 0 w 11441668"/>
              <a:gd name="connsiteY52" fmla="*/ 3147406 h 6102845"/>
              <a:gd name="connsiteX53" fmla="*/ 0 w 11441668"/>
              <a:gd name="connsiteY53" fmla="*/ 2955440 h 6102845"/>
              <a:gd name="connsiteX54" fmla="*/ 0 w 11441668"/>
              <a:gd name="connsiteY54" fmla="*/ 2714367 h 6102845"/>
              <a:gd name="connsiteX55" fmla="*/ 0 w 11441668"/>
              <a:gd name="connsiteY55" fmla="*/ 440504 h 6102845"/>
              <a:gd name="connsiteX56" fmla="*/ 0 w 11441668"/>
              <a:gd name="connsiteY56" fmla="*/ 199431 h 6102845"/>
              <a:gd name="connsiteX57" fmla="*/ 199432 w 11441668"/>
              <a:gd name="connsiteY57" fmla="*/ 0 h 610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1441668" h="6102845">
                <a:moveTo>
                  <a:pt x="199432" y="0"/>
                </a:moveTo>
                <a:lnTo>
                  <a:pt x="487749" y="0"/>
                </a:lnTo>
                <a:lnTo>
                  <a:pt x="1313395" y="0"/>
                </a:lnTo>
                <a:cubicBezTo>
                  <a:pt x="1428588" y="0"/>
                  <a:pt x="1521970" y="93382"/>
                  <a:pt x="1521970" y="208575"/>
                </a:cubicBezTo>
                <a:lnTo>
                  <a:pt x="1521970" y="241350"/>
                </a:lnTo>
                <a:lnTo>
                  <a:pt x="1521970" y="423646"/>
                </a:lnTo>
                <a:cubicBezTo>
                  <a:pt x="1521970" y="535701"/>
                  <a:pt x="1612809" y="626539"/>
                  <a:pt x="1724864" y="626539"/>
                </a:cubicBezTo>
                <a:lnTo>
                  <a:pt x="1955069" y="626539"/>
                </a:lnTo>
                <a:lnTo>
                  <a:pt x="1955071" y="626541"/>
                </a:lnTo>
                <a:lnTo>
                  <a:pt x="4558306" y="626541"/>
                </a:lnTo>
                <a:lnTo>
                  <a:pt x="4558306" y="626539"/>
                </a:lnTo>
                <a:lnTo>
                  <a:pt x="4680503" y="626539"/>
                </a:lnTo>
                <a:lnTo>
                  <a:pt x="4680505" y="626541"/>
                </a:lnTo>
                <a:lnTo>
                  <a:pt x="4975527" y="626541"/>
                </a:lnTo>
                <a:lnTo>
                  <a:pt x="4975527" y="626541"/>
                </a:lnTo>
                <a:lnTo>
                  <a:pt x="6716387" y="626541"/>
                </a:lnTo>
                <a:lnTo>
                  <a:pt x="6716387" y="626539"/>
                </a:lnTo>
                <a:lnTo>
                  <a:pt x="6838584" y="626539"/>
                </a:lnTo>
                <a:lnTo>
                  <a:pt x="6838586" y="626541"/>
                </a:lnTo>
                <a:lnTo>
                  <a:pt x="7700961" y="626541"/>
                </a:lnTo>
                <a:lnTo>
                  <a:pt x="7700961" y="626541"/>
                </a:lnTo>
                <a:lnTo>
                  <a:pt x="8129484" y="626541"/>
                </a:lnTo>
                <a:lnTo>
                  <a:pt x="8129484" y="626539"/>
                </a:lnTo>
                <a:lnTo>
                  <a:pt x="8251681" y="626539"/>
                </a:lnTo>
                <a:lnTo>
                  <a:pt x="8251683" y="626541"/>
                </a:lnTo>
                <a:lnTo>
                  <a:pt x="9859042" y="626541"/>
                </a:lnTo>
                <a:lnTo>
                  <a:pt x="11272139" y="626541"/>
                </a:lnTo>
                <a:cubicBezTo>
                  <a:pt x="11365767" y="626541"/>
                  <a:pt x="11441668" y="702441"/>
                  <a:pt x="11441668" y="796069"/>
                </a:cubicBezTo>
                <a:lnTo>
                  <a:pt x="11441668" y="1037142"/>
                </a:lnTo>
                <a:lnTo>
                  <a:pt x="11441668" y="3177308"/>
                </a:lnTo>
                <a:lnTo>
                  <a:pt x="11441668" y="3311005"/>
                </a:lnTo>
                <a:lnTo>
                  <a:pt x="11441668" y="3418381"/>
                </a:lnTo>
                <a:lnTo>
                  <a:pt x="11441668" y="3552078"/>
                </a:lnTo>
                <a:lnTo>
                  <a:pt x="11441668" y="5692243"/>
                </a:lnTo>
                <a:lnTo>
                  <a:pt x="11441668" y="5933316"/>
                </a:lnTo>
                <a:cubicBezTo>
                  <a:pt x="11441668" y="6026945"/>
                  <a:pt x="11365767" y="6102845"/>
                  <a:pt x="11272139" y="6102845"/>
                </a:cubicBezTo>
                <a:lnTo>
                  <a:pt x="9859042" y="6102845"/>
                </a:lnTo>
                <a:lnTo>
                  <a:pt x="9297297" y="6102845"/>
                </a:lnTo>
                <a:lnTo>
                  <a:pt x="8129484" y="6102845"/>
                </a:lnTo>
                <a:lnTo>
                  <a:pt x="7884200" y="6102845"/>
                </a:lnTo>
                <a:lnTo>
                  <a:pt x="7700961" y="6102845"/>
                </a:lnTo>
                <a:lnTo>
                  <a:pt x="6716387" y="6102845"/>
                </a:lnTo>
                <a:lnTo>
                  <a:pt x="5726119" y="6102845"/>
                </a:lnTo>
                <a:lnTo>
                  <a:pt x="4975527" y="6102845"/>
                </a:lnTo>
                <a:lnTo>
                  <a:pt x="4558306" y="6102845"/>
                </a:lnTo>
                <a:lnTo>
                  <a:pt x="3000685" y="6102845"/>
                </a:lnTo>
                <a:lnTo>
                  <a:pt x="1313395" y="6102845"/>
                </a:lnTo>
                <a:lnTo>
                  <a:pt x="487749" y="6102845"/>
                </a:lnTo>
                <a:lnTo>
                  <a:pt x="199432" y="6102845"/>
                </a:lnTo>
                <a:cubicBezTo>
                  <a:pt x="89288" y="6102845"/>
                  <a:pt x="0" y="6013557"/>
                  <a:pt x="0" y="5903414"/>
                </a:cubicBezTo>
                <a:lnTo>
                  <a:pt x="0" y="5662341"/>
                </a:lnTo>
                <a:lnTo>
                  <a:pt x="0" y="3388479"/>
                </a:lnTo>
                <a:lnTo>
                  <a:pt x="0" y="3147406"/>
                </a:lnTo>
                <a:lnTo>
                  <a:pt x="0" y="2955440"/>
                </a:lnTo>
                <a:lnTo>
                  <a:pt x="0" y="2714367"/>
                </a:lnTo>
                <a:lnTo>
                  <a:pt x="0" y="440504"/>
                </a:lnTo>
                <a:lnTo>
                  <a:pt x="0" y="199431"/>
                </a:lnTo>
                <a:cubicBezTo>
                  <a:pt x="0" y="89288"/>
                  <a:pt x="89288" y="0"/>
                  <a:pt x="199432" y="0"/>
                </a:cubicBezTo>
                <a:close/>
              </a:path>
            </a:pathLst>
          </a:custGeom>
          <a:solidFill>
            <a:schemeClr val="bg1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59884AB-7B95-AD38-2A9D-8C1BF49EA5BD}"/>
              </a:ext>
            </a:extLst>
          </p:cNvPr>
          <p:cNvSpPr/>
          <p:nvPr userDrawn="1"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78242E1-A044-F488-9B5D-3345BC9BC63D}"/>
              </a:ext>
            </a:extLst>
          </p:cNvPr>
          <p:cNvSpPr/>
          <p:nvPr userDrawn="1"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19F3795-5443-71E1-0937-2A068F9C7438}"/>
              </a:ext>
            </a:extLst>
          </p:cNvPr>
          <p:cNvSpPr/>
          <p:nvPr userDrawn="1"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20D83BEF-E6A1-F4B6-A4BA-8AF4631EF142}"/>
              </a:ext>
            </a:extLst>
          </p:cNvPr>
          <p:cNvSpPr/>
          <p:nvPr userDrawn="1"/>
        </p:nvSpPr>
        <p:spPr>
          <a:xfrm rot="934330">
            <a:off x="11160272" y="656512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289A14D-C284-79DD-7F4E-E6717111CF98}"/>
              </a:ext>
            </a:extLst>
          </p:cNvPr>
          <p:cNvSpPr/>
          <p:nvPr userDrawn="1"/>
        </p:nvSpPr>
        <p:spPr>
          <a:xfrm>
            <a:off x="399908" y="5608003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18D858-D06D-4A49-D9EF-DC0B188E5F57}"/>
              </a:ext>
            </a:extLst>
          </p:cNvPr>
          <p:cNvGrpSpPr/>
          <p:nvPr userDrawn="1"/>
        </p:nvGrpSpPr>
        <p:grpSpPr>
          <a:xfrm>
            <a:off x="894519" y="5749629"/>
            <a:ext cx="1120472" cy="229841"/>
            <a:chOff x="596900" y="6010275"/>
            <a:chExt cx="742948" cy="1524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ADA26DD-513E-09E5-10DF-6E63245EEBD6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EDDA9AA-6278-68A0-D273-AF47E79A485A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67072EE-61D0-40B7-2D93-F417B763DE63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C8454759-72FE-4840-81E1-B543294CAB8F}"/>
              </a:ext>
            </a:extLst>
          </p:cNvPr>
          <p:cNvSpPr/>
          <p:nvPr userDrawn="1"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8D5D2A4-0B59-0F4F-DABC-B5FD8C067C08}"/>
              </a:ext>
            </a:extLst>
          </p:cNvPr>
          <p:cNvSpPr/>
          <p:nvPr userDrawn="1"/>
        </p:nvSpPr>
        <p:spPr>
          <a:xfrm>
            <a:off x="778328" y="822055"/>
            <a:ext cx="1736271" cy="1736271"/>
          </a:xfrm>
          <a:prstGeom prst="ellipse">
            <a:avLst/>
          </a:prstGeom>
          <a:gradFill flip="none" rotWithShape="1">
            <a:gsLst>
              <a:gs pos="22000">
                <a:srgbClr val="126BFF">
                  <a:alpha val="0"/>
                </a:srgbClr>
              </a:gs>
              <a:gs pos="100000">
                <a:srgbClr val="83FF05">
                  <a:alpha val="2700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6223"/>
      </p:ext>
    </p:extLst>
  </p:cSld>
  <p:clrMapOvr>
    <a:masterClrMapping/>
  </p:clrMapOvr>
  <p:transition/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110" userDrawn="1">
          <p15:clr>
            <a:srgbClr val="FBAE40"/>
          </p15:clr>
        </p15:guide>
        <p15:guide id="4" orient="horz" pos="18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3370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B3909A-7773-3075-1DB3-BA089F9C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49983B-4B79-5C75-AF14-5877A2F29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85743A-BEB3-C68C-EF90-D76A73F66E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7AE48-ADC3-42B5-B64D-F55124B58EF4}" type="datetimeFigureOut">
              <a:rPr lang="zh-CN" altLang="en-US" smtClean="0"/>
              <a:t>2024/1/22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8E1497-D710-EC6A-3FC5-7B0531C75D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E1FA98-167A-84A4-1CAA-837F6F3EC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C1848-F27E-455F-ADF6-9C7B12753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B1DB30C-3AB3-E2D4-2C91-646B57D92DA7}"/>
              </a:ext>
            </a:extLst>
          </p:cNvPr>
          <p:cNvSpPr/>
          <p:nvPr/>
        </p:nvSpPr>
        <p:spPr>
          <a:xfrm>
            <a:off x="0" y="-546100"/>
            <a:ext cx="279400" cy="279400"/>
          </a:xfrm>
          <a:prstGeom prst="ellipse">
            <a:avLst/>
          </a:prstGeom>
          <a:solidFill>
            <a:srgbClr val="126B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86E629C-B66F-7F37-72D6-EEF97E284316}"/>
              </a:ext>
            </a:extLst>
          </p:cNvPr>
          <p:cNvSpPr/>
          <p:nvPr/>
        </p:nvSpPr>
        <p:spPr>
          <a:xfrm>
            <a:off x="469900" y="-546100"/>
            <a:ext cx="279400" cy="279400"/>
          </a:xfrm>
          <a:prstGeom prst="ellipse">
            <a:avLst/>
          </a:prstGeom>
          <a:solidFill>
            <a:srgbClr val="83FF0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2647153" y="1730380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年终</a:t>
            </a:r>
            <a:r>
              <a:rPr lang="zh-CN" altLang="en-US" sz="88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工作总结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9D33083-0067-FEE8-6128-BD02C916B0E7}"/>
              </a:ext>
            </a:extLst>
          </p:cNvPr>
          <p:cNvSpPr txBox="1"/>
          <p:nvPr/>
        </p:nvSpPr>
        <p:spPr>
          <a:xfrm>
            <a:off x="807356" y="5035873"/>
            <a:ext cx="1407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126B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202X</a:t>
            </a:r>
            <a:endParaRPr lang="zh-CN" altLang="en-US" sz="3600" dirty="0">
              <a:solidFill>
                <a:srgbClr val="126BFF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22A3EF1-F20D-D2CA-AF99-1649076C45C9}"/>
              </a:ext>
            </a:extLst>
          </p:cNvPr>
          <p:cNvGrpSpPr/>
          <p:nvPr/>
        </p:nvGrpSpPr>
        <p:grpSpPr>
          <a:xfrm>
            <a:off x="2326399" y="3284940"/>
            <a:ext cx="7590971" cy="590689"/>
            <a:chOff x="2297371" y="3242302"/>
            <a:chExt cx="7590971" cy="590689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2297371" y="3242302"/>
              <a:ext cx="7590971" cy="51539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0D373B90-80F4-6A42-5C77-4F7DAA8AB043}"/>
                </a:ext>
              </a:extLst>
            </p:cNvPr>
            <p:cNvSpPr/>
            <p:nvPr/>
          </p:nvSpPr>
          <p:spPr>
            <a:xfrm>
              <a:off x="2297371" y="3317595"/>
              <a:ext cx="7590971" cy="5153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26B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E0E949FE-44B8-994F-856D-D7F29A4D51DE}"/>
              </a:ext>
            </a:extLst>
          </p:cNvPr>
          <p:cNvSpPr txBox="1"/>
          <p:nvPr/>
        </p:nvSpPr>
        <p:spPr>
          <a:xfrm>
            <a:off x="3310858" y="3468084"/>
            <a:ext cx="5622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年终总结  </a:t>
            </a:r>
            <a:r>
              <a:rPr lang="en-US" altLang="zh-CN" b="1" dirty="0"/>
              <a:t>/  </a:t>
            </a:r>
            <a:r>
              <a:rPr lang="zh-CN" altLang="en-US" b="1" dirty="0"/>
              <a:t>年终述职  </a:t>
            </a:r>
            <a:r>
              <a:rPr lang="en-US" altLang="zh-CN" b="1" dirty="0"/>
              <a:t>/  </a:t>
            </a:r>
            <a:r>
              <a:rPr lang="zh-CN" altLang="en-US" b="1" dirty="0"/>
              <a:t>工作报告  </a:t>
            </a:r>
            <a:r>
              <a:rPr lang="en-US" altLang="zh-CN" b="1" dirty="0"/>
              <a:t>/  </a:t>
            </a:r>
            <a:r>
              <a:rPr lang="zh-CN" altLang="en-US" b="1" dirty="0"/>
              <a:t>述职  </a:t>
            </a:r>
            <a:r>
              <a:rPr lang="en-US" altLang="zh-CN" b="1" dirty="0"/>
              <a:t>/  </a:t>
            </a:r>
            <a:r>
              <a:rPr lang="zh-CN" altLang="en-US" b="1" dirty="0"/>
              <a:t>商务通用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F4A9E1D-17BC-1C80-51E3-553F9EF4BE3C}"/>
              </a:ext>
            </a:extLst>
          </p:cNvPr>
          <p:cNvSpPr txBox="1"/>
          <p:nvPr/>
        </p:nvSpPr>
        <p:spPr>
          <a:xfrm>
            <a:off x="2577558" y="4040969"/>
            <a:ext cx="70886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8884B647-D2EE-82B7-D464-E9794CB97180}"/>
              </a:ext>
            </a:extLst>
          </p:cNvPr>
          <p:cNvSpPr txBox="1"/>
          <p:nvPr/>
        </p:nvSpPr>
        <p:spPr>
          <a:xfrm>
            <a:off x="4394630" y="5053668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76" name="iconfont-10019-4889788">
            <a:extLst>
              <a:ext uri="{FF2B5EF4-FFF2-40B4-BE49-F238E27FC236}">
                <a16:creationId xmlns:a16="http://schemas.microsoft.com/office/drawing/2014/main" id="{72476B99-1781-6690-18A3-31A870ADAC15}"/>
              </a:ext>
            </a:extLst>
          </p:cNvPr>
          <p:cNvSpPr/>
          <p:nvPr/>
        </p:nvSpPr>
        <p:spPr>
          <a:xfrm>
            <a:off x="4061162" y="5046391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 flip="none" rotWithShape="1">
            <a:gsLst>
              <a:gs pos="0">
                <a:srgbClr val="126BFF"/>
              </a:gs>
              <a:gs pos="100000">
                <a:srgbClr val="83FF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4757231-541B-BB18-D6C9-2616A4B9386B}"/>
              </a:ext>
            </a:extLst>
          </p:cNvPr>
          <p:cNvSpPr txBox="1"/>
          <p:nvPr/>
        </p:nvSpPr>
        <p:spPr>
          <a:xfrm>
            <a:off x="6771150" y="5046389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2024.01.23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78" name="iconfont-11899-5651509">
            <a:extLst>
              <a:ext uri="{FF2B5EF4-FFF2-40B4-BE49-F238E27FC236}">
                <a16:creationId xmlns:a16="http://schemas.microsoft.com/office/drawing/2014/main" id="{05E6BDFB-53F2-49E7-CB5C-436AF2F593EF}"/>
              </a:ext>
            </a:extLst>
          </p:cNvPr>
          <p:cNvSpPr/>
          <p:nvPr/>
        </p:nvSpPr>
        <p:spPr>
          <a:xfrm>
            <a:off x="6442536" y="5046393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 flip="none" rotWithShape="1">
            <a:gsLst>
              <a:gs pos="0">
                <a:srgbClr val="126BFF"/>
              </a:gs>
              <a:gs pos="100000">
                <a:srgbClr val="83FF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10" name="椭圆 9"/>
          <p:cNvSpPr/>
          <p:nvPr/>
        </p:nvSpPr>
        <p:spPr>
          <a:xfrm>
            <a:off x="2034657" y="2017487"/>
            <a:ext cx="2420780" cy="2053320"/>
          </a:xfrm>
          <a:prstGeom prst="hexagon">
            <a:avLst/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9"/>
          <p:cNvSpPr/>
          <p:nvPr/>
        </p:nvSpPr>
        <p:spPr>
          <a:xfrm>
            <a:off x="4888884" y="2017487"/>
            <a:ext cx="2420780" cy="2053320"/>
          </a:xfrm>
          <a:prstGeom prst="hexagon">
            <a:avLst/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椭圆 9"/>
          <p:cNvSpPr/>
          <p:nvPr/>
        </p:nvSpPr>
        <p:spPr>
          <a:xfrm>
            <a:off x="7743110" y="2017487"/>
            <a:ext cx="2420780" cy="2053320"/>
          </a:xfrm>
          <a:prstGeom prst="hexagon">
            <a:avLst/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46" name="图片占位符 4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2620" y="2227811"/>
            <a:ext cx="1924854" cy="1632672"/>
          </a:xfrm>
          <a:custGeom>
            <a:avLst/>
            <a:gdLst>
              <a:gd name="connsiteX0" fmla="*/ 408168 w 1924854"/>
              <a:gd name="connsiteY0" fmla="*/ 0 h 1632672"/>
              <a:gd name="connsiteX1" fmla="*/ 1516686 w 1924854"/>
              <a:gd name="connsiteY1" fmla="*/ 0 h 1632672"/>
              <a:gd name="connsiteX2" fmla="*/ 1924854 w 1924854"/>
              <a:gd name="connsiteY2" fmla="*/ 816336 h 1632672"/>
              <a:gd name="connsiteX3" fmla="*/ 1516686 w 1924854"/>
              <a:gd name="connsiteY3" fmla="*/ 1632672 h 1632672"/>
              <a:gd name="connsiteX4" fmla="*/ 408168 w 1924854"/>
              <a:gd name="connsiteY4" fmla="*/ 1632672 h 1632672"/>
              <a:gd name="connsiteX5" fmla="*/ 0 w 1924854"/>
              <a:gd name="connsiteY5" fmla="*/ 816336 h 163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4854" h="1632672">
                <a:moveTo>
                  <a:pt x="408168" y="0"/>
                </a:moveTo>
                <a:lnTo>
                  <a:pt x="1516686" y="0"/>
                </a:lnTo>
                <a:lnTo>
                  <a:pt x="1924854" y="816336"/>
                </a:lnTo>
                <a:lnTo>
                  <a:pt x="1516686" y="1632672"/>
                </a:lnTo>
                <a:lnTo>
                  <a:pt x="408168" y="1632672"/>
                </a:lnTo>
                <a:lnTo>
                  <a:pt x="0" y="816336"/>
                </a:lnTo>
                <a:close/>
              </a:path>
            </a:pathLst>
          </a:custGeom>
          <a:ln w="31750">
            <a:solidFill>
              <a:schemeClr val="bg1"/>
            </a:solidFill>
          </a:ln>
        </p:spPr>
      </p:pic>
      <p:pic>
        <p:nvPicPr>
          <p:cNvPr id="45" name="图片占位符 44" descr="D:\51PPT模板网\51pptmoban.com\图片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6847" y="2227811"/>
            <a:ext cx="1924854" cy="1632672"/>
          </a:xfrm>
          <a:custGeom>
            <a:avLst/>
            <a:gdLst>
              <a:gd name="connsiteX0" fmla="*/ 408168 w 1924854"/>
              <a:gd name="connsiteY0" fmla="*/ 0 h 1632672"/>
              <a:gd name="connsiteX1" fmla="*/ 1516686 w 1924854"/>
              <a:gd name="connsiteY1" fmla="*/ 0 h 1632672"/>
              <a:gd name="connsiteX2" fmla="*/ 1924854 w 1924854"/>
              <a:gd name="connsiteY2" fmla="*/ 816336 h 1632672"/>
              <a:gd name="connsiteX3" fmla="*/ 1516686 w 1924854"/>
              <a:gd name="connsiteY3" fmla="*/ 1632672 h 1632672"/>
              <a:gd name="connsiteX4" fmla="*/ 408168 w 1924854"/>
              <a:gd name="connsiteY4" fmla="*/ 1632672 h 1632672"/>
              <a:gd name="connsiteX5" fmla="*/ 0 w 1924854"/>
              <a:gd name="connsiteY5" fmla="*/ 816336 h 163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4854" h="1632672">
                <a:moveTo>
                  <a:pt x="408168" y="0"/>
                </a:moveTo>
                <a:lnTo>
                  <a:pt x="1516686" y="0"/>
                </a:lnTo>
                <a:lnTo>
                  <a:pt x="1924854" y="816336"/>
                </a:lnTo>
                <a:lnTo>
                  <a:pt x="1516686" y="1632672"/>
                </a:lnTo>
                <a:lnTo>
                  <a:pt x="408168" y="1632672"/>
                </a:lnTo>
                <a:lnTo>
                  <a:pt x="0" y="816336"/>
                </a:lnTo>
                <a:close/>
              </a:path>
            </a:pathLst>
          </a:custGeom>
          <a:ln w="31750">
            <a:solidFill>
              <a:schemeClr val="bg1"/>
            </a:solidFill>
          </a:ln>
        </p:spPr>
      </p:pic>
      <p:pic>
        <p:nvPicPr>
          <p:cNvPr id="47" name="图片占位符 4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073" y="2227811"/>
            <a:ext cx="1924854" cy="1632672"/>
          </a:xfrm>
          <a:custGeom>
            <a:avLst/>
            <a:gdLst>
              <a:gd name="connsiteX0" fmla="*/ 408168 w 1924854"/>
              <a:gd name="connsiteY0" fmla="*/ 0 h 1632672"/>
              <a:gd name="connsiteX1" fmla="*/ 1516686 w 1924854"/>
              <a:gd name="connsiteY1" fmla="*/ 0 h 1632672"/>
              <a:gd name="connsiteX2" fmla="*/ 1924854 w 1924854"/>
              <a:gd name="connsiteY2" fmla="*/ 816336 h 1632672"/>
              <a:gd name="connsiteX3" fmla="*/ 1516686 w 1924854"/>
              <a:gd name="connsiteY3" fmla="*/ 1632672 h 1632672"/>
              <a:gd name="connsiteX4" fmla="*/ 408168 w 1924854"/>
              <a:gd name="connsiteY4" fmla="*/ 1632672 h 1632672"/>
              <a:gd name="connsiteX5" fmla="*/ 0 w 1924854"/>
              <a:gd name="connsiteY5" fmla="*/ 816336 h 163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4854" h="1632672">
                <a:moveTo>
                  <a:pt x="408168" y="0"/>
                </a:moveTo>
                <a:lnTo>
                  <a:pt x="1516686" y="0"/>
                </a:lnTo>
                <a:lnTo>
                  <a:pt x="1924854" y="816336"/>
                </a:lnTo>
                <a:lnTo>
                  <a:pt x="1516686" y="1632672"/>
                </a:lnTo>
                <a:lnTo>
                  <a:pt x="408168" y="1632672"/>
                </a:lnTo>
                <a:lnTo>
                  <a:pt x="0" y="816336"/>
                </a:lnTo>
                <a:close/>
              </a:path>
            </a:pathLst>
          </a:custGeom>
          <a:ln w="31750">
            <a:solidFill>
              <a:schemeClr val="bg1"/>
            </a:solidFill>
          </a:ln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24EFD49-69C7-DEB8-0BEB-2623C224CC2B}"/>
              </a:ext>
            </a:extLst>
          </p:cNvPr>
          <p:cNvGrpSpPr/>
          <p:nvPr/>
        </p:nvGrpSpPr>
        <p:grpSpPr>
          <a:xfrm>
            <a:off x="4978216" y="4281131"/>
            <a:ext cx="2235567" cy="1057515"/>
            <a:chOff x="886701" y="1906534"/>
            <a:chExt cx="2235567" cy="105751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6903266-D1BA-7CCD-5D75-56C32AB13A2B}"/>
                </a:ext>
              </a:extLst>
            </p:cNvPr>
            <p:cNvSpPr txBox="1"/>
            <p:nvPr/>
          </p:nvSpPr>
          <p:spPr>
            <a:xfrm>
              <a:off x="1038784" y="2200763"/>
              <a:ext cx="19314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6C3C2CC-75B0-88F3-5E81-834A256CBF07}"/>
                </a:ext>
              </a:extLst>
            </p:cNvPr>
            <p:cNvSpPr txBox="1"/>
            <p:nvPr/>
          </p:nvSpPr>
          <p:spPr>
            <a:xfrm>
              <a:off x="88670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D0D722E-EE92-2394-A027-768D2C0A8915}"/>
              </a:ext>
            </a:extLst>
          </p:cNvPr>
          <p:cNvGrpSpPr/>
          <p:nvPr/>
        </p:nvGrpSpPr>
        <p:grpSpPr>
          <a:xfrm>
            <a:off x="2127263" y="4281131"/>
            <a:ext cx="2235567" cy="1057515"/>
            <a:chOff x="886701" y="1906534"/>
            <a:chExt cx="2235567" cy="105751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103F932-DADE-727C-B94A-8C60C989DDF0}"/>
                </a:ext>
              </a:extLst>
            </p:cNvPr>
            <p:cNvSpPr txBox="1"/>
            <p:nvPr/>
          </p:nvSpPr>
          <p:spPr>
            <a:xfrm>
              <a:off x="1038784" y="2200763"/>
              <a:ext cx="19314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40C44C8-68BB-995A-F68C-4D13E25CDC4B}"/>
                </a:ext>
              </a:extLst>
            </p:cNvPr>
            <p:cNvSpPr txBox="1"/>
            <p:nvPr/>
          </p:nvSpPr>
          <p:spPr>
            <a:xfrm>
              <a:off x="88670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52955DC-7C6C-AF33-36EB-E4E553D7A94E}"/>
              </a:ext>
            </a:extLst>
          </p:cNvPr>
          <p:cNvGrpSpPr/>
          <p:nvPr/>
        </p:nvGrpSpPr>
        <p:grpSpPr>
          <a:xfrm>
            <a:off x="7835716" y="4281131"/>
            <a:ext cx="2235567" cy="1057515"/>
            <a:chOff x="886701" y="1906534"/>
            <a:chExt cx="2235567" cy="105751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33C345-78BA-46CB-D536-DF885B22D46B}"/>
                </a:ext>
              </a:extLst>
            </p:cNvPr>
            <p:cNvSpPr txBox="1"/>
            <p:nvPr/>
          </p:nvSpPr>
          <p:spPr>
            <a:xfrm>
              <a:off x="1038784" y="2200763"/>
              <a:ext cx="19314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2EF0703-6469-FE2A-59A3-2031D91538D2}"/>
                </a:ext>
              </a:extLst>
            </p:cNvPr>
            <p:cNvSpPr txBox="1"/>
            <p:nvPr/>
          </p:nvSpPr>
          <p:spPr>
            <a:xfrm>
              <a:off x="88670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92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矩形 1"/>
          <p:cNvSpPr/>
          <p:nvPr/>
        </p:nvSpPr>
        <p:spPr>
          <a:xfrm>
            <a:off x="6795436" y="1537769"/>
            <a:ext cx="4340876" cy="1891231"/>
          </a:xfrm>
          <a:prstGeom prst="rect">
            <a:avLst/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11" name="图片占位符 10" descr="D:\51PPT模板网\51pptmoban.com\图片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1537769"/>
            <a:ext cx="5739748" cy="3962400"/>
          </a:xfrm>
          <a:custGeom>
            <a:avLst/>
            <a:gdLst>
              <a:gd name="connsiteX0" fmla="*/ 0 w 6784975"/>
              <a:gd name="connsiteY0" fmla="*/ 0 h 3962400"/>
              <a:gd name="connsiteX1" fmla="*/ 6784975 w 6784975"/>
              <a:gd name="connsiteY1" fmla="*/ 0 h 3962400"/>
              <a:gd name="connsiteX2" fmla="*/ 6784975 w 6784975"/>
              <a:gd name="connsiteY2" fmla="*/ 3962400 h 3962400"/>
              <a:gd name="connsiteX3" fmla="*/ 0 w 6784975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4975" h="3962400">
                <a:moveTo>
                  <a:pt x="0" y="0"/>
                </a:moveTo>
                <a:lnTo>
                  <a:pt x="6784975" y="0"/>
                </a:lnTo>
                <a:lnTo>
                  <a:pt x="6784975" y="3962400"/>
                </a:lnTo>
                <a:lnTo>
                  <a:pt x="0" y="39624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25201D9-1B9E-7802-5AE1-90DC310C9FAE}"/>
              </a:ext>
            </a:extLst>
          </p:cNvPr>
          <p:cNvSpPr/>
          <p:nvPr/>
        </p:nvSpPr>
        <p:spPr>
          <a:xfrm>
            <a:off x="6795436" y="3429000"/>
            <a:ext cx="4340876" cy="2071169"/>
          </a:xfrm>
          <a:prstGeom prst="rect">
            <a:avLst/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18ABD2-4231-7710-48B7-5AECE7076B81}"/>
              </a:ext>
            </a:extLst>
          </p:cNvPr>
          <p:cNvGrpSpPr/>
          <p:nvPr/>
        </p:nvGrpSpPr>
        <p:grpSpPr>
          <a:xfrm>
            <a:off x="7375139" y="2075124"/>
            <a:ext cx="3181469" cy="816522"/>
            <a:chOff x="283598" y="1906534"/>
            <a:chExt cx="3181469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B05B930-1667-38E4-28D9-339FA9FCD2EA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90EC2EF-FFFF-DBDA-F658-96F4F98D907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1EE16EC-7784-2D6E-94D8-15CA6486D512}"/>
              </a:ext>
            </a:extLst>
          </p:cNvPr>
          <p:cNvGrpSpPr/>
          <p:nvPr/>
        </p:nvGrpSpPr>
        <p:grpSpPr>
          <a:xfrm>
            <a:off x="7375139" y="4056323"/>
            <a:ext cx="3181469" cy="816522"/>
            <a:chOff x="283598" y="1906534"/>
            <a:chExt cx="318146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47129F5-708C-733B-88E7-DDE128B9DDB3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EF56DB-06A7-6FBD-D60E-56F6A0460A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00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Rounded Rectangle 69">
            <a:extLst>
              <a:ext uri="{FF2B5EF4-FFF2-40B4-BE49-F238E27FC236}">
                <a16:creationId xmlns:a16="http://schemas.microsoft.com/office/drawing/2014/main" id="{187582CC-36DA-BC3D-1232-81B1780F2BEF}"/>
              </a:ext>
            </a:extLst>
          </p:cNvPr>
          <p:cNvSpPr/>
          <p:nvPr/>
        </p:nvSpPr>
        <p:spPr>
          <a:xfrm rot="18900000">
            <a:off x="4521855" y="2157579"/>
            <a:ext cx="3148287" cy="3148287"/>
          </a:xfrm>
          <a:prstGeom prst="roundRect">
            <a:avLst>
              <a:gd name="adj" fmla="val 2125"/>
            </a:avLst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Rounded Rectangle 44">
            <a:extLst>
              <a:ext uri="{FF2B5EF4-FFF2-40B4-BE49-F238E27FC236}">
                <a16:creationId xmlns:a16="http://schemas.microsoft.com/office/drawing/2014/main" id="{3023EDF8-71AB-E33C-AC93-51EDB6406764}"/>
              </a:ext>
            </a:extLst>
          </p:cNvPr>
          <p:cNvSpPr/>
          <p:nvPr/>
        </p:nvSpPr>
        <p:spPr>
          <a:xfrm>
            <a:off x="4142432" y="1792187"/>
            <a:ext cx="1789495" cy="1695722"/>
          </a:xfrm>
          <a:prstGeom prst="roundRect">
            <a:avLst>
              <a:gd name="adj" fmla="val 8669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8" name="Rounded Rectangle 61">
            <a:extLst>
              <a:ext uri="{FF2B5EF4-FFF2-40B4-BE49-F238E27FC236}">
                <a16:creationId xmlns:a16="http://schemas.microsoft.com/office/drawing/2014/main" id="{FB30970D-4945-A1AD-8C61-B7AF4D803ECD}"/>
              </a:ext>
            </a:extLst>
          </p:cNvPr>
          <p:cNvSpPr/>
          <p:nvPr/>
        </p:nvSpPr>
        <p:spPr>
          <a:xfrm>
            <a:off x="6079157" y="1800812"/>
            <a:ext cx="1789495" cy="1695722"/>
          </a:xfrm>
          <a:prstGeom prst="roundRect">
            <a:avLst>
              <a:gd name="adj" fmla="val 8669"/>
            </a:avLst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1" name="Rounded Rectangle 64">
            <a:extLst>
              <a:ext uri="{FF2B5EF4-FFF2-40B4-BE49-F238E27FC236}">
                <a16:creationId xmlns:a16="http://schemas.microsoft.com/office/drawing/2014/main" id="{F475B96C-A91E-918E-FD75-C14C7C301CA0}"/>
              </a:ext>
            </a:extLst>
          </p:cNvPr>
          <p:cNvSpPr/>
          <p:nvPr/>
        </p:nvSpPr>
        <p:spPr>
          <a:xfrm>
            <a:off x="6079157" y="3731027"/>
            <a:ext cx="1789495" cy="1695722"/>
          </a:xfrm>
          <a:prstGeom prst="roundRect">
            <a:avLst>
              <a:gd name="adj" fmla="val 8669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4" name="Rounded Rectangle 67">
            <a:extLst>
              <a:ext uri="{FF2B5EF4-FFF2-40B4-BE49-F238E27FC236}">
                <a16:creationId xmlns:a16="http://schemas.microsoft.com/office/drawing/2014/main" id="{6A0E6060-5E9E-7BF2-567B-924BC1797B0D}"/>
              </a:ext>
            </a:extLst>
          </p:cNvPr>
          <p:cNvSpPr/>
          <p:nvPr/>
        </p:nvSpPr>
        <p:spPr>
          <a:xfrm>
            <a:off x="4142432" y="3722402"/>
            <a:ext cx="1789495" cy="1695722"/>
          </a:xfrm>
          <a:prstGeom prst="roundRect">
            <a:avLst>
              <a:gd name="adj" fmla="val 8669"/>
            </a:avLst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Freeform 52">
            <a:extLst>
              <a:ext uri="{FF2B5EF4-FFF2-40B4-BE49-F238E27FC236}">
                <a16:creationId xmlns:a16="http://schemas.microsoft.com/office/drawing/2014/main" id="{31258804-7F90-F8AB-E690-842CFF80E88B}"/>
              </a:ext>
            </a:extLst>
          </p:cNvPr>
          <p:cNvSpPr>
            <a:spLocks noEditPoints="1"/>
          </p:cNvSpPr>
          <p:nvPr/>
        </p:nvSpPr>
        <p:spPr bwMode="auto">
          <a:xfrm>
            <a:off x="6691689" y="2392216"/>
            <a:ext cx="558374" cy="55837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0" name="Freeform 187" descr="D:\51PPT模板网\51pptmoban.com\图片.jpg">
            <a:extLst>
              <a:ext uri="{FF2B5EF4-FFF2-40B4-BE49-F238E27FC236}">
                <a16:creationId xmlns:a16="http://schemas.microsoft.com/office/drawing/2014/main" id="{1E924167-91AC-6B37-C707-A5E92D34639B}"/>
              </a:ext>
            </a:extLst>
          </p:cNvPr>
          <p:cNvSpPr>
            <a:spLocks noEditPoints="1"/>
          </p:cNvSpPr>
          <p:nvPr/>
        </p:nvSpPr>
        <p:spPr bwMode="auto">
          <a:xfrm>
            <a:off x="4747057" y="2437164"/>
            <a:ext cx="580243" cy="37498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Freeform 51" descr="D:\51PPT模板网\51pptmoban.com\图片.jpg">
            <a:extLst>
              <a:ext uri="{FF2B5EF4-FFF2-40B4-BE49-F238E27FC236}">
                <a16:creationId xmlns:a16="http://schemas.microsoft.com/office/drawing/2014/main" id="{210AEF2A-70F4-B147-2349-0261648D1654}"/>
              </a:ext>
            </a:extLst>
          </p:cNvPr>
          <p:cNvSpPr>
            <a:spLocks noEditPoints="1"/>
          </p:cNvSpPr>
          <p:nvPr/>
        </p:nvSpPr>
        <p:spPr bwMode="auto">
          <a:xfrm>
            <a:off x="6756104" y="4274831"/>
            <a:ext cx="429544" cy="608113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2" name="Freeform 152">
            <a:extLst>
              <a:ext uri="{FF2B5EF4-FFF2-40B4-BE49-F238E27FC236}">
                <a16:creationId xmlns:a16="http://schemas.microsoft.com/office/drawing/2014/main" id="{F5C76E6B-8A0D-4B68-85C0-68753F943AAC}"/>
              </a:ext>
            </a:extLst>
          </p:cNvPr>
          <p:cNvSpPr>
            <a:spLocks noEditPoints="1"/>
          </p:cNvSpPr>
          <p:nvPr/>
        </p:nvSpPr>
        <p:spPr bwMode="auto">
          <a:xfrm>
            <a:off x="4774127" y="4325724"/>
            <a:ext cx="529227" cy="48907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33887F2-2EF8-A9F9-B19D-9EE376AED2B9}"/>
              </a:ext>
            </a:extLst>
          </p:cNvPr>
          <p:cNvGrpSpPr/>
          <p:nvPr/>
        </p:nvGrpSpPr>
        <p:grpSpPr>
          <a:xfrm>
            <a:off x="865950" y="2074363"/>
            <a:ext cx="3187100" cy="816522"/>
            <a:chOff x="81037" y="1906534"/>
            <a:chExt cx="3187100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4BD69EE-9FBC-9741-0507-2F56509737FF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98BBAE0-E6F5-6C0A-93BB-BCDF352B084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86FA578-0F73-41F9-FBD7-603D57D5883C}"/>
              </a:ext>
            </a:extLst>
          </p:cNvPr>
          <p:cNvGrpSpPr/>
          <p:nvPr/>
        </p:nvGrpSpPr>
        <p:grpSpPr>
          <a:xfrm>
            <a:off x="7954844" y="2074363"/>
            <a:ext cx="3181469" cy="816522"/>
            <a:chOff x="283598" y="1906534"/>
            <a:chExt cx="318146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55689F8-604F-0B10-DC9F-C4F5238D132F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E8DEF6D-F4AB-24C2-15FB-2064233F154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70B4F2A-47EA-CA79-FEA7-0F7E31254FC9}"/>
              </a:ext>
            </a:extLst>
          </p:cNvPr>
          <p:cNvGrpSpPr/>
          <p:nvPr/>
        </p:nvGrpSpPr>
        <p:grpSpPr>
          <a:xfrm>
            <a:off x="865950" y="4375725"/>
            <a:ext cx="3187100" cy="816522"/>
            <a:chOff x="81037" y="1906534"/>
            <a:chExt cx="3187100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7402628-6ECB-F738-7B12-59572E0BCF51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CC7D07-75D7-9944-E260-6BEC932E5AD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6659CE8-3A1A-F4D2-A90F-BD90718F62E4}"/>
              </a:ext>
            </a:extLst>
          </p:cNvPr>
          <p:cNvGrpSpPr/>
          <p:nvPr/>
        </p:nvGrpSpPr>
        <p:grpSpPr>
          <a:xfrm>
            <a:off x="7954844" y="4375725"/>
            <a:ext cx="3181469" cy="816522"/>
            <a:chOff x="283598" y="1906534"/>
            <a:chExt cx="318146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D25683D-74C1-C21D-0C2D-AC23AD21CF5F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9E32EB0-42A1-1E27-32E7-F7321D90EC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14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7242691" y="1786799"/>
            <a:ext cx="389241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239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AA8CF9-846F-AA0D-842D-4DCD525343F2}"/>
              </a:ext>
            </a:extLst>
          </p:cNvPr>
          <p:cNvSpPr txBox="1"/>
          <p:nvPr/>
        </p:nvSpPr>
        <p:spPr>
          <a:xfrm>
            <a:off x="7360184" y="3299763"/>
            <a:ext cx="1765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ln>
                  <a:gradFill>
                    <a:gsLst>
                      <a:gs pos="0">
                        <a:srgbClr val="83FF05"/>
                      </a:gs>
                      <a:gs pos="100000">
                        <a:srgbClr val="83FF0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PART</a:t>
            </a:r>
            <a:endParaRPr lang="zh-CN" altLang="en-US" sz="3600" i="1" dirty="0">
              <a:ln>
                <a:gradFill>
                  <a:gsLst>
                    <a:gs pos="0">
                      <a:srgbClr val="83FF05"/>
                    </a:gs>
                    <a:gs pos="100000">
                      <a:srgbClr val="83FF0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6C99E1-C51A-B1F2-C59E-64389EE3519E}"/>
              </a:ext>
            </a:extLst>
          </p:cNvPr>
          <p:cNvGrpSpPr/>
          <p:nvPr/>
        </p:nvGrpSpPr>
        <p:grpSpPr>
          <a:xfrm>
            <a:off x="1882601" y="2304082"/>
            <a:ext cx="3867721" cy="985967"/>
            <a:chOff x="1779943" y="2743774"/>
            <a:chExt cx="3867721" cy="985967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7332F37-8303-9272-B328-1AC0C60602A2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26A06F-CE27-1E0F-27E6-1C00BFD408FC}"/>
                </a:ext>
              </a:extLst>
            </p:cNvPr>
            <p:cNvSpPr txBox="1"/>
            <p:nvPr/>
          </p:nvSpPr>
          <p:spPr>
            <a:xfrm>
              <a:off x="2630621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184AD75-3BD1-1A33-163E-1B41CAE5A8E6}"/>
              </a:ext>
            </a:extLst>
          </p:cNvPr>
          <p:cNvSpPr txBox="1"/>
          <p:nvPr/>
        </p:nvSpPr>
        <p:spPr>
          <a:xfrm>
            <a:off x="1774370" y="3505844"/>
            <a:ext cx="519660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0785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7394D7CA-1E55-48D0-B553-C330CB0216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4806142"/>
              </p:ext>
            </p:extLst>
          </p:nvPr>
        </p:nvGraphicFramePr>
        <p:xfrm>
          <a:off x="218913" y="1457119"/>
          <a:ext cx="6433739" cy="4289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A216FE25-EFD4-4BE9-9951-4B25839C7E18}"/>
              </a:ext>
            </a:extLst>
          </p:cNvPr>
          <p:cNvSpPr txBox="1"/>
          <p:nvPr/>
        </p:nvSpPr>
        <p:spPr>
          <a:xfrm>
            <a:off x="3084148" y="1899751"/>
            <a:ext cx="2082976" cy="830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15</a:t>
            </a:r>
            <a:r>
              <a:rPr lang="en-US" altLang="zh-CN" sz="22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2D35F8-BAAD-4306-812E-BD02D3A3B949}"/>
              </a:ext>
            </a:extLst>
          </p:cNvPr>
          <p:cNvSpPr txBox="1"/>
          <p:nvPr/>
        </p:nvSpPr>
        <p:spPr>
          <a:xfrm>
            <a:off x="1747503" y="4215515"/>
            <a:ext cx="310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" name="Group 98">
            <a:extLst>
              <a:ext uri="{FF2B5EF4-FFF2-40B4-BE49-F238E27FC236}">
                <a16:creationId xmlns:a16="http://schemas.microsoft.com/office/drawing/2014/main" id="{5C3E658C-9E49-2659-64F4-721C8C8E8C1F}"/>
              </a:ext>
            </a:extLst>
          </p:cNvPr>
          <p:cNvGrpSpPr/>
          <p:nvPr/>
        </p:nvGrpSpPr>
        <p:grpSpPr>
          <a:xfrm>
            <a:off x="6096000" y="4584847"/>
            <a:ext cx="764760" cy="764961"/>
            <a:chOff x="6356794" y="4841144"/>
            <a:chExt cx="764860" cy="765060"/>
          </a:xfrm>
        </p:grpSpPr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5AA733BF-8B9D-3981-EDB1-02EED1768172}"/>
                </a:ext>
              </a:extLst>
            </p:cNvPr>
            <p:cNvSpPr/>
            <p:nvPr/>
          </p:nvSpPr>
          <p:spPr bwMode="auto">
            <a:xfrm>
              <a:off x="6356794" y="4841144"/>
              <a:ext cx="764860" cy="765060"/>
            </a:xfrm>
            <a:prstGeom prst="ellipse">
              <a:avLst/>
            </a:prstGeom>
            <a:solidFill>
              <a:srgbClr val="83FF0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: Shape 15">
              <a:extLst>
                <a:ext uri="{FF2B5EF4-FFF2-40B4-BE49-F238E27FC236}">
                  <a16:creationId xmlns:a16="http://schemas.microsoft.com/office/drawing/2014/main" id="{76F68498-84FD-1D70-21C0-E94AB1A45586}"/>
                </a:ext>
              </a:extLst>
            </p:cNvPr>
            <p:cNvSpPr/>
            <p:nvPr/>
          </p:nvSpPr>
          <p:spPr bwMode="auto">
            <a:xfrm>
              <a:off x="6602877" y="5046238"/>
              <a:ext cx="272695" cy="354873"/>
            </a:xfrm>
            <a:custGeom>
              <a:avLst/>
              <a:gdLst>
                <a:gd name="T0" fmla="*/ 115 w 320"/>
                <a:gd name="T1" fmla="*/ 62 h 417"/>
                <a:gd name="T2" fmla="*/ 115 w 320"/>
                <a:gd name="T3" fmla="*/ 62 h 417"/>
                <a:gd name="T4" fmla="*/ 62 w 320"/>
                <a:gd name="T5" fmla="*/ 0 h 417"/>
                <a:gd name="T6" fmla="*/ 0 w 320"/>
                <a:gd name="T7" fmla="*/ 62 h 417"/>
                <a:gd name="T8" fmla="*/ 36 w 320"/>
                <a:gd name="T9" fmla="*/ 115 h 417"/>
                <a:gd name="T10" fmla="*/ 36 w 320"/>
                <a:gd name="T11" fmla="*/ 301 h 417"/>
                <a:gd name="T12" fmla="*/ 0 w 320"/>
                <a:gd name="T13" fmla="*/ 354 h 417"/>
                <a:gd name="T14" fmla="*/ 62 w 320"/>
                <a:gd name="T15" fmla="*/ 416 h 417"/>
                <a:gd name="T16" fmla="*/ 115 w 320"/>
                <a:gd name="T17" fmla="*/ 354 h 417"/>
                <a:gd name="T18" fmla="*/ 80 w 320"/>
                <a:gd name="T19" fmla="*/ 301 h 417"/>
                <a:gd name="T20" fmla="*/ 80 w 320"/>
                <a:gd name="T21" fmla="*/ 115 h 417"/>
                <a:gd name="T22" fmla="*/ 115 w 320"/>
                <a:gd name="T23" fmla="*/ 62 h 417"/>
                <a:gd name="T24" fmla="*/ 98 w 320"/>
                <a:gd name="T25" fmla="*/ 354 h 417"/>
                <a:gd name="T26" fmla="*/ 98 w 320"/>
                <a:gd name="T27" fmla="*/ 354 h 417"/>
                <a:gd name="T28" fmla="*/ 62 w 320"/>
                <a:gd name="T29" fmla="*/ 390 h 417"/>
                <a:gd name="T30" fmla="*/ 27 w 320"/>
                <a:gd name="T31" fmla="*/ 354 h 417"/>
                <a:gd name="T32" fmla="*/ 62 w 320"/>
                <a:gd name="T33" fmla="*/ 319 h 417"/>
                <a:gd name="T34" fmla="*/ 98 w 320"/>
                <a:gd name="T35" fmla="*/ 354 h 417"/>
                <a:gd name="T36" fmla="*/ 62 w 320"/>
                <a:gd name="T37" fmla="*/ 88 h 417"/>
                <a:gd name="T38" fmla="*/ 62 w 320"/>
                <a:gd name="T39" fmla="*/ 88 h 417"/>
                <a:gd name="T40" fmla="*/ 27 w 320"/>
                <a:gd name="T41" fmla="*/ 62 h 417"/>
                <a:gd name="T42" fmla="*/ 62 w 320"/>
                <a:gd name="T43" fmla="*/ 27 h 417"/>
                <a:gd name="T44" fmla="*/ 98 w 320"/>
                <a:gd name="T45" fmla="*/ 62 h 417"/>
                <a:gd name="T46" fmla="*/ 62 w 320"/>
                <a:gd name="T47" fmla="*/ 88 h 417"/>
                <a:gd name="T48" fmla="*/ 284 w 320"/>
                <a:gd name="T49" fmla="*/ 301 h 417"/>
                <a:gd name="T50" fmla="*/ 284 w 320"/>
                <a:gd name="T51" fmla="*/ 301 h 417"/>
                <a:gd name="T52" fmla="*/ 284 w 320"/>
                <a:gd name="T53" fmla="*/ 115 h 417"/>
                <a:gd name="T54" fmla="*/ 319 w 320"/>
                <a:gd name="T55" fmla="*/ 62 h 417"/>
                <a:gd name="T56" fmla="*/ 257 w 320"/>
                <a:gd name="T57" fmla="*/ 0 h 417"/>
                <a:gd name="T58" fmla="*/ 195 w 320"/>
                <a:gd name="T59" fmla="*/ 62 h 417"/>
                <a:gd name="T60" fmla="*/ 239 w 320"/>
                <a:gd name="T61" fmla="*/ 115 h 417"/>
                <a:gd name="T62" fmla="*/ 239 w 320"/>
                <a:gd name="T63" fmla="*/ 301 h 417"/>
                <a:gd name="T64" fmla="*/ 195 w 320"/>
                <a:gd name="T65" fmla="*/ 354 h 417"/>
                <a:gd name="T66" fmla="*/ 257 w 320"/>
                <a:gd name="T67" fmla="*/ 416 h 417"/>
                <a:gd name="T68" fmla="*/ 319 w 320"/>
                <a:gd name="T69" fmla="*/ 354 h 417"/>
                <a:gd name="T70" fmla="*/ 284 w 320"/>
                <a:gd name="T71" fmla="*/ 301 h 417"/>
                <a:gd name="T72" fmla="*/ 221 w 320"/>
                <a:gd name="T73" fmla="*/ 62 h 417"/>
                <a:gd name="T74" fmla="*/ 221 w 320"/>
                <a:gd name="T75" fmla="*/ 62 h 417"/>
                <a:gd name="T76" fmla="*/ 257 w 320"/>
                <a:gd name="T77" fmla="*/ 27 h 417"/>
                <a:gd name="T78" fmla="*/ 292 w 320"/>
                <a:gd name="T79" fmla="*/ 62 h 417"/>
                <a:gd name="T80" fmla="*/ 257 w 320"/>
                <a:gd name="T81" fmla="*/ 88 h 417"/>
                <a:gd name="T82" fmla="*/ 221 w 320"/>
                <a:gd name="T83" fmla="*/ 62 h 417"/>
                <a:gd name="T84" fmla="*/ 257 w 320"/>
                <a:gd name="T85" fmla="*/ 390 h 417"/>
                <a:gd name="T86" fmla="*/ 257 w 320"/>
                <a:gd name="T87" fmla="*/ 390 h 417"/>
                <a:gd name="T88" fmla="*/ 221 w 320"/>
                <a:gd name="T89" fmla="*/ 354 h 417"/>
                <a:gd name="T90" fmla="*/ 257 w 320"/>
                <a:gd name="T91" fmla="*/ 319 h 417"/>
                <a:gd name="T92" fmla="*/ 292 w 320"/>
                <a:gd name="T93" fmla="*/ 354 h 417"/>
                <a:gd name="T94" fmla="*/ 257 w 320"/>
                <a:gd name="T95" fmla="*/ 39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Group 97">
            <a:extLst>
              <a:ext uri="{FF2B5EF4-FFF2-40B4-BE49-F238E27FC236}">
                <a16:creationId xmlns:a16="http://schemas.microsoft.com/office/drawing/2014/main" id="{736D4FFA-5BFC-2BCD-1C8B-E8F78111607B}"/>
              </a:ext>
            </a:extLst>
          </p:cNvPr>
          <p:cNvGrpSpPr/>
          <p:nvPr/>
        </p:nvGrpSpPr>
        <p:grpSpPr>
          <a:xfrm>
            <a:off x="6096000" y="3561462"/>
            <a:ext cx="764760" cy="764961"/>
            <a:chOff x="6377202" y="3940454"/>
            <a:chExt cx="764860" cy="76506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F0880920-565B-DBEB-1234-134106EAC906}"/>
                </a:ext>
              </a:extLst>
            </p:cNvPr>
            <p:cNvSpPr/>
            <p:nvPr/>
          </p:nvSpPr>
          <p:spPr bwMode="auto">
            <a:xfrm>
              <a:off x="6377202" y="3940454"/>
              <a:ext cx="764860" cy="765060"/>
            </a:xfrm>
            <a:prstGeom prst="ellipse">
              <a:avLst/>
            </a:prstGeom>
            <a:solidFill>
              <a:srgbClr val="126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6" name="Freeform: Shape 16" descr="D:\51PPT模板网\51pptmoban.com\图片.jpg">
              <a:extLst>
                <a:ext uri="{FF2B5EF4-FFF2-40B4-BE49-F238E27FC236}">
                  <a16:creationId xmlns:a16="http://schemas.microsoft.com/office/drawing/2014/main" id="{FE8486A6-D9D6-62D7-CDA5-8E189B2B18EE}"/>
                </a:ext>
              </a:extLst>
            </p:cNvPr>
            <p:cNvSpPr/>
            <p:nvPr/>
          </p:nvSpPr>
          <p:spPr bwMode="auto">
            <a:xfrm>
              <a:off x="6580378" y="4152265"/>
              <a:ext cx="358509" cy="341439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Group 95">
            <a:extLst>
              <a:ext uri="{FF2B5EF4-FFF2-40B4-BE49-F238E27FC236}">
                <a16:creationId xmlns:a16="http://schemas.microsoft.com/office/drawing/2014/main" id="{E0847997-6B69-71D2-F90C-CBF09CA69D02}"/>
              </a:ext>
            </a:extLst>
          </p:cNvPr>
          <p:cNvGrpSpPr/>
          <p:nvPr/>
        </p:nvGrpSpPr>
        <p:grpSpPr>
          <a:xfrm>
            <a:off x="6096000" y="1631441"/>
            <a:ext cx="764760" cy="764960"/>
            <a:chOff x="6373382" y="2169288"/>
            <a:chExt cx="764860" cy="765060"/>
          </a:xfrm>
        </p:grpSpPr>
        <p:sp>
          <p:nvSpPr>
            <p:cNvPr id="22" name="Oval 3">
              <a:extLst>
                <a:ext uri="{FF2B5EF4-FFF2-40B4-BE49-F238E27FC236}">
                  <a16:creationId xmlns:a16="http://schemas.microsoft.com/office/drawing/2014/main" id="{6B71BC0F-9D3A-4F27-5E8E-6AEA49DF8BDE}"/>
                </a:ext>
              </a:extLst>
            </p:cNvPr>
            <p:cNvSpPr/>
            <p:nvPr/>
          </p:nvSpPr>
          <p:spPr bwMode="auto">
            <a:xfrm>
              <a:off x="6373382" y="2169288"/>
              <a:ext cx="764860" cy="765060"/>
            </a:xfrm>
            <a:prstGeom prst="ellipse">
              <a:avLst/>
            </a:prstGeom>
            <a:solidFill>
              <a:srgbClr val="126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3" name="Freeform: Shape 17">
              <a:extLst>
                <a:ext uri="{FF2B5EF4-FFF2-40B4-BE49-F238E27FC236}">
                  <a16:creationId xmlns:a16="http://schemas.microsoft.com/office/drawing/2014/main" id="{D78ECD7E-E2FD-C6D0-ABC8-282F4A71DD1B}"/>
                </a:ext>
              </a:extLst>
            </p:cNvPr>
            <p:cNvSpPr/>
            <p:nvPr/>
          </p:nvSpPr>
          <p:spPr bwMode="auto">
            <a:xfrm>
              <a:off x="6548708" y="2385035"/>
              <a:ext cx="414209" cy="33356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Group 96">
            <a:extLst>
              <a:ext uri="{FF2B5EF4-FFF2-40B4-BE49-F238E27FC236}">
                <a16:creationId xmlns:a16="http://schemas.microsoft.com/office/drawing/2014/main" id="{84E42C45-3919-57FA-CA29-6C1207854FB8}"/>
              </a:ext>
            </a:extLst>
          </p:cNvPr>
          <p:cNvGrpSpPr/>
          <p:nvPr/>
        </p:nvGrpSpPr>
        <p:grpSpPr>
          <a:xfrm>
            <a:off x="6096000" y="2580783"/>
            <a:ext cx="764760" cy="764960"/>
            <a:chOff x="6377202" y="3049115"/>
            <a:chExt cx="764860" cy="765060"/>
          </a:xfrm>
        </p:grpSpPr>
        <p:sp>
          <p:nvSpPr>
            <p:cNvPr id="29" name="Oval 7">
              <a:extLst>
                <a:ext uri="{FF2B5EF4-FFF2-40B4-BE49-F238E27FC236}">
                  <a16:creationId xmlns:a16="http://schemas.microsoft.com/office/drawing/2014/main" id="{77B347E7-BBB1-035A-7591-24BAC8027A4C}"/>
                </a:ext>
              </a:extLst>
            </p:cNvPr>
            <p:cNvSpPr/>
            <p:nvPr/>
          </p:nvSpPr>
          <p:spPr bwMode="auto">
            <a:xfrm>
              <a:off x="6377202" y="3049115"/>
              <a:ext cx="764860" cy="765060"/>
            </a:xfrm>
            <a:prstGeom prst="ellipse">
              <a:avLst/>
            </a:prstGeom>
            <a:solidFill>
              <a:srgbClr val="83FF0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: Shape 18" descr="D:\51PPT模板网\51pptmoban.com\图片.jpg">
              <a:extLst>
                <a:ext uri="{FF2B5EF4-FFF2-40B4-BE49-F238E27FC236}">
                  <a16:creationId xmlns:a16="http://schemas.microsoft.com/office/drawing/2014/main" id="{F3626358-0121-20AC-507D-A55F434A84B9}"/>
                </a:ext>
              </a:extLst>
            </p:cNvPr>
            <p:cNvSpPr/>
            <p:nvPr/>
          </p:nvSpPr>
          <p:spPr bwMode="auto">
            <a:xfrm>
              <a:off x="6593915" y="3298192"/>
              <a:ext cx="331434" cy="266907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275E57C-3BF6-9988-85C0-DD1024ABBFC8}"/>
              </a:ext>
            </a:extLst>
          </p:cNvPr>
          <p:cNvGrpSpPr/>
          <p:nvPr/>
        </p:nvGrpSpPr>
        <p:grpSpPr>
          <a:xfrm>
            <a:off x="7036063" y="1631441"/>
            <a:ext cx="3181469" cy="816522"/>
            <a:chOff x="283598" y="1906534"/>
            <a:chExt cx="318146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9C271E1-2C7C-FE94-343C-D99D6BD4204E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5EDF1DA-D5C4-A5EC-7353-B76B8FAC1D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1E2D936-3CB5-935F-1556-60271729A83F}"/>
              </a:ext>
            </a:extLst>
          </p:cNvPr>
          <p:cNvGrpSpPr/>
          <p:nvPr/>
        </p:nvGrpSpPr>
        <p:grpSpPr>
          <a:xfrm>
            <a:off x="7036063" y="2618415"/>
            <a:ext cx="3181469" cy="816522"/>
            <a:chOff x="283598" y="1906534"/>
            <a:chExt cx="318146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483290-4122-E371-9489-9789B55AE623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1CDA838-5D2B-BD97-2B73-C1BA567A90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542A2E1-6397-6DCF-AB5B-3A36A7C8CFB9}"/>
              </a:ext>
            </a:extLst>
          </p:cNvPr>
          <p:cNvGrpSpPr/>
          <p:nvPr/>
        </p:nvGrpSpPr>
        <p:grpSpPr>
          <a:xfrm>
            <a:off x="7036063" y="3605389"/>
            <a:ext cx="3181469" cy="816522"/>
            <a:chOff x="283598" y="1906534"/>
            <a:chExt cx="318146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C304BF8-0D12-DD6D-333A-67651ADF0221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EDBE802-8AE0-0093-B8CF-572740258C9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E64533C-D196-42B7-A977-6B1B52DDF4BC}"/>
              </a:ext>
            </a:extLst>
          </p:cNvPr>
          <p:cNvGrpSpPr/>
          <p:nvPr/>
        </p:nvGrpSpPr>
        <p:grpSpPr>
          <a:xfrm>
            <a:off x="7036063" y="4592363"/>
            <a:ext cx="3181469" cy="816522"/>
            <a:chOff x="283598" y="1906534"/>
            <a:chExt cx="318146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302EF87-11C9-31C3-8D77-F49BB1A409B6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C5451EC-1628-DC45-F0B2-484E83A048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79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12" name="组合 211"/>
          <p:cNvGrpSpPr/>
          <p:nvPr/>
        </p:nvGrpSpPr>
        <p:grpSpPr>
          <a:xfrm>
            <a:off x="1962021" y="1395415"/>
            <a:ext cx="8280884" cy="2802881"/>
            <a:chOff x="1962021" y="1683282"/>
            <a:chExt cx="8280884" cy="2802881"/>
          </a:xfrm>
        </p:grpSpPr>
        <p:sp>
          <p:nvSpPr>
            <p:cNvPr id="165" name="ValueShape"/>
            <p:cNvSpPr/>
            <p:nvPr/>
          </p:nvSpPr>
          <p:spPr bwMode="auto">
            <a:xfrm>
              <a:off x="1962021" y="3086100"/>
              <a:ext cx="2349759" cy="1400063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126B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7" name="ValueShape"/>
            <p:cNvSpPr/>
            <p:nvPr/>
          </p:nvSpPr>
          <p:spPr bwMode="auto">
            <a:xfrm>
              <a:off x="3444802" y="2465878"/>
              <a:ext cx="2349759" cy="2020285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83FF0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0" name="ValueShape"/>
            <p:cNvSpPr/>
            <p:nvPr/>
          </p:nvSpPr>
          <p:spPr bwMode="auto">
            <a:xfrm>
              <a:off x="4927583" y="2127574"/>
              <a:ext cx="2349759" cy="2358589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126B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3" name="ValueShape"/>
            <p:cNvSpPr/>
            <p:nvPr/>
          </p:nvSpPr>
          <p:spPr bwMode="auto">
            <a:xfrm>
              <a:off x="6410364" y="3239475"/>
              <a:ext cx="2349759" cy="1246688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83FF0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6" name="ValueShape"/>
            <p:cNvSpPr/>
            <p:nvPr/>
          </p:nvSpPr>
          <p:spPr bwMode="auto">
            <a:xfrm>
              <a:off x="7893146" y="2465877"/>
              <a:ext cx="2349759" cy="2020286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126B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>
              <a:off x="2668441" y="2576468"/>
              <a:ext cx="936917" cy="4333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35%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>
              <a:off x="4167025" y="2015454"/>
              <a:ext cx="936917" cy="4333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9" name="矩形 208"/>
            <p:cNvSpPr/>
            <p:nvPr/>
          </p:nvSpPr>
          <p:spPr>
            <a:xfrm>
              <a:off x="5643343" y="1683282"/>
              <a:ext cx="936917" cy="4333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68%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0" name="矩形 209"/>
            <p:cNvSpPr/>
            <p:nvPr/>
          </p:nvSpPr>
          <p:spPr>
            <a:xfrm>
              <a:off x="7116784" y="2792368"/>
              <a:ext cx="936917" cy="4333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30%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1" name="矩形 210"/>
            <p:cNvSpPr/>
            <p:nvPr/>
          </p:nvSpPr>
          <p:spPr>
            <a:xfrm>
              <a:off x="8599567" y="2066167"/>
              <a:ext cx="936917" cy="4333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47%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80B875-A71B-916B-175E-F7F9B3D59608}"/>
              </a:ext>
            </a:extLst>
          </p:cNvPr>
          <p:cNvGrpSpPr/>
          <p:nvPr/>
        </p:nvGrpSpPr>
        <p:grpSpPr>
          <a:xfrm>
            <a:off x="1854067" y="4449941"/>
            <a:ext cx="8483865" cy="976550"/>
            <a:chOff x="283598" y="1790493"/>
            <a:chExt cx="8483865" cy="97655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C783BF1-345C-5951-CA85-B59529305F7E}"/>
                </a:ext>
              </a:extLst>
            </p:cNvPr>
            <p:cNvSpPr txBox="1"/>
            <p:nvPr/>
          </p:nvSpPr>
          <p:spPr>
            <a:xfrm>
              <a:off x="283598" y="2190603"/>
              <a:ext cx="848386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366D964-B62F-DC86-86D2-6EF4C65ACF7D}"/>
                </a:ext>
              </a:extLst>
            </p:cNvPr>
            <p:cNvSpPr txBox="1"/>
            <p:nvPr/>
          </p:nvSpPr>
          <p:spPr>
            <a:xfrm>
              <a:off x="2860713" y="1790493"/>
              <a:ext cx="3329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322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Group 9">
            <a:extLst>
              <a:ext uri="{FF2B5EF4-FFF2-40B4-BE49-F238E27FC236}">
                <a16:creationId xmlns:a16="http://schemas.microsoft.com/office/drawing/2014/main" id="{4F2221FD-5984-5F30-D56D-6571F75D1D30}"/>
              </a:ext>
            </a:extLst>
          </p:cNvPr>
          <p:cNvGrpSpPr/>
          <p:nvPr/>
        </p:nvGrpSpPr>
        <p:grpSpPr>
          <a:xfrm>
            <a:off x="4590951" y="1893111"/>
            <a:ext cx="3548591" cy="3511549"/>
            <a:chOff x="9988635" y="4910465"/>
            <a:chExt cx="5069416" cy="5016501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2F974AB-624C-331F-7126-5BAC4A37C194}"/>
                </a:ext>
              </a:extLst>
            </p:cNvPr>
            <p:cNvSpPr/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rgbClr val="126BFF"/>
            </a:solidFill>
            <a:ln>
              <a:noFill/>
            </a:ln>
          </p:spPr>
          <p:txBody>
            <a:bodyPr vert="horz" wrap="square" lIns="52919" tIns="26461" rIns="52919" bIns="2646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solidFill>
                  <a:schemeClr val="accent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方正黑体简体" panose="02010601030101010101" pitchFamily="2" charset="-122"/>
              </a:endParaRPr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AF7F811-69A1-F945-62D6-E5DC419499C9}"/>
                </a:ext>
              </a:extLst>
            </p:cNvPr>
            <p:cNvSpPr/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rgbClr val="83FF05"/>
            </a:solidFill>
            <a:ln>
              <a:noFill/>
            </a:ln>
          </p:spPr>
          <p:txBody>
            <a:bodyPr vert="horz" wrap="square" lIns="52919" tIns="26461" rIns="52919" bIns="2646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方正黑体简体" panose="02010601030101010101" pitchFamily="2" charset="-122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886B5CA-B383-3F6B-690C-DBD4BB5261A4}"/>
                </a:ext>
              </a:extLst>
            </p:cNvPr>
            <p:cNvSpPr/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方正黑体简体" panose="02010601030101010101" pitchFamily="2" charset="-122"/>
              </a:endParaRPr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A65F9179-387E-A4DB-2F2B-C4D2CC1CDDED}"/>
                </a:ext>
              </a:extLst>
            </p:cNvPr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25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方正黑体简体" panose="02010601030101010101" pitchFamily="2" charset="-122"/>
                </a:rPr>
                <a:t>添加标题文本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C75AFC16-9D40-8231-D175-7C352A9B542A}"/>
                </a:ext>
              </a:extLst>
            </p:cNvPr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方正黑体简体" panose="02010601030101010101" pitchFamily="2" charset="-122"/>
                </a:rPr>
                <a:t>添加标题文本</a:t>
              </a: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549B703E-D6FF-6E25-6973-B5DA61BF7115}"/>
                </a:ext>
              </a:extLst>
            </p:cNvPr>
            <p:cNvSpPr txBox="1"/>
            <p:nvPr/>
          </p:nvSpPr>
          <p:spPr>
            <a:xfrm rot="17644843">
              <a:off x="12646645" y="7400652"/>
              <a:ext cx="2964379" cy="1420680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>
                  <a:gd name="adj" fmla="val 1046584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25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方正黑体简体" panose="02010601030101010101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3E37503-F303-71AE-8A02-65C748D28C9E}"/>
              </a:ext>
            </a:extLst>
          </p:cNvPr>
          <p:cNvGrpSpPr/>
          <p:nvPr/>
        </p:nvGrpSpPr>
        <p:grpSpPr>
          <a:xfrm>
            <a:off x="1794493" y="1843351"/>
            <a:ext cx="3187100" cy="816522"/>
            <a:chOff x="81037" y="1906534"/>
            <a:chExt cx="3187100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160BC7-13AD-A357-8B13-350928503D7C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06D8BD9-827E-3EAB-987B-D6B7D59D701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33D9A31-C751-1533-F911-9C0C6FFC49BB}"/>
              </a:ext>
            </a:extLst>
          </p:cNvPr>
          <p:cNvGrpSpPr/>
          <p:nvPr/>
        </p:nvGrpSpPr>
        <p:grpSpPr>
          <a:xfrm>
            <a:off x="8259644" y="3725218"/>
            <a:ext cx="3181469" cy="816522"/>
            <a:chOff x="283598" y="1906534"/>
            <a:chExt cx="318146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3898F3B-6C45-385D-BE86-5336EAF53A5C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BC892B4-2C0E-E624-87D9-749CD5EB75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8D59AA0-3F59-1471-CA60-2B9433CC628C}"/>
              </a:ext>
            </a:extLst>
          </p:cNvPr>
          <p:cNvGrpSpPr/>
          <p:nvPr/>
        </p:nvGrpSpPr>
        <p:grpSpPr>
          <a:xfrm>
            <a:off x="1297912" y="4007386"/>
            <a:ext cx="3187100" cy="816522"/>
            <a:chOff x="81037" y="1906534"/>
            <a:chExt cx="3187100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0AA6B8D-0694-B20C-DB0F-4825505F6B40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63A85CF-6140-5BC1-EC0A-59F74E5C311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079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D15B51CF-BCBE-8F86-A45A-4D0AFE3A2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1306" y="2465074"/>
            <a:ext cx="4909388" cy="2605882"/>
          </a:xfrm>
          <a:custGeom>
            <a:avLst/>
            <a:gdLst>
              <a:gd name="T0" fmla="*/ 245 w 262"/>
              <a:gd name="T1" fmla="*/ 69 h 139"/>
              <a:gd name="T2" fmla="*/ 192 w 262"/>
              <a:gd name="T3" fmla="*/ 122 h 139"/>
              <a:gd name="T4" fmla="*/ 139 w 262"/>
              <a:gd name="T5" fmla="*/ 69 h 139"/>
              <a:gd name="T6" fmla="*/ 69 w 262"/>
              <a:gd name="T7" fmla="*/ 0 h 139"/>
              <a:gd name="T8" fmla="*/ 0 w 262"/>
              <a:gd name="T9" fmla="*/ 69 h 139"/>
              <a:gd name="T10" fmla="*/ 16 w 262"/>
              <a:gd name="T11" fmla="*/ 69 h 139"/>
              <a:gd name="T12" fmla="*/ 69 w 262"/>
              <a:gd name="T13" fmla="*/ 16 h 139"/>
              <a:gd name="T14" fmla="*/ 122 w 262"/>
              <a:gd name="T15" fmla="*/ 69 h 139"/>
              <a:gd name="T16" fmla="*/ 192 w 262"/>
              <a:gd name="T17" fmla="*/ 139 h 139"/>
              <a:gd name="T18" fmla="*/ 262 w 262"/>
              <a:gd name="T19" fmla="*/ 69 h 139"/>
              <a:gd name="T20" fmla="*/ 245 w 262"/>
              <a:gd name="T21" fmla="*/ 69 h 1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2"/>
              <a:gd name="T34" fmla="*/ 0 h 139"/>
              <a:gd name="T35" fmla="*/ 262 w 262"/>
              <a:gd name="T36" fmla="*/ 139 h 13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2" h="139">
                <a:moveTo>
                  <a:pt x="245" y="69"/>
                </a:moveTo>
                <a:cubicBezTo>
                  <a:pt x="245" y="99"/>
                  <a:pt x="222" y="122"/>
                  <a:pt x="192" y="122"/>
                </a:cubicBezTo>
                <a:cubicBezTo>
                  <a:pt x="163" y="122"/>
                  <a:pt x="139" y="99"/>
                  <a:pt x="139" y="69"/>
                </a:cubicBezTo>
                <a:cubicBezTo>
                  <a:pt x="139" y="31"/>
                  <a:pt x="108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40"/>
                  <a:pt x="40" y="16"/>
                  <a:pt x="69" y="16"/>
                </a:cubicBezTo>
                <a:cubicBezTo>
                  <a:pt x="99" y="16"/>
                  <a:pt x="122" y="40"/>
                  <a:pt x="122" y="69"/>
                </a:cubicBezTo>
                <a:cubicBezTo>
                  <a:pt x="122" y="108"/>
                  <a:pt x="154" y="139"/>
                  <a:pt x="192" y="139"/>
                </a:cubicBezTo>
                <a:cubicBezTo>
                  <a:pt x="231" y="139"/>
                  <a:pt x="262" y="108"/>
                  <a:pt x="262" y="69"/>
                </a:cubicBezTo>
                <a:lnTo>
                  <a:pt x="245" y="69"/>
                </a:lnTo>
                <a:close/>
              </a:path>
            </a:pathLst>
          </a:cu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TextBox 268">
            <a:extLst>
              <a:ext uri="{FF2B5EF4-FFF2-40B4-BE49-F238E27FC236}">
                <a16:creationId xmlns:a16="http://schemas.microsoft.com/office/drawing/2014/main" id="{14CE78F9-4FBC-0A4D-0B6A-36BC0B53C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4668" y="5107228"/>
            <a:ext cx="1033258" cy="69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1" tIns="60950" rIns="121901" bIns="6095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52</a:t>
            </a: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27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269">
            <a:extLst>
              <a:ext uri="{FF2B5EF4-FFF2-40B4-BE49-F238E27FC236}">
                <a16:creationId xmlns:a16="http://schemas.microsoft.com/office/drawing/2014/main" id="{9BCE8D60-72DD-B06B-7459-47DF1328A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8682" y="1797735"/>
            <a:ext cx="1033258" cy="69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1" tIns="60950" rIns="121901" bIns="6095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48</a:t>
            </a:r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5C64D1C-99CF-9971-C0AD-B41D8EF3E265}"/>
              </a:ext>
            </a:extLst>
          </p:cNvPr>
          <p:cNvSpPr/>
          <p:nvPr/>
        </p:nvSpPr>
        <p:spPr>
          <a:xfrm>
            <a:off x="4065487" y="2897876"/>
            <a:ext cx="1739645" cy="174027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椭圆 5" descr="D:\51PPT模板网\51pptmoban.com\图片.jpg">
            <a:extLst>
              <a:ext uri="{FF2B5EF4-FFF2-40B4-BE49-F238E27FC236}">
                <a16:creationId xmlns:a16="http://schemas.microsoft.com/office/drawing/2014/main" id="{3569620E-AA44-D1B5-7075-32EEAD9736DE}"/>
              </a:ext>
            </a:extLst>
          </p:cNvPr>
          <p:cNvSpPr/>
          <p:nvPr/>
        </p:nvSpPr>
        <p:spPr>
          <a:xfrm>
            <a:off x="6361472" y="2847585"/>
            <a:ext cx="1739645" cy="174027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4989AF-01F7-F028-B816-27EB9CEC9BC6}"/>
              </a:ext>
            </a:extLst>
          </p:cNvPr>
          <p:cNvGrpSpPr/>
          <p:nvPr/>
        </p:nvGrpSpPr>
        <p:grpSpPr>
          <a:xfrm>
            <a:off x="870915" y="3958474"/>
            <a:ext cx="3187100" cy="816522"/>
            <a:chOff x="81037" y="1906534"/>
            <a:chExt cx="3187100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1CD5E7-9075-626E-E806-2F8DF8D8A174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F82834-C693-2FCB-5391-A8F7CAEADEC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31C1FA3-E194-466F-801E-CD86EE0202E3}"/>
              </a:ext>
            </a:extLst>
          </p:cNvPr>
          <p:cNvGrpSpPr/>
          <p:nvPr/>
        </p:nvGrpSpPr>
        <p:grpSpPr>
          <a:xfrm>
            <a:off x="8160407" y="2790878"/>
            <a:ext cx="3181469" cy="816522"/>
            <a:chOff x="283598" y="1906534"/>
            <a:chExt cx="318146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67176C8-73A7-70D8-1A8A-C56119430618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93A021-A771-7385-89D0-820B5379D6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932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7242691" y="1786799"/>
            <a:ext cx="406233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239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AA8CF9-846F-AA0D-842D-4DCD525343F2}"/>
              </a:ext>
            </a:extLst>
          </p:cNvPr>
          <p:cNvSpPr txBox="1"/>
          <p:nvPr/>
        </p:nvSpPr>
        <p:spPr>
          <a:xfrm>
            <a:off x="7360184" y="3299763"/>
            <a:ext cx="1765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ln>
                  <a:gradFill>
                    <a:gsLst>
                      <a:gs pos="0">
                        <a:srgbClr val="83FF05"/>
                      </a:gs>
                      <a:gs pos="100000">
                        <a:srgbClr val="83FF0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PART</a:t>
            </a:r>
            <a:endParaRPr lang="zh-CN" altLang="en-US" sz="3600" i="1" dirty="0">
              <a:ln>
                <a:gradFill>
                  <a:gsLst>
                    <a:gs pos="0">
                      <a:srgbClr val="83FF05"/>
                    </a:gs>
                    <a:gs pos="100000">
                      <a:srgbClr val="83FF0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6C99E1-C51A-B1F2-C59E-64389EE3519E}"/>
              </a:ext>
            </a:extLst>
          </p:cNvPr>
          <p:cNvGrpSpPr/>
          <p:nvPr/>
        </p:nvGrpSpPr>
        <p:grpSpPr>
          <a:xfrm>
            <a:off x="1882601" y="2304082"/>
            <a:ext cx="3867721" cy="985967"/>
            <a:chOff x="1779943" y="2743774"/>
            <a:chExt cx="3867721" cy="985967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7332F37-8303-9272-B328-1AC0C60602A2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26A06F-CE27-1E0F-27E6-1C00BFD408FC}"/>
                </a:ext>
              </a:extLst>
            </p:cNvPr>
            <p:cNvSpPr txBox="1"/>
            <p:nvPr/>
          </p:nvSpPr>
          <p:spPr>
            <a:xfrm>
              <a:off x="2630621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184AD75-3BD1-1A33-163E-1B41CAE5A8E6}"/>
              </a:ext>
            </a:extLst>
          </p:cNvPr>
          <p:cNvSpPr txBox="1"/>
          <p:nvPr/>
        </p:nvSpPr>
        <p:spPr>
          <a:xfrm>
            <a:off x="1774370" y="3505844"/>
            <a:ext cx="519660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3225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26CDEE8-7311-8581-CD4C-DA7AF8189B0D}"/>
              </a:ext>
            </a:extLst>
          </p:cNvPr>
          <p:cNvSpPr/>
          <p:nvPr/>
        </p:nvSpPr>
        <p:spPr>
          <a:xfrm>
            <a:off x="6707107" y="2118837"/>
            <a:ext cx="812165" cy="812165"/>
          </a:xfrm>
          <a:prstGeom prst="ellipse">
            <a:avLst/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F2EBDDE4-E203-7675-DB78-36235A86341A}"/>
              </a:ext>
            </a:extLst>
          </p:cNvPr>
          <p:cNvSpPr/>
          <p:nvPr/>
        </p:nvSpPr>
        <p:spPr>
          <a:xfrm>
            <a:off x="6707107" y="3308378"/>
            <a:ext cx="812165" cy="812165"/>
          </a:xfrm>
          <a:prstGeom prst="ellipse">
            <a:avLst/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CC9B150-982C-EB87-CC2F-7FDDD003DE15}"/>
              </a:ext>
            </a:extLst>
          </p:cNvPr>
          <p:cNvSpPr/>
          <p:nvPr/>
        </p:nvSpPr>
        <p:spPr>
          <a:xfrm>
            <a:off x="6707107" y="4497920"/>
            <a:ext cx="812165" cy="812165"/>
          </a:xfrm>
          <a:prstGeom prst="ellipse">
            <a:avLst/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18">
            <a:extLst>
              <a:ext uri="{FF2B5EF4-FFF2-40B4-BE49-F238E27FC236}">
                <a16:creationId xmlns:a16="http://schemas.microsoft.com/office/drawing/2014/main" id="{2487B0F8-01AA-E7F8-2A92-2391FB09DE35}"/>
              </a:ext>
            </a:extLst>
          </p:cNvPr>
          <p:cNvSpPr/>
          <p:nvPr/>
        </p:nvSpPr>
        <p:spPr>
          <a:xfrm flipH="1">
            <a:off x="6137153" y="2453034"/>
            <a:ext cx="247131" cy="23648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椭圆 18">
            <a:extLst>
              <a:ext uri="{FF2B5EF4-FFF2-40B4-BE49-F238E27FC236}">
                <a16:creationId xmlns:a16="http://schemas.microsoft.com/office/drawing/2014/main" id="{4261DC9C-3647-2B6F-9F11-9DA364D3ECAD}"/>
              </a:ext>
            </a:extLst>
          </p:cNvPr>
          <p:cNvSpPr/>
          <p:nvPr/>
        </p:nvSpPr>
        <p:spPr>
          <a:xfrm flipH="1">
            <a:off x="6137153" y="3596215"/>
            <a:ext cx="247131" cy="23648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椭圆 18">
            <a:extLst>
              <a:ext uri="{FF2B5EF4-FFF2-40B4-BE49-F238E27FC236}">
                <a16:creationId xmlns:a16="http://schemas.microsoft.com/office/drawing/2014/main" id="{56B2046F-A352-58CB-FF6B-2B1F996D3B1B}"/>
              </a:ext>
            </a:extLst>
          </p:cNvPr>
          <p:cNvSpPr/>
          <p:nvPr/>
        </p:nvSpPr>
        <p:spPr>
          <a:xfrm flipH="1">
            <a:off x="6137153" y="4785756"/>
            <a:ext cx="247131" cy="23648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椭圆 20" descr="D:\51PPT模板网\51pptmoban.com\图片.jpg">
            <a:extLst>
              <a:ext uri="{FF2B5EF4-FFF2-40B4-BE49-F238E27FC236}">
                <a16:creationId xmlns:a16="http://schemas.microsoft.com/office/drawing/2014/main" id="{E91CB27B-D356-C299-383D-E2E6A4CEE299}"/>
              </a:ext>
            </a:extLst>
          </p:cNvPr>
          <p:cNvSpPr/>
          <p:nvPr/>
        </p:nvSpPr>
        <p:spPr>
          <a:xfrm>
            <a:off x="6932902" y="2344632"/>
            <a:ext cx="360576" cy="360576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21">
            <a:extLst>
              <a:ext uri="{FF2B5EF4-FFF2-40B4-BE49-F238E27FC236}">
                <a16:creationId xmlns:a16="http://schemas.microsoft.com/office/drawing/2014/main" id="{ADD419D6-257C-63D4-1BED-6DC0C324D19D}"/>
              </a:ext>
            </a:extLst>
          </p:cNvPr>
          <p:cNvSpPr/>
          <p:nvPr/>
        </p:nvSpPr>
        <p:spPr>
          <a:xfrm>
            <a:off x="6944932" y="3610764"/>
            <a:ext cx="360576" cy="303639"/>
          </a:xfrm>
          <a:custGeom>
            <a:avLst/>
            <a:gdLst>
              <a:gd name="connsiteX0" fmla="*/ 101864 w 331753"/>
              <a:gd name="connsiteY0" fmla="*/ 180944 h 279369"/>
              <a:gd name="connsiteX1" fmla="*/ 100574 w 331753"/>
              <a:gd name="connsiteY1" fmla="*/ 182229 h 279369"/>
              <a:gd name="connsiteX2" fmla="*/ 99284 w 331753"/>
              <a:gd name="connsiteY2" fmla="*/ 182229 h 279369"/>
              <a:gd name="connsiteX3" fmla="*/ 90255 w 331753"/>
              <a:gd name="connsiteY3" fmla="*/ 191225 h 279369"/>
              <a:gd name="connsiteX4" fmla="*/ 83806 w 331753"/>
              <a:gd name="connsiteY4" fmla="*/ 197651 h 279369"/>
              <a:gd name="connsiteX5" fmla="*/ 82516 w 331753"/>
              <a:gd name="connsiteY5" fmla="*/ 200221 h 279369"/>
              <a:gd name="connsiteX6" fmla="*/ 83806 w 331753"/>
              <a:gd name="connsiteY6" fmla="*/ 202791 h 279369"/>
              <a:gd name="connsiteX7" fmla="*/ 143139 w 331753"/>
              <a:gd name="connsiteY7" fmla="*/ 261907 h 279369"/>
              <a:gd name="connsiteX8" fmla="*/ 145718 w 331753"/>
              <a:gd name="connsiteY8" fmla="*/ 261907 h 279369"/>
              <a:gd name="connsiteX9" fmla="*/ 148298 w 331753"/>
              <a:gd name="connsiteY9" fmla="*/ 261907 h 279369"/>
              <a:gd name="connsiteX10" fmla="*/ 156037 w 331753"/>
              <a:gd name="connsiteY10" fmla="*/ 252911 h 279369"/>
              <a:gd name="connsiteX11" fmla="*/ 163776 w 331753"/>
              <a:gd name="connsiteY11" fmla="*/ 245200 h 279369"/>
              <a:gd name="connsiteX12" fmla="*/ 163776 w 331753"/>
              <a:gd name="connsiteY12" fmla="*/ 241345 h 279369"/>
              <a:gd name="connsiteX13" fmla="*/ 104443 w 331753"/>
              <a:gd name="connsiteY13" fmla="*/ 182229 h 279369"/>
              <a:gd name="connsiteX14" fmla="*/ 101864 w 331753"/>
              <a:gd name="connsiteY14" fmla="*/ 180944 h 279369"/>
              <a:gd name="connsiteX15" fmla="*/ 137384 w 331753"/>
              <a:gd name="connsiteY15" fmla="*/ 63469 h 279369"/>
              <a:gd name="connsiteX16" fmla="*/ 58703 w 331753"/>
              <a:gd name="connsiteY16" fmla="*/ 141513 h 279369"/>
              <a:gd name="connsiteX17" fmla="*/ 87080 w 331753"/>
              <a:gd name="connsiteY17" fmla="*/ 171430 h 279369"/>
              <a:gd name="connsiteX18" fmla="*/ 88369 w 331753"/>
              <a:gd name="connsiteY18" fmla="*/ 170129 h 279369"/>
              <a:gd name="connsiteX19" fmla="*/ 94819 w 331753"/>
              <a:gd name="connsiteY19" fmla="*/ 166227 h 279369"/>
              <a:gd name="connsiteX20" fmla="*/ 96108 w 331753"/>
              <a:gd name="connsiteY20" fmla="*/ 166227 h 279369"/>
              <a:gd name="connsiteX21" fmla="*/ 98688 w 331753"/>
              <a:gd name="connsiteY21" fmla="*/ 164926 h 279369"/>
              <a:gd name="connsiteX22" fmla="*/ 102558 w 331753"/>
              <a:gd name="connsiteY22" fmla="*/ 164926 h 279369"/>
              <a:gd name="connsiteX23" fmla="*/ 105137 w 331753"/>
              <a:gd name="connsiteY23" fmla="*/ 164926 h 279369"/>
              <a:gd name="connsiteX24" fmla="*/ 106427 w 331753"/>
              <a:gd name="connsiteY24" fmla="*/ 164926 h 279369"/>
              <a:gd name="connsiteX25" fmla="*/ 107717 w 331753"/>
              <a:gd name="connsiteY25" fmla="*/ 166227 h 279369"/>
              <a:gd name="connsiteX26" fmla="*/ 109007 w 331753"/>
              <a:gd name="connsiteY26" fmla="*/ 166227 h 279369"/>
              <a:gd name="connsiteX27" fmla="*/ 111587 w 331753"/>
              <a:gd name="connsiteY27" fmla="*/ 167527 h 279369"/>
              <a:gd name="connsiteX28" fmla="*/ 112876 w 331753"/>
              <a:gd name="connsiteY28" fmla="*/ 167527 h 279369"/>
              <a:gd name="connsiteX29" fmla="*/ 115456 w 331753"/>
              <a:gd name="connsiteY29" fmla="*/ 170129 h 279369"/>
              <a:gd name="connsiteX30" fmla="*/ 174789 w 331753"/>
              <a:gd name="connsiteY30" fmla="*/ 231263 h 279369"/>
              <a:gd name="connsiteX31" fmla="*/ 179949 w 331753"/>
              <a:gd name="connsiteY31" fmla="*/ 250774 h 279369"/>
              <a:gd name="connsiteX32" fmla="*/ 178659 w 331753"/>
              <a:gd name="connsiteY32" fmla="*/ 253376 h 279369"/>
              <a:gd name="connsiteX33" fmla="*/ 177369 w 331753"/>
              <a:gd name="connsiteY33" fmla="*/ 254676 h 279369"/>
              <a:gd name="connsiteX34" fmla="*/ 176079 w 331753"/>
              <a:gd name="connsiteY34" fmla="*/ 255977 h 279369"/>
              <a:gd name="connsiteX35" fmla="*/ 174789 w 331753"/>
              <a:gd name="connsiteY35" fmla="*/ 257278 h 279369"/>
              <a:gd name="connsiteX36" fmla="*/ 173499 w 331753"/>
              <a:gd name="connsiteY36" fmla="*/ 258578 h 279369"/>
              <a:gd name="connsiteX37" fmla="*/ 179949 w 331753"/>
              <a:gd name="connsiteY37" fmla="*/ 263781 h 279369"/>
              <a:gd name="connsiteX38" fmla="*/ 179949 w 331753"/>
              <a:gd name="connsiteY38" fmla="*/ 265082 h 279369"/>
              <a:gd name="connsiteX39" fmla="*/ 182528 w 331753"/>
              <a:gd name="connsiteY39" fmla="*/ 263781 h 279369"/>
              <a:gd name="connsiteX40" fmla="*/ 241861 w 331753"/>
              <a:gd name="connsiteY40" fmla="*/ 202647 h 279369"/>
              <a:gd name="connsiteX41" fmla="*/ 241861 w 331753"/>
              <a:gd name="connsiteY41" fmla="*/ 197444 h 279369"/>
              <a:gd name="connsiteX42" fmla="*/ 177369 w 331753"/>
              <a:gd name="connsiteY42" fmla="*/ 132408 h 279369"/>
              <a:gd name="connsiteX43" fmla="*/ 150282 w 331753"/>
              <a:gd name="connsiteY43" fmla="*/ 159723 h 279369"/>
              <a:gd name="connsiteX44" fmla="*/ 147702 w 331753"/>
              <a:gd name="connsiteY44" fmla="*/ 161024 h 279369"/>
              <a:gd name="connsiteX45" fmla="*/ 146412 w 331753"/>
              <a:gd name="connsiteY45" fmla="*/ 162324 h 279369"/>
              <a:gd name="connsiteX46" fmla="*/ 143833 w 331753"/>
              <a:gd name="connsiteY46" fmla="*/ 163625 h 279369"/>
              <a:gd name="connsiteX47" fmla="*/ 141253 w 331753"/>
              <a:gd name="connsiteY47" fmla="*/ 163625 h 279369"/>
              <a:gd name="connsiteX48" fmla="*/ 138673 w 331753"/>
              <a:gd name="connsiteY48" fmla="*/ 164926 h 279369"/>
              <a:gd name="connsiteX49" fmla="*/ 129644 w 331753"/>
              <a:gd name="connsiteY49" fmla="*/ 162324 h 279369"/>
              <a:gd name="connsiteX50" fmla="*/ 127065 w 331753"/>
              <a:gd name="connsiteY50" fmla="*/ 159723 h 279369"/>
              <a:gd name="connsiteX51" fmla="*/ 111587 w 331753"/>
              <a:gd name="connsiteY51" fmla="*/ 144114 h 279369"/>
              <a:gd name="connsiteX52" fmla="*/ 111587 w 331753"/>
              <a:gd name="connsiteY52" fmla="*/ 120701 h 279369"/>
              <a:gd name="connsiteX53" fmla="*/ 152862 w 331753"/>
              <a:gd name="connsiteY53" fmla="*/ 79078 h 279369"/>
              <a:gd name="connsiteX54" fmla="*/ 137384 w 331753"/>
              <a:gd name="connsiteY54" fmla="*/ 63469 h 279369"/>
              <a:gd name="connsiteX55" fmla="*/ 195676 w 331753"/>
              <a:gd name="connsiteY55" fmla="*/ 58706 h 279369"/>
              <a:gd name="connsiteX56" fmla="*/ 122203 w 331753"/>
              <a:gd name="connsiteY56" fmla="*/ 131257 h 279369"/>
              <a:gd name="connsiteX57" fmla="*/ 122203 w 331753"/>
              <a:gd name="connsiteY57" fmla="*/ 132553 h 279369"/>
              <a:gd name="connsiteX58" fmla="*/ 138960 w 331753"/>
              <a:gd name="connsiteY58" fmla="*/ 149395 h 279369"/>
              <a:gd name="connsiteX59" fmla="*/ 140249 w 331753"/>
              <a:gd name="connsiteY59" fmla="*/ 148099 h 279369"/>
              <a:gd name="connsiteX60" fmla="*/ 172474 w 331753"/>
              <a:gd name="connsiteY60" fmla="*/ 115710 h 279369"/>
              <a:gd name="connsiteX61" fmla="*/ 184075 w 331753"/>
              <a:gd name="connsiteY61" fmla="*/ 104050 h 279369"/>
              <a:gd name="connsiteX62" fmla="*/ 195676 w 331753"/>
              <a:gd name="connsiteY62" fmla="*/ 104050 h 279369"/>
              <a:gd name="connsiteX63" fmla="*/ 198254 w 331753"/>
              <a:gd name="connsiteY63" fmla="*/ 109233 h 279369"/>
              <a:gd name="connsiteX64" fmla="*/ 195676 w 331753"/>
              <a:gd name="connsiteY64" fmla="*/ 114415 h 279369"/>
              <a:gd name="connsiteX65" fmla="*/ 187942 w 331753"/>
              <a:gd name="connsiteY65" fmla="*/ 120893 h 279369"/>
              <a:gd name="connsiteX66" fmla="*/ 238213 w 331753"/>
              <a:gd name="connsiteY66" fmla="*/ 171419 h 279369"/>
              <a:gd name="connsiteX67" fmla="*/ 273016 w 331753"/>
              <a:gd name="connsiteY67" fmla="*/ 136439 h 279369"/>
              <a:gd name="connsiteX68" fmla="*/ 195676 w 331753"/>
              <a:gd name="connsiteY68" fmla="*/ 58706 h 279369"/>
              <a:gd name="connsiteX69" fmla="*/ 93282 w 331753"/>
              <a:gd name="connsiteY69" fmla="*/ 19019 h 279369"/>
              <a:gd name="connsiteX70" fmla="*/ 89395 w 331753"/>
              <a:gd name="connsiteY70" fmla="*/ 20330 h 279369"/>
              <a:gd name="connsiteX71" fmla="*/ 16844 w 331753"/>
              <a:gd name="connsiteY71" fmla="*/ 95035 h 279369"/>
              <a:gd name="connsiteX72" fmla="*/ 15548 w 331753"/>
              <a:gd name="connsiteY72" fmla="*/ 100277 h 279369"/>
              <a:gd name="connsiteX73" fmla="*/ 46642 w 331753"/>
              <a:gd name="connsiteY73" fmla="*/ 131732 h 279369"/>
              <a:gd name="connsiteX74" fmla="*/ 126966 w 331753"/>
              <a:gd name="connsiteY74" fmla="*/ 51784 h 279369"/>
              <a:gd name="connsiteX75" fmla="*/ 95873 w 331753"/>
              <a:gd name="connsiteY75" fmla="*/ 20330 h 279369"/>
              <a:gd name="connsiteX76" fmla="*/ 93282 w 331753"/>
              <a:gd name="connsiteY76" fmla="*/ 19019 h 279369"/>
              <a:gd name="connsiteX77" fmla="*/ 239847 w 331753"/>
              <a:gd name="connsiteY77" fmla="*/ 15844 h 279369"/>
              <a:gd name="connsiteX78" fmla="*/ 237270 w 331753"/>
              <a:gd name="connsiteY78" fmla="*/ 17133 h 279369"/>
              <a:gd name="connsiteX79" fmla="*/ 206341 w 331753"/>
              <a:gd name="connsiteY79" fmla="*/ 46772 h 279369"/>
              <a:gd name="connsiteX80" fmla="*/ 283662 w 331753"/>
              <a:gd name="connsiteY80" fmla="*/ 125382 h 279369"/>
              <a:gd name="connsiteX81" fmla="*/ 314590 w 331753"/>
              <a:gd name="connsiteY81" fmla="*/ 94454 h 279369"/>
              <a:gd name="connsiteX82" fmla="*/ 315879 w 331753"/>
              <a:gd name="connsiteY82" fmla="*/ 93165 h 279369"/>
              <a:gd name="connsiteX83" fmla="*/ 314590 w 331753"/>
              <a:gd name="connsiteY83" fmla="*/ 90588 h 279369"/>
              <a:gd name="connsiteX84" fmla="*/ 241136 w 331753"/>
              <a:gd name="connsiteY84" fmla="*/ 17133 h 279369"/>
              <a:gd name="connsiteX85" fmla="*/ 239847 w 331753"/>
              <a:gd name="connsiteY85" fmla="*/ 15844 h 279369"/>
              <a:gd name="connsiteX86" fmla="*/ 239005 w 331753"/>
              <a:gd name="connsiteY86" fmla="*/ 0 h 279369"/>
              <a:gd name="connsiteX87" fmla="*/ 252625 w 331753"/>
              <a:gd name="connsiteY87" fmla="*/ 4855 h 279369"/>
              <a:gd name="connsiteX88" fmla="*/ 325267 w 331753"/>
              <a:gd name="connsiteY88" fmla="*/ 78663 h 279369"/>
              <a:gd name="connsiteX89" fmla="*/ 331753 w 331753"/>
              <a:gd name="connsiteY89" fmla="*/ 91612 h 279369"/>
              <a:gd name="connsiteX90" fmla="*/ 326564 w 331753"/>
              <a:gd name="connsiteY90" fmla="*/ 105856 h 279369"/>
              <a:gd name="connsiteX91" fmla="*/ 290243 w 331753"/>
              <a:gd name="connsiteY91" fmla="*/ 142112 h 279369"/>
              <a:gd name="connsiteX92" fmla="*/ 250031 w 331753"/>
              <a:gd name="connsiteY92" fmla="*/ 182253 h 279369"/>
              <a:gd name="connsiteX93" fmla="*/ 253922 w 331753"/>
              <a:gd name="connsiteY93" fmla="*/ 186138 h 279369"/>
              <a:gd name="connsiteX94" fmla="*/ 253922 w 331753"/>
              <a:gd name="connsiteY94" fmla="*/ 213330 h 279369"/>
              <a:gd name="connsiteX95" fmla="*/ 194252 w 331753"/>
              <a:gd name="connsiteY95" fmla="*/ 272895 h 279369"/>
              <a:gd name="connsiteX96" fmla="*/ 181280 w 331753"/>
              <a:gd name="connsiteY96" fmla="*/ 279369 h 279369"/>
              <a:gd name="connsiteX97" fmla="*/ 169605 w 331753"/>
              <a:gd name="connsiteY97" fmla="*/ 274190 h 279369"/>
              <a:gd name="connsiteX98" fmla="*/ 163120 w 331753"/>
              <a:gd name="connsiteY98" fmla="*/ 269010 h 279369"/>
              <a:gd name="connsiteX99" fmla="*/ 159228 w 331753"/>
              <a:gd name="connsiteY99" fmla="*/ 271600 h 279369"/>
              <a:gd name="connsiteX100" fmla="*/ 146256 w 331753"/>
              <a:gd name="connsiteY100" fmla="*/ 276779 h 279369"/>
              <a:gd name="connsiteX101" fmla="*/ 133284 w 331753"/>
              <a:gd name="connsiteY101" fmla="*/ 271600 h 279369"/>
              <a:gd name="connsiteX102" fmla="*/ 73614 w 331753"/>
              <a:gd name="connsiteY102" fmla="*/ 212036 h 279369"/>
              <a:gd name="connsiteX103" fmla="*/ 68426 w 331753"/>
              <a:gd name="connsiteY103" fmla="*/ 199087 h 279369"/>
              <a:gd name="connsiteX104" fmla="*/ 73614 w 331753"/>
              <a:gd name="connsiteY104" fmla="*/ 186138 h 279369"/>
              <a:gd name="connsiteX105" fmla="*/ 74911 w 331753"/>
              <a:gd name="connsiteY105" fmla="*/ 183548 h 279369"/>
              <a:gd name="connsiteX106" fmla="*/ 76209 w 331753"/>
              <a:gd name="connsiteY106" fmla="*/ 182253 h 279369"/>
              <a:gd name="connsiteX107" fmla="*/ 42482 w 331753"/>
              <a:gd name="connsiteY107" fmla="*/ 148587 h 279369"/>
              <a:gd name="connsiteX108" fmla="*/ 42482 w 331753"/>
              <a:gd name="connsiteY108" fmla="*/ 147292 h 279369"/>
              <a:gd name="connsiteX109" fmla="*/ 4864 w 331753"/>
              <a:gd name="connsiteY109" fmla="*/ 111035 h 279369"/>
              <a:gd name="connsiteX110" fmla="*/ 4864 w 331753"/>
              <a:gd name="connsiteY110" fmla="*/ 83843 h 279369"/>
              <a:gd name="connsiteX111" fmla="*/ 77506 w 331753"/>
              <a:gd name="connsiteY111" fmla="*/ 10035 h 279369"/>
              <a:gd name="connsiteX112" fmla="*/ 106044 w 331753"/>
              <a:gd name="connsiteY112" fmla="*/ 10035 h 279369"/>
              <a:gd name="connsiteX113" fmla="*/ 142365 w 331753"/>
              <a:gd name="connsiteY113" fmla="*/ 46291 h 279369"/>
              <a:gd name="connsiteX114" fmla="*/ 163120 w 331753"/>
              <a:gd name="connsiteY114" fmla="*/ 67009 h 279369"/>
              <a:gd name="connsiteX115" fmla="*/ 189063 w 331753"/>
              <a:gd name="connsiteY115" fmla="*/ 41112 h 279369"/>
              <a:gd name="connsiteX116" fmla="*/ 225384 w 331753"/>
              <a:gd name="connsiteY116" fmla="*/ 4855 h 279369"/>
              <a:gd name="connsiteX117" fmla="*/ 239005 w 331753"/>
              <a:gd name="connsiteY117" fmla="*/ 0 h 2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331753" h="279369">
                <a:moveTo>
                  <a:pt x="101864" y="180944"/>
                </a:moveTo>
                <a:cubicBezTo>
                  <a:pt x="101864" y="180944"/>
                  <a:pt x="100574" y="180944"/>
                  <a:pt x="100574" y="182229"/>
                </a:cubicBezTo>
                <a:cubicBezTo>
                  <a:pt x="100574" y="182229"/>
                  <a:pt x="100574" y="182229"/>
                  <a:pt x="99284" y="182229"/>
                </a:cubicBezTo>
                <a:cubicBezTo>
                  <a:pt x="99284" y="182229"/>
                  <a:pt x="99284" y="182229"/>
                  <a:pt x="90255" y="191225"/>
                </a:cubicBezTo>
                <a:cubicBezTo>
                  <a:pt x="90255" y="191225"/>
                  <a:pt x="90255" y="191225"/>
                  <a:pt x="83806" y="197651"/>
                </a:cubicBezTo>
                <a:cubicBezTo>
                  <a:pt x="82516" y="198936"/>
                  <a:pt x="82516" y="200221"/>
                  <a:pt x="82516" y="200221"/>
                </a:cubicBezTo>
                <a:cubicBezTo>
                  <a:pt x="82516" y="200221"/>
                  <a:pt x="82516" y="201506"/>
                  <a:pt x="83806" y="202791"/>
                </a:cubicBezTo>
                <a:cubicBezTo>
                  <a:pt x="83806" y="202791"/>
                  <a:pt x="83806" y="202791"/>
                  <a:pt x="143139" y="261907"/>
                </a:cubicBezTo>
                <a:cubicBezTo>
                  <a:pt x="144428" y="261907"/>
                  <a:pt x="145718" y="261907"/>
                  <a:pt x="145718" y="261907"/>
                </a:cubicBezTo>
                <a:cubicBezTo>
                  <a:pt x="145718" y="261907"/>
                  <a:pt x="147008" y="261907"/>
                  <a:pt x="148298" y="261907"/>
                </a:cubicBezTo>
                <a:cubicBezTo>
                  <a:pt x="148298" y="261907"/>
                  <a:pt x="148298" y="261907"/>
                  <a:pt x="156037" y="252911"/>
                </a:cubicBezTo>
                <a:cubicBezTo>
                  <a:pt x="156037" y="252911"/>
                  <a:pt x="156037" y="252911"/>
                  <a:pt x="163776" y="245200"/>
                </a:cubicBezTo>
                <a:cubicBezTo>
                  <a:pt x="165066" y="245200"/>
                  <a:pt x="165066" y="242630"/>
                  <a:pt x="163776" y="241345"/>
                </a:cubicBezTo>
                <a:cubicBezTo>
                  <a:pt x="163776" y="241345"/>
                  <a:pt x="163776" y="241345"/>
                  <a:pt x="104443" y="182229"/>
                </a:cubicBezTo>
                <a:cubicBezTo>
                  <a:pt x="103153" y="180944"/>
                  <a:pt x="101864" y="180944"/>
                  <a:pt x="101864" y="180944"/>
                </a:cubicBezTo>
                <a:close/>
                <a:moveTo>
                  <a:pt x="137384" y="63469"/>
                </a:moveTo>
                <a:cubicBezTo>
                  <a:pt x="137384" y="63469"/>
                  <a:pt x="137384" y="63469"/>
                  <a:pt x="58703" y="141513"/>
                </a:cubicBezTo>
                <a:cubicBezTo>
                  <a:pt x="58703" y="141513"/>
                  <a:pt x="58703" y="141513"/>
                  <a:pt x="87080" y="171430"/>
                </a:cubicBezTo>
                <a:cubicBezTo>
                  <a:pt x="87080" y="171430"/>
                  <a:pt x="87080" y="171430"/>
                  <a:pt x="88369" y="170129"/>
                </a:cubicBezTo>
                <a:cubicBezTo>
                  <a:pt x="90949" y="167527"/>
                  <a:pt x="93529" y="166227"/>
                  <a:pt x="94819" y="166227"/>
                </a:cubicBezTo>
                <a:cubicBezTo>
                  <a:pt x="94819" y="166227"/>
                  <a:pt x="94819" y="166227"/>
                  <a:pt x="96108" y="166227"/>
                </a:cubicBezTo>
                <a:cubicBezTo>
                  <a:pt x="96108" y="164926"/>
                  <a:pt x="97398" y="164926"/>
                  <a:pt x="98688" y="164926"/>
                </a:cubicBezTo>
                <a:cubicBezTo>
                  <a:pt x="98688" y="164926"/>
                  <a:pt x="98688" y="164926"/>
                  <a:pt x="102558" y="164926"/>
                </a:cubicBezTo>
                <a:cubicBezTo>
                  <a:pt x="102558" y="164926"/>
                  <a:pt x="103848" y="164926"/>
                  <a:pt x="105137" y="164926"/>
                </a:cubicBezTo>
                <a:cubicBezTo>
                  <a:pt x="105137" y="164926"/>
                  <a:pt x="105137" y="164926"/>
                  <a:pt x="106427" y="164926"/>
                </a:cubicBezTo>
                <a:cubicBezTo>
                  <a:pt x="106427" y="164926"/>
                  <a:pt x="107717" y="164926"/>
                  <a:pt x="107717" y="166227"/>
                </a:cubicBezTo>
                <a:cubicBezTo>
                  <a:pt x="109007" y="166227"/>
                  <a:pt x="109007" y="166227"/>
                  <a:pt x="109007" y="166227"/>
                </a:cubicBezTo>
                <a:cubicBezTo>
                  <a:pt x="110297" y="166227"/>
                  <a:pt x="110297" y="167527"/>
                  <a:pt x="111587" y="167527"/>
                </a:cubicBezTo>
                <a:cubicBezTo>
                  <a:pt x="111587" y="167527"/>
                  <a:pt x="111587" y="167527"/>
                  <a:pt x="112876" y="167527"/>
                </a:cubicBezTo>
                <a:cubicBezTo>
                  <a:pt x="114166" y="168828"/>
                  <a:pt x="114166" y="170129"/>
                  <a:pt x="115456" y="170129"/>
                </a:cubicBezTo>
                <a:cubicBezTo>
                  <a:pt x="115456" y="170129"/>
                  <a:pt x="115456" y="170129"/>
                  <a:pt x="174789" y="231263"/>
                </a:cubicBezTo>
                <a:cubicBezTo>
                  <a:pt x="179949" y="236466"/>
                  <a:pt x="181238" y="244270"/>
                  <a:pt x="179949" y="250774"/>
                </a:cubicBezTo>
                <a:cubicBezTo>
                  <a:pt x="178659" y="252075"/>
                  <a:pt x="178659" y="252075"/>
                  <a:pt x="178659" y="253376"/>
                </a:cubicBezTo>
                <a:cubicBezTo>
                  <a:pt x="178659" y="253376"/>
                  <a:pt x="178659" y="254676"/>
                  <a:pt x="177369" y="254676"/>
                </a:cubicBezTo>
                <a:cubicBezTo>
                  <a:pt x="177369" y="254676"/>
                  <a:pt x="177369" y="254676"/>
                  <a:pt x="176079" y="255977"/>
                </a:cubicBezTo>
                <a:cubicBezTo>
                  <a:pt x="176079" y="257278"/>
                  <a:pt x="176079" y="257278"/>
                  <a:pt x="174789" y="257278"/>
                </a:cubicBezTo>
                <a:cubicBezTo>
                  <a:pt x="174789" y="257278"/>
                  <a:pt x="174789" y="257278"/>
                  <a:pt x="173499" y="258578"/>
                </a:cubicBezTo>
                <a:cubicBezTo>
                  <a:pt x="173499" y="258578"/>
                  <a:pt x="173499" y="258578"/>
                  <a:pt x="179949" y="263781"/>
                </a:cubicBezTo>
                <a:cubicBezTo>
                  <a:pt x="179949" y="265082"/>
                  <a:pt x="179949" y="265082"/>
                  <a:pt x="179949" y="265082"/>
                </a:cubicBezTo>
                <a:cubicBezTo>
                  <a:pt x="181238" y="265082"/>
                  <a:pt x="181238" y="265082"/>
                  <a:pt x="182528" y="263781"/>
                </a:cubicBezTo>
                <a:cubicBezTo>
                  <a:pt x="182528" y="263781"/>
                  <a:pt x="182528" y="263781"/>
                  <a:pt x="241861" y="202647"/>
                </a:cubicBezTo>
                <a:cubicBezTo>
                  <a:pt x="244441" y="200046"/>
                  <a:pt x="243151" y="198745"/>
                  <a:pt x="241861" y="197444"/>
                </a:cubicBezTo>
                <a:cubicBezTo>
                  <a:pt x="241861" y="197444"/>
                  <a:pt x="241861" y="197444"/>
                  <a:pt x="177369" y="132408"/>
                </a:cubicBezTo>
                <a:cubicBezTo>
                  <a:pt x="177369" y="132408"/>
                  <a:pt x="177369" y="132408"/>
                  <a:pt x="150282" y="159723"/>
                </a:cubicBezTo>
                <a:cubicBezTo>
                  <a:pt x="148992" y="159723"/>
                  <a:pt x="147702" y="161024"/>
                  <a:pt x="147702" y="161024"/>
                </a:cubicBezTo>
                <a:cubicBezTo>
                  <a:pt x="147702" y="162324"/>
                  <a:pt x="146412" y="162324"/>
                  <a:pt x="146412" y="162324"/>
                </a:cubicBezTo>
                <a:cubicBezTo>
                  <a:pt x="146412" y="162324"/>
                  <a:pt x="145123" y="162324"/>
                  <a:pt x="143833" y="163625"/>
                </a:cubicBezTo>
                <a:cubicBezTo>
                  <a:pt x="142543" y="163625"/>
                  <a:pt x="142543" y="163625"/>
                  <a:pt x="141253" y="163625"/>
                </a:cubicBezTo>
                <a:cubicBezTo>
                  <a:pt x="139963" y="164926"/>
                  <a:pt x="138673" y="164926"/>
                  <a:pt x="138673" y="164926"/>
                </a:cubicBezTo>
                <a:cubicBezTo>
                  <a:pt x="134804" y="164926"/>
                  <a:pt x="132224" y="163625"/>
                  <a:pt x="129644" y="162324"/>
                </a:cubicBezTo>
                <a:cubicBezTo>
                  <a:pt x="128355" y="161024"/>
                  <a:pt x="128355" y="161024"/>
                  <a:pt x="127065" y="159723"/>
                </a:cubicBezTo>
                <a:cubicBezTo>
                  <a:pt x="127065" y="159723"/>
                  <a:pt x="127065" y="159723"/>
                  <a:pt x="111587" y="144114"/>
                </a:cubicBezTo>
                <a:cubicBezTo>
                  <a:pt x="102558" y="136310"/>
                  <a:pt x="105137" y="125904"/>
                  <a:pt x="111587" y="120701"/>
                </a:cubicBezTo>
                <a:cubicBezTo>
                  <a:pt x="111587" y="120701"/>
                  <a:pt x="111587" y="120701"/>
                  <a:pt x="152862" y="79078"/>
                </a:cubicBezTo>
                <a:cubicBezTo>
                  <a:pt x="152862" y="79078"/>
                  <a:pt x="152862" y="79078"/>
                  <a:pt x="137384" y="63469"/>
                </a:cubicBezTo>
                <a:close/>
                <a:moveTo>
                  <a:pt x="195676" y="58706"/>
                </a:moveTo>
                <a:cubicBezTo>
                  <a:pt x="195676" y="58706"/>
                  <a:pt x="195676" y="58706"/>
                  <a:pt x="122203" y="131257"/>
                </a:cubicBezTo>
                <a:cubicBezTo>
                  <a:pt x="122203" y="132553"/>
                  <a:pt x="122203" y="132553"/>
                  <a:pt x="122203" y="132553"/>
                </a:cubicBezTo>
                <a:cubicBezTo>
                  <a:pt x="122203" y="132553"/>
                  <a:pt x="122203" y="132553"/>
                  <a:pt x="138960" y="149395"/>
                </a:cubicBezTo>
                <a:cubicBezTo>
                  <a:pt x="138960" y="149395"/>
                  <a:pt x="138960" y="149395"/>
                  <a:pt x="140249" y="148099"/>
                </a:cubicBezTo>
                <a:cubicBezTo>
                  <a:pt x="140249" y="148099"/>
                  <a:pt x="140249" y="148099"/>
                  <a:pt x="172474" y="115710"/>
                </a:cubicBezTo>
                <a:cubicBezTo>
                  <a:pt x="172474" y="115710"/>
                  <a:pt x="172474" y="115710"/>
                  <a:pt x="184075" y="104050"/>
                </a:cubicBezTo>
                <a:cubicBezTo>
                  <a:pt x="187942" y="100164"/>
                  <a:pt x="193098" y="100164"/>
                  <a:pt x="195676" y="104050"/>
                </a:cubicBezTo>
                <a:cubicBezTo>
                  <a:pt x="196965" y="105346"/>
                  <a:pt x="198254" y="106641"/>
                  <a:pt x="198254" y="109233"/>
                </a:cubicBezTo>
                <a:cubicBezTo>
                  <a:pt x="198254" y="110528"/>
                  <a:pt x="196965" y="113119"/>
                  <a:pt x="195676" y="114415"/>
                </a:cubicBezTo>
                <a:cubicBezTo>
                  <a:pt x="195676" y="114415"/>
                  <a:pt x="195676" y="114415"/>
                  <a:pt x="187942" y="120893"/>
                </a:cubicBezTo>
                <a:cubicBezTo>
                  <a:pt x="187942" y="120893"/>
                  <a:pt x="187942" y="120893"/>
                  <a:pt x="238213" y="171419"/>
                </a:cubicBezTo>
                <a:lnTo>
                  <a:pt x="273016" y="136439"/>
                </a:lnTo>
                <a:cubicBezTo>
                  <a:pt x="273016" y="136439"/>
                  <a:pt x="273016" y="136439"/>
                  <a:pt x="195676" y="58706"/>
                </a:cubicBezTo>
                <a:close/>
                <a:moveTo>
                  <a:pt x="93282" y="19019"/>
                </a:moveTo>
                <a:cubicBezTo>
                  <a:pt x="91986" y="19019"/>
                  <a:pt x="90690" y="20330"/>
                  <a:pt x="89395" y="20330"/>
                </a:cubicBezTo>
                <a:cubicBezTo>
                  <a:pt x="89395" y="20330"/>
                  <a:pt x="89395" y="20330"/>
                  <a:pt x="16844" y="95035"/>
                </a:cubicBezTo>
                <a:cubicBezTo>
                  <a:pt x="14253" y="96345"/>
                  <a:pt x="14253" y="98967"/>
                  <a:pt x="15548" y="100277"/>
                </a:cubicBezTo>
                <a:cubicBezTo>
                  <a:pt x="15548" y="100277"/>
                  <a:pt x="15548" y="100277"/>
                  <a:pt x="46642" y="131732"/>
                </a:cubicBezTo>
                <a:cubicBezTo>
                  <a:pt x="46642" y="131732"/>
                  <a:pt x="46642" y="131732"/>
                  <a:pt x="126966" y="51784"/>
                </a:cubicBezTo>
                <a:cubicBezTo>
                  <a:pt x="126966" y="51784"/>
                  <a:pt x="126966" y="51784"/>
                  <a:pt x="95873" y="20330"/>
                </a:cubicBezTo>
                <a:cubicBezTo>
                  <a:pt x="94577" y="20330"/>
                  <a:pt x="94577" y="19019"/>
                  <a:pt x="93282" y="19019"/>
                </a:cubicBezTo>
                <a:close/>
                <a:moveTo>
                  <a:pt x="239847" y="15844"/>
                </a:moveTo>
                <a:cubicBezTo>
                  <a:pt x="238558" y="15844"/>
                  <a:pt x="237270" y="15844"/>
                  <a:pt x="237270" y="17133"/>
                </a:cubicBezTo>
                <a:cubicBezTo>
                  <a:pt x="237270" y="17133"/>
                  <a:pt x="237270" y="17133"/>
                  <a:pt x="206341" y="46772"/>
                </a:cubicBezTo>
                <a:cubicBezTo>
                  <a:pt x="206341" y="46772"/>
                  <a:pt x="206341" y="46772"/>
                  <a:pt x="283662" y="125382"/>
                </a:cubicBezTo>
                <a:cubicBezTo>
                  <a:pt x="283662" y="125382"/>
                  <a:pt x="283662" y="125382"/>
                  <a:pt x="314590" y="94454"/>
                </a:cubicBezTo>
                <a:cubicBezTo>
                  <a:pt x="315879" y="94454"/>
                  <a:pt x="315879" y="93165"/>
                  <a:pt x="315879" y="93165"/>
                </a:cubicBezTo>
                <a:cubicBezTo>
                  <a:pt x="315879" y="91876"/>
                  <a:pt x="315879" y="90588"/>
                  <a:pt x="314590" y="90588"/>
                </a:cubicBezTo>
                <a:cubicBezTo>
                  <a:pt x="314590" y="90588"/>
                  <a:pt x="314590" y="90588"/>
                  <a:pt x="241136" y="17133"/>
                </a:cubicBezTo>
                <a:cubicBezTo>
                  <a:pt x="241136" y="15844"/>
                  <a:pt x="239847" y="15844"/>
                  <a:pt x="239847" y="15844"/>
                </a:cubicBezTo>
                <a:close/>
                <a:moveTo>
                  <a:pt x="239005" y="0"/>
                </a:moveTo>
                <a:cubicBezTo>
                  <a:pt x="243869" y="0"/>
                  <a:pt x="248734" y="1618"/>
                  <a:pt x="252625" y="4855"/>
                </a:cubicBezTo>
                <a:cubicBezTo>
                  <a:pt x="252625" y="4855"/>
                  <a:pt x="252625" y="4855"/>
                  <a:pt x="325267" y="78663"/>
                </a:cubicBezTo>
                <a:cubicBezTo>
                  <a:pt x="329159" y="82548"/>
                  <a:pt x="331753" y="87727"/>
                  <a:pt x="331753" y="91612"/>
                </a:cubicBezTo>
                <a:cubicBezTo>
                  <a:pt x="331753" y="96792"/>
                  <a:pt x="329159" y="101971"/>
                  <a:pt x="326564" y="105856"/>
                </a:cubicBezTo>
                <a:cubicBezTo>
                  <a:pt x="326564" y="105856"/>
                  <a:pt x="326564" y="105856"/>
                  <a:pt x="290243" y="142112"/>
                </a:cubicBezTo>
                <a:cubicBezTo>
                  <a:pt x="290243" y="142112"/>
                  <a:pt x="290243" y="142112"/>
                  <a:pt x="250031" y="182253"/>
                </a:cubicBezTo>
                <a:cubicBezTo>
                  <a:pt x="250031" y="182253"/>
                  <a:pt x="250031" y="182253"/>
                  <a:pt x="253922" y="186138"/>
                </a:cubicBezTo>
                <a:cubicBezTo>
                  <a:pt x="260408" y="192612"/>
                  <a:pt x="263003" y="202971"/>
                  <a:pt x="253922" y="213330"/>
                </a:cubicBezTo>
                <a:cubicBezTo>
                  <a:pt x="253922" y="213330"/>
                  <a:pt x="253922" y="213330"/>
                  <a:pt x="194252" y="272895"/>
                </a:cubicBezTo>
                <a:cubicBezTo>
                  <a:pt x="189063" y="278074"/>
                  <a:pt x="183874" y="279369"/>
                  <a:pt x="181280" y="279369"/>
                </a:cubicBezTo>
                <a:cubicBezTo>
                  <a:pt x="176091" y="279369"/>
                  <a:pt x="170903" y="276779"/>
                  <a:pt x="169605" y="274190"/>
                </a:cubicBezTo>
                <a:cubicBezTo>
                  <a:pt x="169605" y="274190"/>
                  <a:pt x="169605" y="274190"/>
                  <a:pt x="163120" y="269010"/>
                </a:cubicBezTo>
                <a:cubicBezTo>
                  <a:pt x="163120" y="269010"/>
                  <a:pt x="163120" y="269010"/>
                  <a:pt x="159228" y="271600"/>
                </a:cubicBezTo>
                <a:cubicBezTo>
                  <a:pt x="156634" y="275484"/>
                  <a:pt x="151445" y="276779"/>
                  <a:pt x="146256" y="276779"/>
                </a:cubicBezTo>
                <a:cubicBezTo>
                  <a:pt x="142365" y="276779"/>
                  <a:pt x="137176" y="275484"/>
                  <a:pt x="133284" y="271600"/>
                </a:cubicBezTo>
                <a:cubicBezTo>
                  <a:pt x="133284" y="271600"/>
                  <a:pt x="133284" y="271600"/>
                  <a:pt x="73614" y="212036"/>
                </a:cubicBezTo>
                <a:cubicBezTo>
                  <a:pt x="71020" y="208151"/>
                  <a:pt x="68426" y="204266"/>
                  <a:pt x="68426" y="199087"/>
                </a:cubicBezTo>
                <a:cubicBezTo>
                  <a:pt x="68426" y="193907"/>
                  <a:pt x="71020" y="188728"/>
                  <a:pt x="73614" y="186138"/>
                </a:cubicBezTo>
                <a:cubicBezTo>
                  <a:pt x="73614" y="184843"/>
                  <a:pt x="74911" y="184843"/>
                  <a:pt x="74911" y="183548"/>
                </a:cubicBezTo>
                <a:cubicBezTo>
                  <a:pt x="74911" y="183548"/>
                  <a:pt x="74911" y="183548"/>
                  <a:pt x="76209" y="182253"/>
                </a:cubicBezTo>
                <a:cubicBezTo>
                  <a:pt x="76209" y="182253"/>
                  <a:pt x="76209" y="182253"/>
                  <a:pt x="42482" y="148587"/>
                </a:cubicBezTo>
                <a:cubicBezTo>
                  <a:pt x="42482" y="148587"/>
                  <a:pt x="42482" y="148587"/>
                  <a:pt x="42482" y="147292"/>
                </a:cubicBezTo>
                <a:cubicBezTo>
                  <a:pt x="42482" y="147292"/>
                  <a:pt x="42482" y="147292"/>
                  <a:pt x="4864" y="111035"/>
                </a:cubicBezTo>
                <a:cubicBezTo>
                  <a:pt x="-1622" y="103266"/>
                  <a:pt x="-1622" y="90317"/>
                  <a:pt x="4864" y="83843"/>
                </a:cubicBezTo>
                <a:cubicBezTo>
                  <a:pt x="4864" y="83843"/>
                  <a:pt x="4864" y="83843"/>
                  <a:pt x="77506" y="10035"/>
                </a:cubicBezTo>
                <a:cubicBezTo>
                  <a:pt x="85289" y="2266"/>
                  <a:pt x="98261" y="2266"/>
                  <a:pt x="106044" y="10035"/>
                </a:cubicBezTo>
                <a:cubicBezTo>
                  <a:pt x="106044" y="10035"/>
                  <a:pt x="106044" y="10035"/>
                  <a:pt x="142365" y="46291"/>
                </a:cubicBezTo>
                <a:cubicBezTo>
                  <a:pt x="142365" y="46291"/>
                  <a:pt x="142365" y="46291"/>
                  <a:pt x="163120" y="67009"/>
                </a:cubicBezTo>
                <a:cubicBezTo>
                  <a:pt x="163120" y="67009"/>
                  <a:pt x="163120" y="67009"/>
                  <a:pt x="189063" y="41112"/>
                </a:cubicBezTo>
                <a:cubicBezTo>
                  <a:pt x="189063" y="41112"/>
                  <a:pt x="189063" y="41112"/>
                  <a:pt x="225384" y="4855"/>
                </a:cubicBezTo>
                <a:cubicBezTo>
                  <a:pt x="229276" y="1618"/>
                  <a:pt x="234140" y="0"/>
                  <a:pt x="239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22">
            <a:extLst>
              <a:ext uri="{FF2B5EF4-FFF2-40B4-BE49-F238E27FC236}">
                <a16:creationId xmlns:a16="http://schemas.microsoft.com/office/drawing/2014/main" id="{375607C6-3C93-B50E-6AC2-91B8615A1E9B}"/>
              </a:ext>
            </a:extLst>
          </p:cNvPr>
          <p:cNvSpPr/>
          <p:nvPr/>
        </p:nvSpPr>
        <p:spPr>
          <a:xfrm>
            <a:off x="6949832" y="4723714"/>
            <a:ext cx="326718" cy="360576"/>
          </a:xfrm>
          <a:custGeom>
            <a:avLst/>
            <a:gdLst>
              <a:gd name="connsiteX0" fmla="*/ 89804 w 306388"/>
              <a:gd name="connsiteY0" fmla="*/ 211138 h 338138"/>
              <a:gd name="connsiteX1" fmla="*/ 125461 w 306388"/>
              <a:gd name="connsiteY1" fmla="*/ 283898 h 338138"/>
              <a:gd name="connsiteX2" fmla="*/ 142629 w 306388"/>
              <a:gd name="connsiteY2" fmla="*/ 234951 h 338138"/>
              <a:gd name="connsiteX3" fmla="*/ 153194 w 306388"/>
              <a:gd name="connsiteY3" fmla="*/ 236273 h 338138"/>
              <a:gd name="connsiteX4" fmla="*/ 163759 w 306388"/>
              <a:gd name="connsiteY4" fmla="*/ 234951 h 338138"/>
              <a:gd name="connsiteX5" fmla="*/ 180928 w 306388"/>
              <a:gd name="connsiteY5" fmla="*/ 281253 h 338138"/>
              <a:gd name="connsiteX6" fmla="*/ 213944 w 306388"/>
              <a:gd name="connsiteY6" fmla="*/ 211138 h 338138"/>
              <a:gd name="connsiteX7" fmla="*/ 265448 w 306388"/>
              <a:gd name="connsiteY7" fmla="*/ 234951 h 338138"/>
              <a:gd name="connsiteX8" fmla="*/ 306388 w 306388"/>
              <a:gd name="connsiteY8" fmla="*/ 293159 h 338138"/>
              <a:gd name="connsiteX9" fmla="*/ 306388 w 306388"/>
              <a:gd name="connsiteY9" fmla="*/ 338138 h 338138"/>
              <a:gd name="connsiteX10" fmla="*/ 0 w 306388"/>
              <a:gd name="connsiteY10" fmla="*/ 338138 h 338138"/>
              <a:gd name="connsiteX11" fmla="*/ 0 w 306388"/>
              <a:gd name="connsiteY11" fmla="*/ 293159 h 338138"/>
              <a:gd name="connsiteX12" fmla="*/ 40940 w 306388"/>
              <a:gd name="connsiteY12" fmla="*/ 234951 h 338138"/>
              <a:gd name="connsiteX13" fmla="*/ 89804 w 306388"/>
              <a:gd name="connsiteY13" fmla="*/ 211138 h 338138"/>
              <a:gd name="connsiteX14" fmla="*/ 153194 w 306388"/>
              <a:gd name="connsiteY14" fmla="*/ 11113 h 338138"/>
              <a:gd name="connsiteX15" fmla="*/ 63500 w 306388"/>
              <a:gd name="connsiteY15" fmla="*/ 86287 h 338138"/>
              <a:gd name="connsiteX16" fmla="*/ 64819 w 306388"/>
              <a:gd name="connsiteY16" fmla="*/ 87606 h 338138"/>
              <a:gd name="connsiteX17" fmla="*/ 67457 w 306388"/>
              <a:gd name="connsiteY17" fmla="*/ 88925 h 338138"/>
              <a:gd name="connsiteX18" fmla="*/ 74052 w 306388"/>
              <a:gd name="connsiteY18" fmla="*/ 96838 h 338138"/>
              <a:gd name="connsiteX19" fmla="*/ 153194 w 306388"/>
              <a:gd name="connsiteY19" fmla="*/ 30896 h 338138"/>
              <a:gd name="connsiteX20" fmla="*/ 231017 w 306388"/>
              <a:gd name="connsiteY20" fmla="*/ 96838 h 338138"/>
              <a:gd name="connsiteX21" fmla="*/ 242888 w 306388"/>
              <a:gd name="connsiteY21" fmla="*/ 87606 h 338138"/>
              <a:gd name="connsiteX22" fmla="*/ 153194 w 306388"/>
              <a:gd name="connsiteY22" fmla="*/ 11113 h 338138"/>
              <a:gd name="connsiteX23" fmla="*/ 153987 w 306388"/>
              <a:gd name="connsiteY23" fmla="*/ 0 h 338138"/>
              <a:gd name="connsiteX24" fmla="*/ 254038 w 306388"/>
              <a:gd name="connsiteY24" fmla="*/ 89535 h 338138"/>
              <a:gd name="connsiteX25" fmla="*/ 261937 w 306388"/>
              <a:gd name="connsiteY25" fmla="*/ 102702 h 338138"/>
              <a:gd name="connsiteX26" fmla="*/ 261937 w 306388"/>
              <a:gd name="connsiteY26" fmla="*/ 135620 h 338138"/>
              <a:gd name="connsiteX27" fmla="*/ 246140 w 306388"/>
              <a:gd name="connsiteY27" fmla="*/ 150103 h 338138"/>
              <a:gd name="connsiteX28" fmla="*/ 230342 w 306388"/>
              <a:gd name="connsiteY28" fmla="*/ 135620 h 338138"/>
              <a:gd name="connsiteX29" fmla="*/ 230342 w 306388"/>
              <a:gd name="connsiteY29" fmla="*/ 127719 h 338138"/>
              <a:gd name="connsiteX30" fmla="*/ 153987 w 306388"/>
              <a:gd name="connsiteY30" fmla="*/ 210671 h 338138"/>
              <a:gd name="connsiteX31" fmla="*/ 77632 w 306388"/>
              <a:gd name="connsiteY31" fmla="*/ 127719 h 338138"/>
              <a:gd name="connsiteX32" fmla="*/ 77632 w 306388"/>
              <a:gd name="connsiteY32" fmla="*/ 135620 h 338138"/>
              <a:gd name="connsiteX33" fmla="*/ 65784 w 306388"/>
              <a:gd name="connsiteY33" fmla="*/ 150103 h 338138"/>
              <a:gd name="connsiteX34" fmla="*/ 105278 w 306388"/>
              <a:gd name="connsiteY34" fmla="*/ 201454 h 338138"/>
              <a:gd name="connsiteX35" fmla="*/ 117126 w 306388"/>
              <a:gd name="connsiteY35" fmla="*/ 202771 h 338138"/>
              <a:gd name="connsiteX36" fmla="*/ 125025 w 306388"/>
              <a:gd name="connsiteY36" fmla="*/ 218571 h 338138"/>
              <a:gd name="connsiteX37" fmla="*/ 107911 w 306388"/>
              <a:gd name="connsiteY37" fmla="*/ 219888 h 338138"/>
              <a:gd name="connsiteX38" fmla="*/ 100012 w 306388"/>
              <a:gd name="connsiteY38" fmla="*/ 209354 h 338138"/>
              <a:gd name="connsiteX39" fmla="*/ 56568 w 306388"/>
              <a:gd name="connsiteY39" fmla="*/ 150103 h 338138"/>
              <a:gd name="connsiteX40" fmla="*/ 46037 w 306388"/>
              <a:gd name="connsiteY40" fmla="*/ 135620 h 338138"/>
              <a:gd name="connsiteX41" fmla="*/ 46037 w 306388"/>
              <a:gd name="connsiteY41" fmla="*/ 102702 h 338138"/>
              <a:gd name="connsiteX42" fmla="*/ 53936 w 306388"/>
              <a:gd name="connsiteY42" fmla="*/ 89535 h 338138"/>
              <a:gd name="connsiteX43" fmla="*/ 153987 w 306388"/>
              <a:gd name="connsiteY4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06388" h="338138">
                <a:moveTo>
                  <a:pt x="89804" y="211138"/>
                </a:moveTo>
                <a:cubicBezTo>
                  <a:pt x="125461" y="283898"/>
                  <a:pt x="125461" y="283898"/>
                  <a:pt x="125461" y="283898"/>
                </a:cubicBezTo>
                <a:cubicBezTo>
                  <a:pt x="142629" y="234951"/>
                  <a:pt x="142629" y="234951"/>
                  <a:pt x="142629" y="234951"/>
                </a:cubicBezTo>
                <a:cubicBezTo>
                  <a:pt x="146591" y="236273"/>
                  <a:pt x="149232" y="236273"/>
                  <a:pt x="153194" y="236273"/>
                </a:cubicBezTo>
                <a:cubicBezTo>
                  <a:pt x="157156" y="236273"/>
                  <a:pt x="159797" y="236273"/>
                  <a:pt x="163759" y="234951"/>
                </a:cubicBezTo>
                <a:cubicBezTo>
                  <a:pt x="180928" y="281253"/>
                  <a:pt x="180928" y="281253"/>
                  <a:pt x="180928" y="281253"/>
                </a:cubicBezTo>
                <a:cubicBezTo>
                  <a:pt x="213944" y="211138"/>
                  <a:pt x="213944" y="211138"/>
                  <a:pt x="213944" y="211138"/>
                </a:cubicBezTo>
                <a:cubicBezTo>
                  <a:pt x="265448" y="234951"/>
                  <a:pt x="265448" y="234951"/>
                  <a:pt x="265448" y="234951"/>
                </a:cubicBezTo>
                <a:cubicBezTo>
                  <a:pt x="287899" y="245534"/>
                  <a:pt x="306388" y="271992"/>
                  <a:pt x="306388" y="293159"/>
                </a:cubicBezTo>
                <a:cubicBezTo>
                  <a:pt x="306388" y="338138"/>
                  <a:pt x="306388" y="338138"/>
                  <a:pt x="306388" y="338138"/>
                </a:cubicBezTo>
                <a:cubicBezTo>
                  <a:pt x="0" y="338138"/>
                  <a:pt x="0" y="338138"/>
                  <a:pt x="0" y="338138"/>
                </a:cubicBezTo>
                <a:cubicBezTo>
                  <a:pt x="0" y="293159"/>
                  <a:pt x="0" y="293159"/>
                  <a:pt x="0" y="293159"/>
                </a:cubicBezTo>
                <a:cubicBezTo>
                  <a:pt x="0" y="271992"/>
                  <a:pt x="18489" y="245534"/>
                  <a:pt x="40940" y="234951"/>
                </a:cubicBezTo>
                <a:cubicBezTo>
                  <a:pt x="89804" y="211138"/>
                  <a:pt x="89804" y="211138"/>
                  <a:pt x="89804" y="211138"/>
                </a:cubicBezTo>
                <a:close/>
                <a:moveTo>
                  <a:pt x="153194" y="11113"/>
                </a:moveTo>
                <a:cubicBezTo>
                  <a:pt x="108347" y="11113"/>
                  <a:pt x="70095" y="44084"/>
                  <a:pt x="63500" y="86287"/>
                </a:cubicBezTo>
                <a:cubicBezTo>
                  <a:pt x="63500" y="86287"/>
                  <a:pt x="63500" y="86287"/>
                  <a:pt x="64819" y="87606"/>
                </a:cubicBezTo>
                <a:cubicBezTo>
                  <a:pt x="66138" y="87606"/>
                  <a:pt x="66138" y="87606"/>
                  <a:pt x="67457" y="88925"/>
                </a:cubicBezTo>
                <a:cubicBezTo>
                  <a:pt x="70095" y="90244"/>
                  <a:pt x="72733" y="92881"/>
                  <a:pt x="74052" y="96838"/>
                </a:cubicBezTo>
                <a:cubicBezTo>
                  <a:pt x="79329" y="53316"/>
                  <a:pt x="112304" y="30896"/>
                  <a:pt x="153194" y="30896"/>
                </a:cubicBezTo>
                <a:cubicBezTo>
                  <a:pt x="194084" y="30896"/>
                  <a:pt x="227060" y="53316"/>
                  <a:pt x="231017" y="96838"/>
                </a:cubicBezTo>
                <a:cubicBezTo>
                  <a:pt x="233655" y="91563"/>
                  <a:pt x="238931" y="88925"/>
                  <a:pt x="242888" y="87606"/>
                </a:cubicBezTo>
                <a:cubicBezTo>
                  <a:pt x="236293" y="44084"/>
                  <a:pt x="199360" y="11113"/>
                  <a:pt x="153194" y="11113"/>
                </a:cubicBezTo>
                <a:close/>
                <a:moveTo>
                  <a:pt x="153987" y="0"/>
                </a:moveTo>
                <a:cubicBezTo>
                  <a:pt x="205329" y="0"/>
                  <a:pt x="248773" y="39501"/>
                  <a:pt x="254038" y="89535"/>
                </a:cubicBezTo>
                <a:cubicBezTo>
                  <a:pt x="259304" y="92169"/>
                  <a:pt x="261937" y="97435"/>
                  <a:pt x="261937" y="102702"/>
                </a:cubicBezTo>
                <a:cubicBezTo>
                  <a:pt x="261937" y="135620"/>
                  <a:pt x="261937" y="135620"/>
                  <a:pt x="261937" y="135620"/>
                </a:cubicBezTo>
                <a:cubicBezTo>
                  <a:pt x="261937" y="143520"/>
                  <a:pt x="255355" y="150103"/>
                  <a:pt x="246140" y="150103"/>
                </a:cubicBezTo>
                <a:cubicBezTo>
                  <a:pt x="236924" y="150103"/>
                  <a:pt x="230342" y="143520"/>
                  <a:pt x="230342" y="135620"/>
                </a:cubicBezTo>
                <a:cubicBezTo>
                  <a:pt x="230342" y="127719"/>
                  <a:pt x="230342" y="127719"/>
                  <a:pt x="230342" y="127719"/>
                </a:cubicBezTo>
                <a:cubicBezTo>
                  <a:pt x="222443" y="171170"/>
                  <a:pt x="190848" y="210671"/>
                  <a:pt x="153987" y="210671"/>
                </a:cubicBezTo>
                <a:cubicBezTo>
                  <a:pt x="117126" y="210671"/>
                  <a:pt x="85531" y="171170"/>
                  <a:pt x="77632" y="127719"/>
                </a:cubicBezTo>
                <a:cubicBezTo>
                  <a:pt x="77632" y="135620"/>
                  <a:pt x="77632" y="135620"/>
                  <a:pt x="77632" y="135620"/>
                </a:cubicBezTo>
                <a:cubicBezTo>
                  <a:pt x="77632" y="142203"/>
                  <a:pt x="72367" y="147470"/>
                  <a:pt x="65784" y="150103"/>
                </a:cubicBezTo>
                <a:cubicBezTo>
                  <a:pt x="72367" y="171170"/>
                  <a:pt x="86848" y="189604"/>
                  <a:pt x="105278" y="201454"/>
                </a:cubicBezTo>
                <a:cubicBezTo>
                  <a:pt x="109227" y="200138"/>
                  <a:pt x="113177" y="200138"/>
                  <a:pt x="117126" y="202771"/>
                </a:cubicBezTo>
                <a:cubicBezTo>
                  <a:pt x="125025" y="206721"/>
                  <a:pt x="127658" y="213304"/>
                  <a:pt x="125025" y="218571"/>
                </a:cubicBezTo>
                <a:cubicBezTo>
                  <a:pt x="122392" y="222521"/>
                  <a:pt x="114493" y="223838"/>
                  <a:pt x="107911" y="219888"/>
                </a:cubicBezTo>
                <a:cubicBezTo>
                  <a:pt x="102645" y="217255"/>
                  <a:pt x="100012" y="213304"/>
                  <a:pt x="100012" y="209354"/>
                </a:cubicBezTo>
                <a:cubicBezTo>
                  <a:pt x="77632" y="194871"/>
                  <a:pt x="61834" y="173804"/>
                  <a:pt x="56568" y="150103"/>
                </a:cubicBezTo>
                <a:cubicBezTo>
                  <a:pt x="49986" y="147470"/>
                  <a:pt x="46037" y="142203"/>
                  <a:pt x="46037" y="135620"/>
                </a:cubicBezTo>
                <a:cubicBezTo>
                  <a:pt x="46037" y="102702"/>
                  <a:pt x="46037" y="102702"/>
                  <a:pt x="46037" y="102702"/>
                </a:cubicBezTo>
                <a:cubicBezTo>
                  <a:pt x="46037" y="97435"/>
                  <a:pt x="48670" y="92169"/>
                  <a:pt x="53936" y="89535"/>
                </a:cubicBezTo>
                <a:cubicBezTo>
                  <a:pt x="59201" y="39501"/>
                  <a:pt x="102645" y="0"/>
                  <a:pt x="1539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 descr="D:\51PPT模板网\51pptmoban.com\图片.jpg">
            <a:extLst>
              <a:ext uri="{FF2B5EF4-FFF2-40B4-BE49-F238E27FC236}">
                <a16:creationId xmlns:a16="http://schemas.microsoft.com/office/drawing/2014/main" id="{1D90D4FD-D509-28BD-B6E4-A6C6E2C2FE32}"/>
              </a:ext>
            </a:extLst>
          </p:cNvPr>
          <p:cNvSpPr/>
          <p:nvPr/>
        </p:nvSpPr>
        <p:spPr>
          <a:xfrm>
            <a:off x="1566777" y="1726121"/>
            <a:ext cx="3636764" cy="363676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0F144C-DE7F-FE57-83C7-EB5186B574E2}"/>
              </a:ext>
            </a:extLst>
          </p:cNvPr>
          <p:cNvGrpSpPr/>
          <p:nvPr/>
        </p:nvGrpSpPr>
        <p:grpSpPr>
          <a:xfrm>
            <a:off x="7690639" y="2114480"/>
            <a:ext cx="3181469" cy="816522"/>
            <a:chOff x="283598" y="1906534"/>
            <a:chExt cx="318146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EBDE44-268C-310D-7810-2DAF5C8A270B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15C41A-CDD1-DFB1-DD71-C4C9FCDF843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2A79D9-85D5-ADBE-B55E-E0FAA20531C2}"/>
              </a:ext>
            </a:extLst>
          </p:cNvPr>
          <p:cNvGrpSpPr/>
          <p:nvPr/>
        </p:nvGrpSpPr>
        <p:grpSpPr>
          <a:xfrm>
            <a:off x="7690639" y="3304021"/>
            <a:ext cx="3181469" cy="816522"/>
            <a:chOff x="283598" y="1906534"/>
            <a:chExt cx="318146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455D24A-FF25-7C78-6307-53986EBECA9E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50DE4AE-494B-4CA7-8375-29E07BA9988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FA6C64B-CDA4-9BC5-EBDB-987411D0AF4B}"/>
              </a:ext>
            </a:extLst>
          </p:cNvPr>
          <p:cNvGrpSpPr/>
          <p:nvPr/>
        </p:nvGrpSpPr>
        <p:grpSpPr>
          <a:xfrm>
            <a:off x="7690639" y="4493562"/>
            <a:ext cx="3181469" cy="816522"/>
            <a:chOff x="283598" y="1906534"/>
            <a:chExt cx="318146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5D885D-00C3-6CC6-68F7-2A9E81FC29B1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3EE7593-3975-35C6-70DB-DB308A6357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56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 descr="D:\51PPT模板网\51pptmoban.com\图片.jpg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5290575" y="716171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AA8CF9-846F-AA0D-842D-4DCD525343F2}"/>
              </a:ext>
            </a:extLst>
          </p:cNvPr>
          <p:cNvSpPr txBox="1"/>
          <p:nvPr/>
        </p:nvSpPr>
        <p:spPr>
          <a:xfrm>
            <a:off x="2236653" y="1029258"/>
            <a:ext cx="318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ln>
                  <a:gradFill>
                    <a:gsLst>
                      <a:gs pos="0">
                        <a:srgbClr val="83FF05"/>
                      </a:gs>
                      <a:gs pos="100000">
                        <a:srgbClr val="83FF0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CONTENTS</a:t>
            </a:r>
            <a:endParaRPr lang="zh-CN" altLang="en-US" sz="3600" i="1" dirty="0">
              <a:ln>
                <a:gradFill>
                  <a:gsLst>
                    <a:gs pos="0">
                      <a:srgbClr val="83FF05"/>
                    </a:gs>
                    <a:gs pos="100000">
                      <a:srgbClr val="83FF0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6C99E1-C51A-B1F2-C59E-64389EE3519E}"/>
              </a:ext>
            </a:extLst>
          </p:cNvPr>
          <p:cNvGrpSpPr/>
          <p:nvPr/>
        </p:nvGrpSpPr>
        <p:grpSpPr>
          <a:xfrm>
            <a:off x="1852404" y="2179471"/>
            <a:ext cx="3867721" cy="985967"/>
            <a:chOff x="1779943" y="2743774"/>
            <a:chExt cx="3867721" cy="985967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7332F37-8303-9272-B328-1AC0C60602A2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6ABDA89-070A-FC83-2708-D44AFB33D714}"/>
                </a:ext>
              </a:extLst>
            </p:cNvPr>
            <p:cNvSpPr txBox="1"/>
            <p:nvPr/>
          </p:nvSpPr>
          <p:spPr>
            <a:xfrm>
              <a:off x="1959080" y="2977985"/>
              <a:ext cx="7200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26BFF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26A06F-CE27-1E0F-27E6-1C00BFD408FC}"/>
                </a:ext>
              </a:extLst>
            </p:cNvPr>
            <p:cNvSpPr txBox="1"/>
            <p:nvPr/>
          </p:nvSpPr>
          <p:spPr>
            <a:xfrm>
              <a:off x="3037482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81F514A-0304-5FB7-0D33-12C88016BD01}"/>
              </a:ext>
            </a:extLst>
          </p:cNvPr>
          <p:cNvGrpSpPr/>
          <p:nvPr/>
        </p:nvGrpSpPr>
        <p:grpSpPr>
          <a:xfrm>
            <a:off x="6524809" y="2179471"/>
            <a:ext cx="3867721" cy="985967"/>
            <a:chOff x="1779943" y="2743774"/>
            <a:chExt cx="3867721" cy="98596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9AB8AFC-5931-897E-914B-4FC2D2AC7D32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6D3845-867D-BA0B-9A93-3F0EAB79BAE3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AC11A17-05BA-18B0-4AEC-CFAC3558FD5E}"/>
                </a:ext>
              </a:extLst>
            </p:cNvPr>
            <p:cNvSpPr txBox="1"/>
            <p:nvPr/>
          </p:nvSpPr>
          <p:spPr>
            <a:xfrm>
              <a:off x="1959080" y="2977985"/>
              <a:ext cx="8210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26BFF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9D899A-E148-13E9-CEFA-D8A04F21E833}"/>
                </a:ext>
              </a:extLst>
            </p:cNvPr>
            <p:cNvSpPr txBox="1"/>
            <p:nvPr/>
          </p:nvSpPr>
          <p:spPr>
            <a:xfrm>
              <a:off x="3037482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17F6A02-2F0C-F974-9676-FFD150572126}"/>
              </a:ext>
            </a:extLst>
          </p:cNvPr>
          <p:cNvGrpSpPr/>
          <p:nvPr/>
        </p:nvGrpSpPr>
        <p:grpSpPr>
          <a:xfrm>
            <a:off x="1852404" y="3745628"/>
            <a:ext cx="3867721" cy="985967"/>
            <a:chOff x="1779943" y="2743774"/>
            <a:chExt cx="3867721" cy="98596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82FA7B9A-72CD-431C-0D3F-F70C909F5815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DF1F2BA-DBAE-223D-EB05-F2D9D9EC705A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346D60A-991D-3101-0CD8-6935B1A4A21A}"/>
                </a:ext>
              </a:extLst>
            </p:cNvPr>
            <p:cNvSpPr txBox="1"/>
            <p:nvPr/>
          </p:nvSpPr>
          <p:spPr>
            <a:xfrm>
              <a:off x="1959080" y="2977985"/>
              <a:ext cx="8050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26BFF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6C3060-DED5-17CB-FC9B-D59E8059FBA2}"/>
                </a:ext>
              </a:extLst>
            </p:cNvPr>
            <p:cNvSpPr txBox="1"/>
            <p:nvPr/>
          </p:nvSpPr>
          <p:spPr>
            <a:xfrm>
              <a:off x="3037482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E9605A7-B810-10A4-9743-9E1A26011F37}"/>
              </a:ext>
            </a:extLst>
          </p:cNvPr>
          <p:cNvGrpSpPr/>
          <p:nvPr/>
        </p:nvGrpSpPr>
        <p:grpSpPr>
          <a:xfrm>
            <a:off x="6524809" y="3745628"/>
            <a:ext cx="3867721" cy="985967"/>
            <a:chOff x="1779943" y="2743774"/>
            <a:chExt cx="3867721" cy="98596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DCB2048A-68EA-2B41-783C-CA4AB8AECAA5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8659BCE-73C2-6AEA-DF3F-1E563AA932CD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52EB7DC-57D9-582C-C67E-4EF20A632F64}"/>
                </a:ext>
              </a:extLst>
            </p:cNvPr>
            <p:cNvSpPr txBox="1"/>
            <p:nvPr/>
          </p:nvSpPr>
          <p:spPr>
            <a:xfrm>
              <a:off x="1959080" y="2977985"/>
              <a:ext cx="83388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26BFF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61C5FD6-802D-883A-EC42-31AD4C4A0979}"/>
                </a:ext>
              </a:extLst>
            </p:cNvPr>
            <p:cNvSpPr txBox="1"/>
            <p:nvPr/>
          </p:nvSpPr>
          <p:spPr>
            <a:xfrm>
              <a:off x="3037482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936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11" name="ïṧḷïḓê-Oval 9"/>
          <p:cNvSpPr/>
          <p:nvPr/>
        </p:nvSpPr>
        <p:spPr>
          <a:xfrm>
            <a:off x="1791178" y="2641737"/>
            <a:ext cx="1876374" cy="1876374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ïṧḷïḓê-Freeform: Shape 10"/>
          <p:cNvSpPr/>
          <p:nvPr/>
        </p:nvSpPr>
        <p:spPr>
          <a:xfrm rot="10800000" flipH="1">
            <a:off x="1864694" y="4082376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126B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ṧḷïḓê-Oval 11"/>
          <p:cNvSpPr/>
          <p:nvPr/>
        </p:nvSpPr>
        <p:spPr>
          <a:xfrm rot="10800000" flipH="1">
            <a:off x="4035601" y="2729356"/>
            <a:ext cx="1876374" cy="1876374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4" name="ïṧḷïḓê-Freeform: Shape 12"/>
          <p:cNvSpPr/>
          <p:nvPr/>
        </p:nvSpPr>
        <p:spPr>
          <a:xfrm>
            <a:off x="4109117" y="2641737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83FF05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Group 13"/>
          <p:cNvGrpSpPr/>
          <p:nvPr/>
        </p:nvGrpSpPr>
        <p:grpSpPr>
          <a:xfrm>
            <a:off x="4158914" y="2852670"/>
            <a:ext cx="1629752" cy="1629752"/>
            <a:chOff x="0" y="0"/>
            <a:chExt cx="3259500" cy="3259500"/>
          </a:xfrm>
        </p:grpSpPr>
        <p:sp>
          <p:nvSpPr>
            <p:cNvPr id="29" name="ïṧḷïḓê-Oval 14"/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solidFill>
              <a:srgbClr val="83FF0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Group 15"/>
            <p:cNvGrpSpPr/>
            <p:nvPr/>
          </p:nvGrpSpPr>
          <p:grpSpPr>
            <a:xfrm>
              <a:off x="1103439" y="1088764"/>
              <a:ext cx="1052622" cy="1081972"/>
              <a:chOff x="-1" y="-1"/>
              <a:chExt cx="1052621" cy="1081970"/>
            </a:xfrm>
          </p:grpSpPr>
          <p:sp>
            <p:nvSpPr>
              <p:cNvPr id="31" name="ïṧḷïḓê-Freeform: Shape 16"/>
              <p:cNvSpPr/>
              <p:nvPr/>
            </p:nvSpPr>
            <p:spPr>
              <a:xfrm>
                <a:off x="-1" y="144251"/>
                <a:ext cx="1052621" cy="937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0"/>
                    </a:moveTo>
                    <a:lnTo>
                      <a:pt x="18120" y="0"/>
                    </a:lnTo>
                    <a:lnTo>
                      <a:pt x="18120" y="2700"/>
                    </a:lnTo>
                    <a:lnTo>
                      <a:pt x="14280" y="2700"/>
                    </a:lnTo>
                    <a:lnTo>
                      <a:pt x="14280" y="0"/>
                    </a:lnTo>
                    <a:lnTo>
                      <a:pt x="7320" y="0"/>
                    </a:lnTo>
                    <a:lnTo>
                      <a:pt x="7320" y="2700"/>
                    </a:lnTo>
                    <a:lnTo>
                      <a:pt x="3480" y="2700"/>
                    </a:lnTo>
                    <a:lnTo>
                      <a:pt x="3480" y="0"/>
                    </a:lnTo>
                    <a:lnTo>
                      <a:pt x="2400" y="0"/>
                    </a:lnTo>
                    <a:cubicBezTo>
                      <a:pt x="1079" y="0"/>
                      <a:pt x="0" y="1214"/>
                      <a:pt x="0" y="2700"/>
                    </a:cubicBezTo>
                    <a:lnTo>
                      <a:pt x="0" y="18900"/>
                    </a:lnTo>
                    <a:cubicBezTo>
                      <a:pt x="0" y="20386"/>
                      <a:pt x="1079" y="21600"/>
                      <a:pt x="2400" y="21600"/>
                    </a:cubicBezTo>
                    <a:lnTo>
                      <a:pt x="19200" y="21600"/>
                    </a:lnTo>
                    <a:cubicBezTo>
                      <a:pt x="20521" y="21600"/>
                      <a:pt x="21600" y="20386"/>
                      <a:pt x="21600" y="18900"/>
                    </a:cubicBezTo>
                    <a:lnTo>
                      <a:pt x="21600" y="2700"/>
                    </a:lnTo>
                    <a:cubicBezTo>
                      <a:pt x="21600" y="1214"/>
                      <a:pt x="20521" y="0"/>
                      <a:pt x="19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" name="ïṧḷïḓê-Freeform: Shape 17"/>
              <p:cNvSpPr/>
              <p:nvPr/>
            </p:nvSpPr>
            <p:spPr>
              <a:xfrm>
                <a:off x="216319" y="-1"/>
                <a:ext cx="608143" cy="198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694" y="0"/>
                    </a:lnTo>
                    <a:lnTo>
                      <a:pt x="18694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  <a:moveTo>
                      <a:pt x="2906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906" y="21600"/>
                    </a:lnTo>
                    <a:cubicBezTo>
                      <a:pt x="2906" y="21600"/>
                      <a:pt x="2906" y="0"/>
                      <a:pt x="29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ïṧḷïḓê-Oval 18"/>
          <p:cNvSpPr/>
          <p:nvPr/>
        </p:nvSpPr>
        <p:spPr>
          <a:xfrm>
            <a:off x="6280026" y="2641737"/>
            <a:ext cx="1876373" cy="1876374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" name="ïṧḷïḓê-Freeform: Shape 19"/>
          <p:cNvSpPr/>
          <p:nvPr/>
        </p:nvSpPr>
        <p:spPr>
          <a:xfrm rot="10800000" flipH="1">
            <a:off x="6353540" y="4082376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126B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ṧḷïḓê-Oval 20"/>
          <p:cNvSpPr/>
          <p:nvPr/>
        </p:nvSpPr>
        <p:spPr>
          <a:xfrm rot="10800000" flipH="1">
            <a:off x="8524448" y="2729356"/>
            <a:ext cx="1876374" cy="1876374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ïṧḷïḓê-Freeform: Shape 21"/>
          <p:cNvSpPr/>
          <p:nvPr/>
        </p:nvSpPr>
        <p:spPr>
          <a:xfrm>
            <a:off x="8597964" y="2641737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83FF05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Group 22"/>
          <p:cNvGrpSpPr/>
          <p:nvPr/>
        </p:nvGrpSpPr>
        <p:grpSpPr>
          <a:xfrm>
            <a:off x="8647761" y="2852670"/>
            <a:ext cx="1629752" cy="1629752"/>
            <a:chOff x="0" y="0"/>
            <a:chExt cx="3259500" cy="3259500"/>
          </a:xfrm>
        </p:grpSpPr>
        <p:sp>
          <p:nvSpPr>
            <p:cNvPr id="27" name="is1ide-Oval 23"/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solidFill>
              <a:srgbClr val="83FF0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is1ide-Freeform: Shape 24" descr="D:\51PPT模板网\51pptmoban.com\图片.jpg"/>
            <p:cNvSpPr/>
            <p:nvPr/>
          </p:nvSpPr>
          <p:spPr>
            <a:xfrm>
              <a:off x="1105920" y="1290493"/>
              <a:ext cx="1052620" cy="678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9" h="21600" extrusionOk="0">
                  <a:moveTo>
                    <a:pt x="20331" y="5746"/>
                  </a:moveTo>
                  <a:cubicBezTo>
                    <a:pt x="19692" y="6285"/>
                    <a:pt x="11827" y="12917"/>
                    <a:pt x="11435" y="13248"/>
                  </a:cubicBezTo>
                  <a:cubicBezTo>
                    <a:pt x="11043" y="13577"/>
                    <a:pt x="10769" y="13620"/>
                    <a:pt x="10390" y="13620"/>
                  </a:cubicBezTo>
                  <a:cubicBezTo>
                    <a:pt x="10011" y="13620"/>
                    <a:pt x="9735" y="13577"/>
                    <a:pt x="9343" y="13248"/>
                  </a:cubicBezTo>
                  <a:cubicBezTo>
                    <a:pt x="8951" y="12917"/>
                    <a:pt x="1088" y="6285"/>
                    <a:pt x="448" y="5746"/>
                  </a:cubicBezTo>
                  <a:cubicBezTo>
                    <a:pt x="-3" y="5367"/>
                    <a:pt x="0" y="5811"/>
                    <a:pt x="0" y="6155"/>
                  </a:cubicBezTo>
                  <a:cubicBezTo>
                    <a:pt x="0" y="6498"/>
                    <a:pt x="0" y="19814"/>
                    <a:pt x="0" y="19814"/>
                  </a:cubicBezTo>
                  <a:cubicBezTo>
                    <a:pt x="0" y="20594"/>
                    <a:pt x="645" y="21600"/>
                    <a:pt x="1145" y="21600"/>
                  </a:cubicBezTo>
                  <a:lnTo>
                    <a:pt x="19633" y="21600"/>
                  </a:lnTo>
                  <a:cubicBezTo>
                    <a:pt x="20134" y="21600"/>
                    <a:pt x="20779" y="20594"/>
                    <a:pt x="20779" y="19814"/>
                  </a:cubicBezTo>
                  <a:cubicBezTo>
                    <a:pt x="20779" y="19814"/>
                    <a:pt x="20779" y="6498"/>
                    <a:pt x="20779" y="6155"/>
                  </a:cubicBezTo>
                  <a:cubicBezTo>
                    <a:pt x="20779" y="5811"/>
                    <a:pt x="20783" y="5367"/>
                    <a:pt x="20331" y="5746"/>
                  </a:cubicBezTo>
                  <a:close/>
                  <a:moveTo>
                    <a:pt x="687" y="2021"/>
                  </a:moveTo>
                  <a:cubicBezTo>
                    <a:pt x="1250" y="2510"/>
                    <a:pt x="9053" y="9271"/>
                    <a:pt x="9343" y="9524"/>
                  </a:cubicBezTo>
                  <a:cubicBezTo>
                    <a:pt x="9634" y="9775"/>
                    <a:pt x="10011" y="9897"/>
                    <a:pt x="10390" y="9897"/>
                  </a:cubicBezTo>
                  <a:cubicBezTo>
                    <a:pt x="10769" y="9897"/>
                    <a:pt x="11145" y="9775"/>
                    <a:pt x="11435" y="9524"/>
                  </a:cubicBezTo>
                  <a:cubicBezTo>
                    <a:pt x="11726" y="9271"/>
                    <a:pt x="19529" y="2510"/>
                    <a:pt x="20093" y="2021"/>
                  </a:cubicBezTo>
                  <a:cubicBezTo>
                    <a:pt x="20656" y="1534"/>
                    <a:pt x="21190" y="0"/>
                    <a:pt x="20154" y="0"/>
                  </a:cubicBezTo>
                  <a:lnTo>
                    <a:pt x="624" y="0"/>
                  </a:lnTo>
                  <a:cubicBezTo>
                    <a:pt x="-410" y="0"/>
                    <a:pt x="122" y="1534"/>
                    <a:pt x="687" y="20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25"/>
          <p:cNvGrpSpPr/>
          <p:nvPr/>
        </p:nvGrpSpPr>
        <p:grpSpPr>
          <a:xfrm>
            <a:off x="6403336" y="2765048"/>
            <a:ext cx="1629751" cy="1629751"/>
            <a:chOff x="0" y="0"/>
            <a:chExt cx="3259500" cy="3259500"/>
          </a:xfrm>
        </p:grpSpPr>
        <p:sp>
          <p:nvSpPr>
            <p:cNvPr id="25" name="is1ide-Oval 26"/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solidFill>
              <a:srgbClr val="126B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is1ide-Freeform: Shape 27" descr="D:\51PPT模板网\51pptmoban.com\图片.jpg"/>
            <p:cNvSpPr/>
            <p:nvPr/>
          </p:nvSpPr>
          <p:spPr>
            <a:xfrm>
              <a:off x="1020253" y="1088765"/>
              <a:ext cx="1218990" cy="945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0" h="20757" extrusionOk="0">
                  <a:moveTo>
                    <a:pt x="11316" y="15681"/>
                  </a:moveTo>
                  <a:cubicBezTo>
                    <a:pt x="10444" y="15681"/>
                    <a:pt x="9737" y="14763"/>
                    <a:pt x="9737" y="13632"/>
                  </a:cubicBezTo>
                  <a:cubicBezTo>
                    <a:pt x="9737" y="12501"/>
                    <a:pt x="10444" y="11585"/>
                    <a:pt x="11316" y="11585"/>
                  </a:cubicBezTo>
                  <a:cubicBezTo>
                    <a:pt x="12189" y="11585"/>
                    <a:pt x="12896" y="12501"/>
                    <a:pt x="12896" y="13632"/>
                  </a:cubicBezTo>
                  <a:cubicBezTo>
                    <a:pt x="12896" y="14763"/>
                    <a:pt x="12189" y="15681"/>
                    <a:pt x="11316" y="15681"/>
                  </a:cubicBezTo>
                  <a:close/>
                  <a:moveTo>
                    <a:pt x="18009" y="2956"/>
                  </a:moveTo>
                  <a:cubicBezTo>
                    <a:pt x="14750" y="138"/>
                    <a:pt x="11090" y="-836"/>
                    <a:pt x="6751" y="781"/>
                  </a:cubicBezTo>
                  <a:cubicBezTo>
                    <a:pt x="3364" y="2045"/>
                    <a:pt x="258" y="7054"/>
                    <a:pt x="18" y="11348"/>
                  </a:cubicBezTo>
                  <a:cubicBezTo>
                    <a:pt x="-265" y="16419"/>
                    <a:pt x="2772" y="20764"/>
                    <a:pt x="8123" y="20757"/>
                  </a:cubicBezTo>
                  <a:cubicBezTo>
                    <a:pt x="13892" y="20749"/>
                    <a:pt x="16051" y="17148"/>
                    <a:pt x="16098" y="16053"/>
                  </a:cubicBezTo>
                  <a:cubicBezTo>
                    <a:pt x="16146" y="14957"/>
                    <a:pt x="13849" y="12933"/>
                    <a:pt x="15327" y="10853"/>
                  </a:cubicBezTo>
                  <a:cubicBezTo>
                    <a:pt x="17179" y="8245"/>
                    <a:pt x="18829" y="10466"/>
                    <a:pt x="19829" y="10154"/>
                  </a:cubicBezTo>
                  <a:cubicBezTo>
                    <a:pt x="20829" y="9841"/>
                    <a:pt x="21335" y="5836"/>
                    <a:pt x="18009" y="29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Group 28"/>
          <p:cNvGrpSpPr/>
          <p:nvPr/>
        </p:nvGrpSpPr>
        <p:grpSpPr>
          <a:xfrm>
            <a:off x="1914489" y="2765048"/>
            <a:ext cx="1629751" cy="1629751"/>
            <a:chOff x="0" y="0"/>
            <a:chExt cx="3259500" cy="3259500"/>
          </a:xfrm>
        </p:grpSpPr>
        <p:sp>
          <p:nvSpPr>
            <p:cNvPr id="23" name="is1ide-Oval 29"/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solidFill>
              <a:srgbClr val="126B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s1ide-Freeform: Shape 30"/>
            <p:cNvSpPr/>
            <p:nvPr/>
          </p:nvSpPr>
          <p:spPr>
            <a:xfrm rot="1878951">
              <a:off x="1103273" y="1050034"/>
              <a:ext cx="1129045" cy="1130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97" y="7822"/>
                  </a:moveTo>
                  <a:cubicBezTo>
                    <a:pt x="20468" y="10162"/>
                    <a:pt x="18217" y="11779"/>
                    <a:pt x="15729" y="11779"/>
                  </a:cubicBezTo>
                  <a:cubicBezTo>
                    <a:pt x="12478" y="11779"/>
                    <a:pt x="9833" y="9137"/>
                    <a:pt x="9833" y="5890"/>
                  </a:cubicBezTo>
                  <a:cubicBezTo>
                    <a:pt x="9833" y="2642"/>
                    <a:pt x="12478" y="0"/>
                    <a:pt x="15729" y="0"/>
                  </a:cubicBezTo>
                  <a:cubicBezTo>
                    <a:pt x="16690" y="0"/>
                    <a:pt x="17941" y="289"/>
                    <a:pt x="18744" y="828"/>
                  </a:cubicBezTo>
                  <a:cubicBezTo>
                    <a:pt x="18875" y="920"/>
                    <a:pt x="18954" y="1039"/>
                    <a:pt x="18954" y="1196"/>
                  </a:cubicBezTo>
                  <a:cubicBezTo>
                    <a:pt x="18954" y="1341"/>
                    <a:pt x="18862" y="1486"/>
                    <a:pt x="18744" y="1564"/>
                  </a:cubicBezTo>
                  <a:lnTo>
                    <a:pt x="14887" y="3786"/>
                  </a:lnTo>
                  <a:lnTo>
                    <a:pt x="14887" y="6731"/>
                  </a:lnTo>
                  <a:lnTo>
                    <a:pt x="17427" y="8138"/>
                  </a:lnTo>
                  <a:cubicBezTo>
                    <a:pt x="17862" y="7888"/>
                    <a:pt x="20916" y="5969"/>
                    <a:pt x="21179" y="5969"/>
                  </a:cubicBezTo>
                  <a:cubicBezTo>
                    <a:pt x="21442" y="5969"/>
                    <a:pt x="21600" y="6166"/>
                    <a:pt x="21600" y="6429"/>
                  </a:cubicBezTo>
                  <a:cubicBezTo>
                    <a:pt x="21600" y="6863"/>
                    <a:pt x="21442" y="7402"/>
                    <a:pt x="21297" y="7822"/>
                  </a:cubicBezTo>
                  <a:close/>
                  <a:moveTo>
                    <a:pt x="3936" y="16828"/>
                  </a:moveTo>
                  <a:cubicBezTo>
                    <a:pt x="3475" y="16828"/>
                    <a:pt x="3093" y="17209"/>
                    <a:pt x="3093" y="17669"/>
                  </a:cubicBezTo>
                  <a:cubicBezTo>
                    <a:pt x="3093" y="18129"/>
                    <a:pt x="3475" y="18511"/>
                    <a:pt x="3936" y="18511"/>
                  </a:cubicBezTo>
                  <a:cubicBezTo>
                    <a:pt x="4396" y="18511"/>
                    <a:pt x="4778" y="18129"/>
                    <a:pt x="4778" y="17669"/>
                  </a:cubicBezTo>
                  <a:cubicBezTo>
                    <a:pt x="4778" y="17209"/>
                    <a:pt x="4396" y="16828"/>
                    <a:pt x="3936" y="16828"/>
                  </a:cubicBezTo>
                  <a:close/>
                  <a:moveTo>
                    <a:pt x="4278" y="21114"/>
                  </a:moveTo>
                  <a:cubicBezTo>
                    <a:pt x="3975" y="21416"/>
                    <a:pt x="3541" y="21600"/>
                    <a:pt x="3093" y="21600"/>
                  </a:cubicBezTo>
                  <a:cubicBezTo>
                    <a:pt x="2646" y="21600"/>
                    <a:pt x="2211" y="21416"/>
                    <a:pt x="1895" y="21114"/>
                  </a:cubicBezTo>
                  <a:lnTo>
                    <a:pt x="500" y="19694"/>
                  </a:lnTo>
                  <a:cubicBezTo>
                    <a:pt x="184" y="19391"/>
                    <a:pt x="0" y="18958"/>
                    <a:pt x="0" y="18511"/>
                  </a:cubicBezTo>
                  <a:cubicBezTo>
                    <a:pt x="0" y="18064"/>
                    <a:pt x="184" y="17630"/>
                    <a:pt x="500" y="17314"/>
                  </a:cubicBezTo>
                  <a:lnTo>
                    <a:pt x="9464" y="8361"/>
                  </a:lnTo>
                  <a:cubicBezTo>
                    <a:pt x="10148" y="10084"/>
                    <a:pt x="11531" y="11464"/>
                    <a:pt x="13255" y="12148"/>
                  </a:cubicBezTo>
                  <a:cubicBezTo>
                    <a:pt x="13255" y="12148"/>
                    <a:pt x="4278" y="21114"/>
                    <a:pt x="4278" y="2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B30862-1C05-36EA-ED8D-6C749F96E78E}"/>
              </a:ext>
            </a:extLst>
          </p:cNvPr>
          <p:cNvGrpSpPr/>
          <p:nvPr/>
        </p:nvGrpSpPr>
        <p:grpSpPr>
          <a:xfrm>
            <a:off x="799624" y="4727294"/>
            <a:ext cx="2756222" cy="816522"/>
            <a:chOff x="-371141" y="1906534"/>
            <a:chExt cx="2756222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57B0958-0549-E99B-D5E7-D5D72027DCB3}"/>
                </a:ext>
              </a:extLst>
            </p:cNvPr>
            <p:cNvSpPr txBox="1"/>
            <p:nvPr/>
          </p:nvSpPr>
          <p:spPr>
            <a:xfrm>
              <a:off x="-371141" y="2190603"/>
              <a:ext cx="27562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591F48D-96EE-7315-E1EC-47E9C4954BB0}"/>
                </a:ext>
              </a:extLst>
            </p:cNvPr>
            <p:cNvSpPr txBox="1"/>
            <p:nvPr/>
          </p:nvSpPr>
          <p:spPr>
            <a:xfrm>
              <a:off x="932147" y="1906534"/>
              <a:ext cx="1452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46996-2C02-1B2A-B5CD-899ACDD15081}"/>
              </a:ext>
            </a:extLst>
          </p:cNvPr>
          <p:cNvGrpSpPr/>
          <p:nvPr/>
        </p:nvGrpSpPr>
        <p:grpSpPr>
          <a:xfrm>
            <a:off x="5236946" y="4727294"/>
            <a:ext cx="2807746" cy="816522"/>
            <a:chOff x="-422665" y="1906534"/>
            <a:chExt cx="2807746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8A64BA6-52BC-75C6-3525-F81399EB5545}"/>
                </a:ext>
              </a:extLst>
            </p:cNvPr>
            <p:cNvSpPr txBox="1"/>
            <p:nvPr/>
          </p:nvSpPr>
          <p:spPr>
            <a:xfrm>
              <a:off x="-422665" y="2190603"/>
              <a:ext cx="280774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E74E579-5A7F-28F2-7D8D-824DD02603EF}"/>
                </a:ext>
              </a:extLst>
            </p:cNvPr>
            <p:cNvSpPr txBox="1"/>
            <p:nvPr/>
          </p:nvSpPr>
          <p:spPr>
            <a:xfrm>
              <a:off x="932147" y="1906534"/>
              <a:ext cx="1452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8A6DF39-6554-A696-B0E4-E335B58F6BBB}"/>
              </a:ext>
            </a:extLst>
          </p:cNvPr>
          <p:cNvGrpSpPr/>
          <p:nvPr/>
        </p:nvGrpSpPr>
        <p:grpSpPr>
          <a:xfrm>
            <a:off x="3063941" y="1724090"/>
            <a:ext cx="2736328" cy="816522"/>
            <a:chOff x="-351247" y="1906534"/>
            <a:chExt cx="2736328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93F5BAB-9C75-57D7-7C49-8C780B10240C}"/>
                </a:ext>
              </a:extLst>
            </p:cNvPr>
            <p:cNvSpPr txBox="1"/>
            <p:nvPr/>
          </p:nvSpPr>
          <p:spPr>
            <a:xfrm>
              <a:off x="-351247" y="2190603"/>
              <a:ext cx="273632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3224285-9217-B5FD-322B-79E1398D188A}"/>
                </a:ext>
              </a:extLst>
            </p:cNvPr>
            <p:cNvSpPr txBox="1"/>
            <p:nvPr/>
          </p:nvSpPr>
          <p:spPr>
            <a:xfrm>
              <a:off x="932147" y="1906534"/>
              <a:ext cx="1452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051F5DA-CA88-4645-67D2-BCD3A65AA51E}"/>
              </a:ext>
            </a:extLst>
          </p:cNvPr>
          <p:cNvGrpSpPr/>
          <p:nvPr/>
        </p:nvGrpSpPr>
        <p:grpSpPr>
          <a:xfrm>
            <a:off x="7664494" y="1724090"/>
            <a:ext cx="2736328" cy="816522"/>
            <a:chOff x="-351247" y="1906534"/>
            <a:chExt cx="2736328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03408D4-28A7-5CC7-A975-978990B9F52D}"/>
                </a:ext>
              </a:extLst>
            </p:cNvPr>
            <p:cNvSpPr txBox="1"/>
            <p:nvPr/>
          </p:nvSpPr>
          <p:spPr>
            <a:xfrm>
              <a:off x="-351247" y="2190603"/>
              <a:ext cx="273632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77ADF10-DAC2-9BDD-95CA-CD63952A7BA5}"/>
                </a:ext>
              </a:extLst>
            </p:cNvPr>
            <p:cNvSpPr txBox="1"/>
            <p:nvPr/>
          </p:nvSpPr>
          <p:spPr>
            <a:xfrm>
              <a:off x="932147" y="1906534"/>
              <a:ext cx="1452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33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4" name="Freeform: Shape 2"/>
          <p:cNvSpPr/>
          <p:nvPr/>
        </p:nvSpPr>
        <p:spPr bwMode="auto">
          <a:xfrm>
            <a:off x="4236372" y="2624181"/>
            <a:ext cx="1647471" cy="1780115"/>
          </a:xfrm>
          <a:custGeom>
            <a:avLst/>
            <a:gdLst>
              <a:gd name="T0" fmla="*/ 144 w 471"/>
              <a:gd name="T1" fmla="*/ 462 h 509"/>
              <a:gd name="T2" fmla="*/ 144 w 471"/>
              <a:gd name="T3" fmla="*/ 407 h 509"/>
              <a:gd name="T4" fmla="*/ 144 w 471"/>
              <a:gd name="T5" fmla="*/ 403 h 509"/>
              <a:gd name="T6" fmla="*/ 227 w 471"/>
              <a:gd name="T7" fmla="*/ 323 h 509"/>
              <a:gd name="T8" fmla="*/ 423 w 471"/>
              <a:gd name="T9" fmla="*/ 323 h 509"/>
              <a:gd name="T10" fmla="*/ 471 w 471"/>
              <a:gd name="T11" fmla="*/ 275 h 509"/>
              <a:gd name="T12" fmla="*/ 471 w 471"/>
              <a:gd name="T13" fmla="*/ 49 h 509"/>
              <a:gd name="T14" fmla="*/ 423 w 471"/>
              <a:gd name="T15" fmla="*/ 1 h 509"/>
              <a:gd name="T16" fmla="*/ 192 w 471"/>
              <a:gd name="T17" fmla="*/ 0 h 509"/>
              <a:gd name="T18" fmla="*/ 144 w 471"/>
              <a:gd name="T19" fmla="*/ 48 h 509"/>
              <a:gd name="T20" fmla="*/ 144 w 471"/>
              <a:gd name="T21" fmla="*/ 275 h 509"/>
              <a:gd name="T22" fmla="*/ 144 w 471"/>
              <a:gd name="T23" fmla="*/ 281 h 509"/>
              <a:gd name="T24" fmla="*/ 89 w 471"/>
              <a:gd name="T25" fmla="*/ 359 h 509"/>
              <a:gd name="T26" fmla="*/ 48 w 471"/>
              <a:gd name="T27" fmla="*/ 359 h 509"/>
              <a:gd name="T28" fmla="*/ 0 w 471"/>
              <a:gd name="T29" fmla="*/ 407 h 509"/>
              <a:gd name="T30" fmla="*/ 0 w 471"/>
              <a:gd name="T31" fmla="*/ 461 h 509"/>
              <a:gd name="T32" fmla="*/ 48 w 471"/>
              <a:gd name="T33" fmla="*/ 509 h 509"/>
              <a:gd name="T34" fmla="*/ 96 w 471"/>
              <a:gd name="T35" fmla="*/ 509 h 509"/>
              <a:gd name="T36" fmla="*/ 144 w 471"/>
              <a:gd name="T37" fmla="*/ 46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1" h="509">
                <a:moveTo>
                  <a:pt x="144" y="462"/>
                </a:moveTo>
                <a:cubicBezTo>
                  <a:pt x="144" y="407"/>
                  <a:pt x="144" y="407"/>
                  <a:pt x="144" y="407"/>
                </a:cubicBezTo>
                <a:cubicBezTo>
                  <a:pt x="144" y="406"/>
                  <a:pt x="144" y="405"/>
                  <a:pt x="144" y="403"/>
                </a:cubicBezTo>
                <a:cubicBezTo>
                  <a:pt x="143" y="390"/>
                  <a:pt x="148" y="338"/>
                  <a:pt x="227" y="323"/>
                </a:cubicBezTo>
                <a:cubicBezTo>
                  <a:pt x="423" y="323"/>
                  <a:pt x="423" y="323"/>
                  <a:pt x="423" y="323"/>
                </a:cubicBezTo>
                <a:cubicBezTo>
                  <a:pt x="449" y="323"/>
                  <a:pt x="471" y="302"/>
                  <a:pt x="471" y="275"/>
                </a:cubicBezTo>
                <a:cubicBezTo>
                  <a:pt x="471" y="49"/>
                  <a:pt x="471" y="49"/>
                  <a:pt x="471" y="49"/>
                </a:cubicBezTo>
                <a:cubicBezTo>
                  <a:pt x="471" y="22"/>
                  <a:pt x="450" y="1"/>
                  <a:pt x="423" y="1"/>
                </a:cubicBezTo>
                <a:cubicBezTo>
                  <a:pt x="192" y="0"/>
                  <a:pt x="192" y="0"/>
                  <a:pt x="192" y="0"/>
                </a:cubicBezTo>
                <a:cubicBezTo>
                  <a:pt x="166" y="0"/>
                  <a:pt x="144" y="22"/>
                  <a:pt x="144" y="48"/>
                </a:cubicBezTo>
                <a:cubicBezTo>
                  <a:pt x="144" y="275"/>
                  <a:pt x="144" y="275"/>
                  <a:pt x="144" y="275"/>
                </a:cubicBezTo>
                <a:cubicBezTo>
                  <a:pt x="144" y="277"/>
                  <a:pt x="144" y="279"/>
                  <a:pt x="144" y="281"/>
                </a:cubicBezTo>
                <a:cubicBezTo>
                  <a:pt x="142" y="308"/>
                  <a:pt x="131" y="346"/>
                  <a:pt x="89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21" y="359"/>
                  <a:pt x="0" y="380"/>
                  <a:pt x="0" y="407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8"/>
                  <a:pt x="21" y="509"/>
                  <a:pt x="48" y="509"/>
                </a:cubicBezTo>
                <a:cubicBezTo>
                  <a:pt x="96" y="509"/>
                  <a:pt x="96" y="509"/>
                  <a:pt x="96" y="509"/>
                </a:cubicBezTo>
                <a:cubicBezTo>
                  <a:pt x="122" y="509"/>
                  <a:pt x="144" y="488"/>
                  <a:pt x="144" y="462"/>
                </a:cubicBez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3" descr="D:\51PPT模板网\51pptmoban.com\图片.jpg"/>
          <p:cNvSpPr/>
          <p:nvPr/>
        </p:nvSpPr>
        <p:spPr bwMode="auto">
          <a:xfrm>
            <a:off x="4356400" y="3984554"/>
            <a:ext cx="235130" cy="291977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6"/>
          <p:cNvSpPr/>
          <p:nvPr/>
        </p:nvSpPr>
        <p:spPr bwMode="auto">
          <a:xfrm>
            <a:off x="4946687" y="3939082"/>
            <a:ext cx="1782998" cy="1643627"/>
          </a:xfrm>
          <a:custGeom>
            <a:avLst/>
            <a:gdLst>
              <a:gd name="T0" fmla="*/ 462 w 510"/>
              <a:gd name="T1" fmla="*/ 326 h 470"/>
              <a:gd name="T2" fmla="*/ 407 w 510"/>
              <a:gd name="T3" fmla="*/ 326 h 470"/>
              <a:gd name="T4" fmla="*/ 404 w 510"/>
              <a:gd name="T5" fmla="*/ 327 h 470"/>
              <a:gd name="T6" fmla="*/ 323 w 510"/>
              <a:gd name="T7" fmla="*/ 244 h 470"/>
              <a:gd name="T8" fmla="*/ 323 w 510"/>
              <a:gd name="T9" fmla="*/ 48 h 470"/>
              <a:gd name="T10" fmla="*/ 275 w 510"/>
              <a:gd name="T11" fmla="*/ 0 h 470"/>
              <a:gd name="T12" fmla="*/ 48 w 510"/>
              <a:gd name="T13" fmla="*/ 0 h 470"/>
              <a:gd name="T14" fmla="*/ 0 w 510"/>
              <a:gd name="T15" fmla="*/ 48 h 470"/>
              <a:gd name="T16" fmla="*/ 0 w 510"/>
              <a:gd name="T17" fmla="*/ 278 h 470"/>
              <a:gd name="T18" fmla="*/ 48 w 510"/>
              <a:gd name="T19" fmla="*/ 326 h 470"/>
              <a:gd name="T20" fmla="*/ 275 w 510"/>
              <a:gd name="T21" fmla="*/ 326 h 470"/>
              <a:gd name="T22" fmla="*/ 281 w 510"/>
              <a:gd name="T23" fmla="*/ 326 h 470"/>
              <a:gd name="T24" fmla="*/ 359 w 510"/>
              <a:gd name="T25" fmla="*/ 381 h 470"/>
              <a:gd name="T26" fmla="*/ 359 w 510"/>
              <a:gd name="T27" fmla="*/ 422 h 470"/>
              <a:gd name="T28" fmla="*/ 407 w 510"/>
              <a:gd name="T29" fmla="*/ 470 h 470"/>
              <a:gd name="T30" fmla="*/ 462 w 510"/>
              <a:gd name="T31" fmla="*/ 470 h 470"/>
              <a:gd name="T32" fmla="*/ 510 w 510"/>
              <a:gd name="T33" fmla="*/ 422 h 470"/>
              <a:gd name="T34" fmla="*/ 510 w 510"/>
              <a:gd name="T35" fmla="*/ 374 h 470"/>
              <a:gd name="T36" fmla="*/ 462 w 510"/>
              <a:gd name="T37" fmla="*/ 32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0" h="470">
                <a:moveTo>
                  <a:pt x="462" y="326"/>
                </a:moveTo>
                <a:cubicBezTo>
                  <a:pt x="407" y="326"/>
                  <a:pt x="407" y="326"/>
                  <a:pt x="407" y="326"/>
                </a:cubicBezTo>
                <a:cubicBezTo>
                  <a:pt x="406" y="326"/>
                  <a:pt x="405" y="326"/>
                  <a:pt x="404" y="327"/>
                </a:cubicBezTo>
                <a:cubicBezTo>
                  <a:pt x="390" y="327"/>
                  <a:pt x="338" y="322"/>
                  <a:pt x="323" y="244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21"/>
                  <a:pt x="302" y="0"/>
                  <a:pt x="2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5"/>
                  <a:pt x="22" y="326"/>
                  <a:pt x="48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7" y="326"/>
                  <a:pt x="279" y="326"/>
                  <a:pt x="281" y="326"/>
                </a:cubicBezTo>
                <a:cubicBezTo>
                  <a:pt x="309" y="328"/>
                  <a:pt x="346" y="339"/>
                  <a:pt x="359" y="381"/>
                </a:cubicBezTo>
                <a:cubicBezTo>
                  <a:pt x="359" y="422"/>
                  <a:pt x="359" y="422"/>
                  <a:pt x="359" y="422"/>
                </a:cubicBezTo>
                <a:cubicBezTo>
                  <a:pt x="359" y="449"/>
                  <a:pt x="380" y="470"/>
                  <a:pt x="407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88" y="470"/>
                  <a:pt x="510" y="449"/>
                  <a:pt x="510" y="422"/>
                </a:cubicBezTo>
                <a:cubicBezTo>
                  <a:pt x="510" y="374"/>
                  <a:pt x="510" y="374"/>
                  <a:pt x="510" y="374"/>
                </a:cubicBezTo>
                <a:cubicBezTo>
                  <a:pt x="510" y="348"/>
                  <a:pt x="488" y="326"/>
                  <a:pt x="462" y="326"/>
                </a:cubicBezTo>
                <a:close/>
              </a:path>
            </a:pathLst>
          </a:cu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7"/>
          <p:cNvSpPr/>
          <p:nvPr/>
        </p:nvSpPr>
        <p:spPr bwMode="auto">
          <a:xfrm>
            <a:off x="6304180" y="5230699"/>
            <a:ext cx="339174" cy="219114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10"/>
          <p:cNvSpPr/>
          <p:nvPr/>
        </p:nvSpPr>
        <p:spPr bwMode="auto">
          <a:xfrm>
            <a:off x="5429202" y="1928283"/>
            <a:ext cx="1780115" cy="1647472"/>
          </a:xfrm>
          <a:custGeom>
            <a:avLst/>
            <a:gdLst>
              <a:gd name="T0" fmla="*/ 48 w 509"/>
              <a:gd name="T1" fmla="*/ 144 h 471"/>
              <a:gd name="T2" fmla="*/ 102 w 509"/>
              <a:gd name="T3" fmla="*/ 144 h 471"/>
              <a:gd name="T4" fmla="*/ 106 w 509"/>
              <a:gd name="T5" fmla="*/ 144 h 471"/>
              <a:gd name="T6" fmla="*/ 186 w 509"/>
              <a:gd name="T7" fmla="*/ 227 h 471"/>
              <a:gd name="T8" fmla="*/ 186 w 509"/>
              <a:gd name="T9" fmla="*/ 423 h 471"/>
              <a:gd name="T10" fmla="*/ 234 w 509"/>
              <a:gd name="T11" fmla="*/ 471 h 471"/>
              <a:gd name="T12" fmla="*/ 461 w 509"/>
              <a:gd name="T13" fmla="*/ 471 h 471"/>
              <a:gd name="T14" fmla="*/ 509 w 509"/>
              <a:gd name="T15" fmla="*/ 423 h 471"/>
              <a:gd name="T16" fmla="*/ 509 w 509"/>
              <a:gd name="T17" fmla="*/ 192 h 471"/>
              <a:gd name="T18" fmla="*/ 461 w 509"/>
              <a:gd name="T19" fmla="*/ 144 h 471"/>
              <a:gd name="T20" fmla="*/ 234 w 509"/>
              <a:gd name="T21" fmla="*/ 144 h 471"/>
              <a:gd name="T22" fmla="*/ 228 w 509"/>
              <a:gd name="T23" fmla="*/ 144 h 471"/>
              <a:gd name="T24" fmla="*/ 151 w 509"/>
              <a:gd name="T25" fmla="*/ 89 h 471"/>
              <a:gd name="T26" fmla="*/ 151 w 509"/>
              <a:gd name="T27" fmla="*/ 48 h 471"/>
              <a:gd name="T28" fmla="*/ 103 w 509"/>
              <a:gd name="T29" fmla="*/ 0 h 471"/>
              <a:gd name="T30" fmla="*/ 48 w 509"/>
              <a:gd name="T31" fmla="*/ 0 h 471"/>
              <a:gd name="T32" fmla="*/ 0 w 509"/>
              <a:gd name="T33" fmla="*/ 48 h 471"/>
              <a:gd name="T34" fmla="*/ 0 w 509"/>
              <a:gd name="T35" fmla="*/ 96 h 471"/>
              <a:gd name="T36" fmla="*/ 48 w 509"/>
              <a:gd name="T37" fmla="*/ 144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9" h="471">
                <a:moveTo>
                  <a:pt x="48" y="144"/>
                </a:moveTo>
                <a:cubicBezTo>
                  <a:pt x="102" y="144"/>
                  <a:pt x="102" y="144"/>
                  <a:pt x="102" y="144"/>
                </a:cubicBezTo>
                <a:cubicBezTo>
                  <a:pt x="104" y="144"/>
                  <a:pt x="105" y="144"/>
                  <a:pt x="106" y="144"/>
                </a:cubicBezTo>
                <a:cubicBezTo>
                  <a:pt x="120" y="143"/>
                  <a:pt x="171" y="148"/>
                  <a:pt x="186" y="227"/>
                </a:cubicBezTo>
                <a:cubicBezTo>
                  <a:pt x="186" y="423"/>
                  <a:pt x="186" y="423"/>
                  <a:pt x="186" y="423"/>
                </a:cubicBezTo>
                <a:cubicBezTo>
                  <a:pt x="186" y="449"/>
                  <a:pt x="207" y="471"/>
                  <a:pt x="234" y="471"/>
                </a:cubicBezTo>
                <a:cubicBezTo>
                  <a:pt x="461" y="471"/>
                  <a:pt x="461" y="471"/>
                  <a:pt x="461" y="471"/>
                </a:cubicBezTo>
                <a:cubicBezTo>
                  <a:pt x="487" y="471"/>
                  <a:pt x="509" y="450"/>
                  <a:pt x="509" y="423"/>
                </a:cubicBezTo>
                <a:cubicBezTo>
                  <a:pt x="509" y="192"/>
                  <a:pt x="509" y="192"/>
                  <a:pt x="509" y="192"/>
                </a:cubicBezTo>
                <a:cubicBezTo>
                  <a:pt x="509" y="166"/>
                  <a:pt x="488" y="144"/>
                  <a:pt x="461" y="14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2" y="144"/>
                  <a:pt x="230" y="144"/>
                  <a:pt x="228" y="144"/>
                </a:cubicBezTo>
                <a:cubicBezTo>
                  <a:pt x="201" y="142"/>
                  <a:pt x="164" y="131"/>
                  <a:pt x="151" y="8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21"/>
                  <a:pt x="129" y="0"/>
                  <a:pt x="10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2"/>
                  <a:pt x="21" y="144"/>
                  <a:pt x="48" y="144"/>
                </a:cubicBezTo>
                <a:close/>
              </a:path>
            </a:pathLst>
          </a:cu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1"/>
          <p:cNvSpPr/>
          <p:nvPr/>
        </p:nvSpPr>
        <p:spPr bwMode="auto">
          <a:xfrm>
            <a:off x="5568389" y="2030658"/>
            <a:ext cx="217236" cy="295009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4"/>
          <p:cNvSpPr/>
          <p:nvPr/>
        </p:nvSpPr>
        <p:spPr bwMode="auto">
          <a:xfrm>
            <a:off x="6261588" y="3072093"/>
            <a:ext cx="1639782" cy="1810873"/>
          </a:xfrm>
          <a:custGeom>
            <a:avLst/>
            <a:gdLst>
              <a:gd name="T0" fmla="*/ 323 w 469"/>
              <a:gd name="T1" fmla="*/ 51 h 518"/>
              <a:gd name="T2" fmla="*/ 325 w 469"/>
              <a:gd name="T3" fmla="*/ 105 h 518"/>
              <a:gd name="T4" fmla="*/ 325 w 469"/>
              <a:gd name="T5" fmla="*/ 109 h 518"/>
              <a:gd name="T6" fmla="*/ 244 w 469"/>
              <a:gd name="T7" fmla="*/ 191 h 518"/>
              <a:gd name="T8" fmla="*/ 48 w 469"/>
              <a:gd name="T9" fmla="*/ 195 h 518"/>
              <a:gd name="T10" fmla="*/ 1 w 469"/>
              <a:gd name="T11" fmla="*/ 244 h 518"/>
              <a:gd name="T12" fmla="*/ 5 w 469"/>
              <a:gd name="T13" fmla="*/ 470 h 518"/>
              <a:gd name="T14" fmla="*/ 54 w 469"/>
              <a:gd name="T15" fmla="*/ 517 h 518"/>
              <a:gd name="T16" fmla="*/ 285 w 469"/>
              <a:gd name="T17" fmla="*/ 513 h 518"/>
              <a:gd name="T18" fmla="*/ 332 w 469"/>
              <a:gd name="T19" fmla="*/ 464 h 518"/>
              <a:gd name="T20" fmla="*/ 327 w 469"/>
              <a:gd name="T21" fmla="*/ 237 h 518"/>
              <a:gd name="T22" fmla="*/ 327 w 469"/>
              <a:gd name="T23" fmla="*/ 231 h 518"/>
              <a:gd name="T24" fmla="*/ 380 w 469"/>
              <a:gd name="T25" fmla="*/ 152 h 518"/>
              <a:gd name="T26" fmla="*/ 422 w 469"/>
              <a:gd name="T27" fmla="*/ 151 h 518"/>
              <a:gd name="T28" fmla="*/ 469 w 469"/>
              <a:gd name="T29" fmla="*/ 102 h 518"/>
              <a:gd name="T30" fmla="*/ 467 w 469"/>
              <a:gd name="T31" fmla="*/ 48 h 518"/>
              <a:gd name="T32" fmla="*/ 418 w 469"/>
              <a:gd name="T33" fmla="*/ 1 h 518"/>
              <a:gd name="T34" fmla="*/ 370 w 469"/>
              <a:gd name="T35" fmla="*/ 2 h 518"/>
              <a:gd name="T36" fmla="*/ 323 w 469"/>
              <a:gd name="T37" fmla="*/ 5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9" h="518">
                <a:moveTo>
                  <a:pt x="323" y="51"/>
                </a:moveTo>
                <a:cubicBezTo>
                  <a:pt x="325" y="105"/>
                  <a:pt x="325" y="105"/>
                  <a:pt x="325" y="105"/>
                </a:cubicBezTo>
                <a:cubicBezTo>
                  <a:pt x="325" y="106"/>
                  <a:pt x="325" y="107"/>
                  <a:pt x="325" y="109"/>
                </a:cubicBezTo>
                <a:cubicBezTo>
                  <a:pt x="325" y="122"/>
                  <a:pt x="322" y="174"/>
                  <a:pt x="244" y="191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21" y="195"/>
                  <a:pt x="0" y="217"/>
                  <a:pt x="1" y="244"/>
                </a:cubicBezTo>
                <a:cubicBezTo>
                  <a:pt x="5" y="470"/>
                  <a:pt x="5" y="470"/>
                  <a:pt x="5" y="470"/>
                </a:cubicBezTo>
                <a:cubicBezTo>
                  <a:pt x="6" y="497"/>
                  <a:pt x="28" y="518"/>
                  <a:pt x="54" y="517"/>
                </a:cubicBezTo>
                <a:cubicBezTo>
                  <a:pt x="285" y="513"/>
                  <a:pt x="285" y="513"/>
                  <a:pt x="285" y="513"/>
                </a:cubicBezTo>
                <a:cubicBezTo>
                  <a:pt x="311" y="512"/>
                  <a:pt x="332" y="490"/>
                  <a:pt x="332" y="464"/>
                </a:cubicBezTo>
                <a:cubicBezTo>
                  <a:pt x="327" y="237"/>
                  <a:pt x="327" y="237"/>
                  <a:pt x="327" y="237"/>
                </a:cubicBezTo>
                <a:cubicBezTo>
                  <a:pt x="327" y="235"/>
                  <a:pt x="327" y="233"/>
                  <a:pt x="327" y="231"/>
                </a:cubicBezTo>
                <a:cubicBezTo>
                  <a:pt x="329" y="204"/>
                  <a:pt x="339" y="166"/>
                  <a:pt x="380" y="152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48" y="151"/>
                  <a:pt x="469" y="129"/>
                  <a:pt x="469" y="102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67" y="21"/>
                  <a:pt x="445" y="0"/>
                  <a:pt x="418" y="1"/>
                </a:cubicBezTo>
                <a:cubicBezTo>
                  <a:pt x="370" y="2"/>
                  <a:pt x="370" y="2"/>
                  <a:pt x="370" y="2"/>
                </a:cubicBezTo>
                <a:cubicBezTo>
                  <a:pt x="344" y="2"/>
                  <a:pt x="323" y="24"/>
                  <a:pt x="323" y="51"/>
                </a:cubicBez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15" descr="D:\51PPT模板网\51pptmoban.com\图片.jpg"/>
          <p:cNvSpPr/>
          <p:nvPr/>
        </p:nvSpPr>
        <p:spPr bwMode="auto">
          <a:xfrm>
            <a:off x="7513453" y="3224417"/>
            <a:ext cx="344736" cy="289821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37149" y="2703922"/>
            <a:ext cx="1146694" cy="910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1457" y="2579777"/>
            <a:ext cx="1146694" cy="910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77703" y="3853037"/>
            <a:ext cx="1146694" cy="910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29897" y="4050451"/>
            <a:ext cx="1146694" cy="910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zh-CN" altLang="en-US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39EDF78-59C5-C73F-5D2E-9EAD39724014}"/>
              </a:ext>
            </a:extLst>
          </p:cNvPr>
          <p:cNvGrpSpPr/>
          <p:nvPr/>
        </p:nvGrpSpPr>
        <p:grpSpPr>
          <a:xfrm>
            <a:off x="6061457" y="1354639"/>
            <a:ext cx="3181469" cy="816522"/>
            <a:chOff x="283598" y="1906534"/>
            <a:chExt cx="318146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0407C81-0899-194D-46F2-24952CE70EC2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E76FD7B-DF91-7DFE-5143-86DBFE7B7AB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500E032-891C-938C-2AD7-0F3E2E866780}"/>
              </a:ext>
            </a:extLst>
          </p:cNvPr>
          <p:cNvGrpSpPr/>
          <p:nvPr/>
        </p:nvGrpSpPr>
        <p:grpSpPr>
          <a:xfrm>
            <a:off x="7585457" y="3794293"/>
            <a:ext cx="3181469" cy="816522"/>
            <a:chOff x="283598" y="1906534"/>
            <a:chExt cx="318146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B8101E-337A-E21E-45C7-8BE3A9ED8E94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5BF8D45-8A94-0DFA-BB9C-A61C913D7C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8FC326-0954-C498-C337-0D1850223A13}"/>
              </a:ext>
            </a:extLst>
          </p:cNvPr>
          <p:cNvGrpSpPr/>
          <p:nvPr/>
        </p:nvGrpSpPr>
        <p:grpSpPr>
          <a:xfrm>
            <a:off x="1361201" y="2778898"/>
            <a:ext cx="3181469" cy="816522"/>
            <a:chOff x="283598" y="1906534"/>
            <a:chExt cx="318146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C070044-D302-6296-DCC7-A6DC21C66ADE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BD7C5E-7D84-73AF-8EC1-0300BD80E871}"/>
                </a:ext>
              </a:extLst>
            </p:cNvPr>
            <p:cNvSpPr txBox="1"/>
            <p:nvPr/>
          </p:nvSpPr>
          <p:spPr>
            <a:xfrm>
              <a:off x="122950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1277F4F-1929-F68E-DAAF-B99FC1553EC2}"/>
              </a:ext>
            </a:extLst>
          </p:cNvPr>
          <p:cNvGrpSpPr/>
          <p:nvPr/>
        </p:nvGrpSpPr>
        <p:grpSpPr>
          <a:xfrm>
            <a:off x="2902305" y="5228643"/>
            <a:ext cx="3181469" cy="816522"/>
            <a:chOff x="283598" y="1906534"/>
            <a:chExt cx="318146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3D11173-0977-FB18-9AE8-87749D10085A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6AFEFFB-0F96-7763-6E09-2D60350F70E9}"/>
                </a:ext>
              </a:extLst>
            </p:cNvPr>
            <p:cNvSpPr txBox="1"/>
            <p:nvPr/>
          </p:nvSpPr>
          <p:spPr>
            <a:xfrm>
              <a:off x="122950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87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55865BED-38B7-F2ED-3963-464C7D663588}"/>
              </a:ext>
            </a:extLst>
          </p:cNvPr>
          <p:cNvCxnSpPr/>
          <p:nvPr/>
        </p:nvCxnSpPr>
        <p:spPr>
          <a:xfrm flipH="1">
            <a:off x="3043916" y="4332788"/>
            <a:ext cx="0" cy="582631"/>
          </a:xfrm>
          <a:prstGeom prst="straightConnector1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ś1íḑe">
            <a:extLst>
              <a:ext uri="{FF2B5EF4-FFF2-40B4-BE49-F238E27FC236}">
                <a16:creationId xmlns:a16="http://schemas.microsoft.com/office/drawing/2014/main" id="{26CA354D-9986-DA79-0F3A-B4CA29087C4E}"/>
              </a:ext>
            </a:extLst>
          </p:cNvPr>
          <p:cNvSpPr/>
          <p:nvPr/>
        </p:nvSpPr>
        <p:spPr>
          <a:xfrm>
            <a:off x="2026554" y="2637241"/>
            <a:ext cx="2034723" cy="2034723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E8E8E8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7" name="ïṧḻiḑe">
            <a:extLst>
              <a:ext uri="{FF2B5EF4-FFF2-40B4-BE49-F238E27FC236}">
                <a16:creationId xmlns:a16="http://schemas.microsoft.com/office/drawing/2014/main" id="{30596B1A-69FC-305D-38D8-637DDCF98792}"/>
              </a:ext>
            </a:extLst>
          </p:cNvPr>
          <p:cNvSpPr/>
          <p:nvPr/>
        </p:nvSpPr>
        <p:spPr>
          <a:xfrm>
            <a:off x="2532828" y="3144286"/>
            <a:ext cx="1022178" cy="1020633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2" h="7802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126BFF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en-US" altLang="zh-CN" sz="2000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</a:t>
            </a:r>
            <a:endParaRPr lang="en-US" sz="2000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DB8BAAC1-9E52-7BE8-9B76-BC981D97CC27}"/>
              </a:ext>
            </a:extLst>
          </p:cNvPr>
          <p:cNvCxnSpPr/>
          <p:nvPr/>
        </p:nvCxnSpPr>
        <p:spPr>
          <a:xfrm flipH="1">
            <a:off x="7113362" y="4332788"/>
            <a:ext cx="0" cy="582631"/>
          </a:xfrm>
          <a:prstGeom prst="straightConnector1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íṡļîdê">
            <a:extLst>
              <a:ext uri="{FF2B5EF4-FFF2-40B4-BE49-F238E27FC236}">
                <a16:creationId xmlns:a16="http://schemas.microsoft.com/office/drawing/2014/main" id="{7967E6A7-A73B-9780-5DB4-D5F2582443D7}"/>
              </a:ext>
            </a:extLst>
          </p:cNvPr>
          <p:cNvSpPr/>
          <p:nvPr/>
        </p:nvSpPr>
        <p:spPr>
          <a:xfrm>
            <a:off x="6096000" y="2637241"/>
            <a:ext cx="2034723" cy="2034723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E8E8E8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3" name="ísḻíḑe" descr="D:\51PPT模板网\51pptmoban.com\图片.jpg">
            <a:extLst>
              <a:ext uri="{FF2B5EF4-FFF2-40B4-BE49-F238E27FC236}">
                <a16:creationId xmlns:a16="http://schemas.microsoft.com/office/drawing/2014/main" id="{2D17484A-21B6-1245-F2C1-42F29C1978D8}"/>
              </a:ext>
            </a:extLst>
          </p:cNvPr>
          <p:cNvSpPr/>
          <p:nvPr/>
        </p:nvSpPr>
        <p:spPr>
          <a:xfrm>
            <a:off x="6602274" y="3144286"/>
            <a:ext cx="1022178" cy="1020633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2" h="7802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126BFF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cap="all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3</a:t>
            </a:r>
            <a:endParaRPr lang="en-US" sz="2000" cap="all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ís1iḍê">
            <a:extLst>
              <a:ext uri="{FF2B5EF4-FFF2-40B4-BE49-F238E27FC236}">
                <a16:creationId xmlns:a16="http://schemas.microsoft.com/office/drawing/2014/main" id="{4E4E410D-0966-8A12-9AB6-989437BC2FDD}"/>
              </a:ext>
            </a:extLst>
          </p:cNvPr>
          <p:cNvSpPr/>
          <p:nvPr/>
        </p:nvSpPr>
        <p:spPr>
          <a:xfrm flipV="1">
            <a:off x="4061277" y="2637241"/>
            <a:ext cx="2034723" cy="2034723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E8E8E8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5" name="iśļiḑé">
            <a:extLst>
              <a:ext uri="{FF2B5EF4-FFF2-40B4-BE49-F238E27FC236}">
                <a16:creationId xmlns:a16="http://schemas.microsoft.com/office/drawing/2014/main" id="{93031E59-4C5D-D4CF-9905-F8CBA11677F7}"/>
              </a:ext>
            </a:extLst>
          </p:cNvPr>
          <p:cNvSpPr/>
          <p:nvPr/>
        </p:nvSpPr>
        <p:spPr>
          <a:xfrm>
            <a:off x="4567551" y="3144286"/>
            <a:ext cx="1022178" cy="1020633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2" h="7802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83FF05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cap="all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</a:t>
            </a:r>
            <a:endParaRPr lang="en-US" sz="2000" cap="all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FE9648B9-2F5F-DFAB-14BA-F0D10B5B272B}"/>
              </a:ext>
            </a:extLst>
          </p:cNvPr>
          <p:cNvCxnSpPr/>
          <p:nvPr/>
        </p:nvCxnSpPr>
        <p:spPr>
          <a:xfrm flipH="1">
            <a:off x="5078639" y="2393787"/>
            <a:ext cx="0" cy="582631"/>
          </a:xfrm>
          <a:prstGeom prst="straightConnector1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$ļiḓè">
            <a:extLst>
              <a:ext uri="{FF2B5EF4-FFF2-40B4-BE49-F238E27FC236}">
                <a16:creationId xmlns:a16="http://schemas.microsoft.com/office/drawing/2014/main" id="{D6EEE141-614F-0A6F-E451-93C418B427E3}"/>
              </a:ext>
            </a:extLst>
          </p:cNvPr>
          <p:cNvSpPr/>
          <p:nvPr/>
        </p:nvSpPr>
        <p:spPr>
          <a:xfrm flipV="1">
            <a:off x="8130724" y="2631771"/>
            <a:ext cx="2034723" cy="2034723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E8E8E8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8" name="í$ļïḍê">
            <a:extLst>
              <a:ext uri="{FF2B5EF4-FFF2-40B4-BE49-F238E27FC236}">
                <a16:creationId xmlns:a16="http://schemas.microsoft.com/office/drawing/2014/main" id="{8F55345E-9FF1-F09A-A241-9D2337F761FE}"/>
              </a:ext>
            </a:extLst>
          </p:cNvPr>
          <p:cNvSpPr/>
          <p:nvPr/>
        </p:nvSpPr>
        <p:spPr>
          <a:xfrm>
            <a:off x="8636998" y="3138816"/>
            <a:ext cx="1022178" cy="1020633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2" h="7802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rgbClr val="83FF05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28" tIns="45714" rIns="91428" bIns="45714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cap="all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4</a:t>
            </a:r>
            <a:endParaRPr lang="en-US" sz="2000" cap="all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5BCF19FC-AC6C-309C-3A6E-2CC06D0F2B59}"/>
              </a:ext>
            </a:extLst>
          </p:cNvPr>
          <p:cNvCxnSpPr/>
          <p:nvPr/>
        </p:nvCxnSpPr>
        <p:spPr>
          <a:xfrm flipH="1">
            <a:off x="9148086" y="2393787"/>
            <a:ext cx="0" cy="582631"/>
          </a:xfrm>
          <a:prstGeom prst="straightConnector1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496820-C3DC-9307-1076-EDA1E99E03CE}"/>
              </a:ext>
            </a:extLst>
          </p:cNvPr>
          <p:cNvGrpSpPr/>
          <p:nvPr/>
        </p:nvGrpSpPr>
        <p:grpSpPr>
          <a:xfrm>
            <a:off x="2532828" y="5004708"/>
            <a:ext cx="3181469" cy="816522"/>
            <a:chOff x="283598" y="1906534"/>
            <a:chExt cx="318146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3D7D950-8DDF-A671-A832-FD0C34647A4C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0C28792-6E67-7172-9D54-769F2CF12B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46AD09E-17E5-DB2C-ACC8-427252C04827}"/>
              </a:ext>
            </a:extLst>
          </p:cNvPr>
          <p:cNvGrpSpPr/>
          <p:nvPr/>
        </p:nvGrpSpPr>
        <p:grpSpPr>
          <a:xfrm>
            <a:off x="2532828" y="1493331"/>
            <a:ext cx="3181469" cy="816522"/>
            <a:chOff x="283598" y="1906534"/>
            <a:chExt cx="318146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66C19B-F9D0-2493-D696-723ACD43FECF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410ED6F-851E-1970-D5E8-F31971FAFDB3}"/>
                </a:ext>
              </a:extLst>
            </p:cNvPr>
            <p:cNvSpPr txBox="1"/>
            <p:nvPr/>
          </p:nvSpPr>
          <p:spPr>
            <a:xfrm>
              <a:off x="122950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6922D7A-6FDE-D592-28F1-19F361BF6063}"/>
              </a:ext>
            </a:extLst>
          </p:cNvPr>
          <p:cNvGrpSpPr/>
          <p:nvPr/>
        </p:nvGrpSpPr>
        <p:grpSpPr>
          <a:xfrm>
            <a:off x="6602274" y="5004708"/>
            <a:ext cx="3181469" cy="816522"/>
            <a:chOff x="283598" y="1906534"/>
            <a:chExt cx="318146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640A8A2-2D13-33A3-905E-BE724BDEC886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1D30B1-7062-9983-23E2-66328E915D0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DF3D81-9783-9CE4-87C1-1FD630954960}"/>
              </a:ext>
            </a:extLst>
          </p:cNvPr>
          <p:cNvGrpSpPr/>
          <p:nvPr/>
        </p:nvGrpSpPr>
        <p:grpSpPr>
          <a:xfrm>
            <a:off x="6602274" y="1493331"/>
            <a:ext cx="3181469" cy="816522"/>
            <a:chOff x="283598" y="1906534"/>
            <a:chExt cx="318146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B717FCD-01A3-0A3B-B182-C26858B78A4E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8A1F353-F074-479A-9367-4A56D0F8315B}"/>
                </a:ext>
              </a:extLst>
            </p:cNvPr>
            <p:cNvSpPr txBox="1"/>
            <p:nvPr/>
          </p:nvSpPr>
          <p:spPr>
            <a:xfrm>
              <a:off x="122950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768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dur="5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dur="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dur="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dur="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B1DB30C-3AB3-E2D4-2C91-646B57D92DA7}"/>
              </a:ext>
            </a:extLst>
          </p:cNvPr>
          <p:cNvSpPr/>
          <p:nvPr/>
        </p:nvSpPr>
        <p:spPr>
          <a:xfrm>
            <a:off x="0" y="-546100"/>
            <a:ext cx="279400" cy="279400"/>
          </a:xfrm>
          <a:prstGeom prst="ellipse">
            <a:avLst/>
          </a:prstGeom>
          <a:solidFill>
            <a:srgbClr val="126B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86E629C-B66F-7F37-72D6-EEF97E284316}"/>
              </a:ext>
            </a:extLst>
          </p:cNvPr>
          <p:cNvSpPr/>
          <p:nvPr/>
        </p:nvSpPr>
        <p:spPr>
          <a:xfrm>
            <a:off x="469900" y="-546100"/>
            <a:ext cx="279400" cy="279400"/>
          </a:xfrm>
          <a:prstGeom prst="ellipse">
            <a:avLst/>
          </a:prstGeom>
          <a:solidFill>
            <a:srgbClr val="83FF0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3722124" y="1730380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谢谢</a:t>
            </a:r>
            <a:r>
              <a:rPr lang="zh-CN" altLang="en-US" sz="8800" dirty="0">
                <a:solidFill>
                  <a:srgbClr val="83FF05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观看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9D33083-0067-FEE8-6128-BD02C916B0E7}"/>
              </a:ext>
            </a:extLst>
          </p:cNvPr>
          <p:cNvSpPr txBox="1"/>
          <p:nvPr/>
        </p:nvSpPr>
        <p:spPr>
          <a:xfrm>
            <a:off x="807356" y="5035873"/>
            <a:ext cx="1407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126B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202X</a:t>
            </a:r>
            <a:endParaRPr lang="zh-CN" altLang="en-US" sz="3600" dirty="0">
              <a:solidFill>
                <a:srgbClr val="126BFF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22A3EF1-F20D-D2CA-AF99-1649076C45C9}"/>
              </a:ext>
            </a:extLst>
          </p:cNvPr>
          <p:cNvGrpSpPr/>
          <p:nvPr/>
        </p:nvGrpSpPr>
        <p:grpSpPr>
          <a:xfrm>
            <a:off x="2326399" y="3284940"/>
            <a:ext cx="7590971" cy="590689"/>
            <a:chOff x="2297371" y="3242302"/>
            <a:chExt cx="7590971" cy="590689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2297371" y="3242302"/>
              <a:ext cx="7590971" cy="51539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0D373B90-80F4-6A42-5C77-4F7DAA8AB043}"/>
                </a:ext>
              </a:extLst>
            </p:cNvPr>
            <p:cNvSpPr/>
            <p:nvPr/>
          </p:nvSpPr>
          <p:spPr>
            <a:xfrm>
              <a:off x="2297371" y="3317595"/>
              <a:ext cx="7590971" cy="5153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26B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E0E949FE-44B8-994F-856D-D7F29A4D51DE}"/>
              </a:ext>
            </a:extLst>
          </p:cNvPr>
          <p:cNvSpPr txBox="1"/>
          <p:nvPr/>
        </p:nvSpPr>
        <p:spPr>
          <a:xfrm>
            <a:off x="3310858" y="3468084"/>
            <a:ext cx="5622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年终总结  </a:t>
            </a:r>
            <a:r>
              <a:rPr lang="en-US" altLang="zh-CN" b="1" dirty="0"/>
              <a:t>/  </a:t>
            </a:r>
            <a:r>
              <a:rPr lang="zh-CN" altLang="en-US" b="1" dirty="0"/>
              <a:t>年终述职  </a:t>
            </a:r>
            <a:r>
              <a:rPr lang="en-US" altLang="zh-CN" b="1" dirty="0"/>
              <a:t>/  </a:t>
            </a:r>
            <a:r>
              <a:rPr lang="zh-CN" altLang="en-US" b="1" dirty="0"/>
              <a:t>工作报告  </a:t>
            </a:r>
            <a:r>
              <a:rPr lang="en-US" altLang="zh-CN" b="1" dirty="0"/>
              <a:t>/  </a:t>
            </a:r>
            <a:r>
              <a:rPr lang="zh-CN" altLang="en-US" b="1" dirty="0"/>
              <a:t>述职  </a:t>
            </a:r>
            <a:r>
              <a:rPr lang="en-US" altLang="zh-CN" b="1" dirty="0"/>
              <a:t>/  </a:t>
            </a:r>
            <a:r>
              <a:rPr lang="zh-CN" altLang="en-US" b="1" dirty="0"/>
              <a:t>商务通用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F4A9E1D-17BC-1C80-51E3-553F9EF4BE3C}"/>
              </a:ext>
            </a:extLst>
          </p:cNvPr>
          <p:cNvSpPr txBox="1"/>
          <p:nvPr/>
        </p:nvSpPr>
        <p:spPr>
          <a:xfrm>
            <a:off x="2577558" y="4040969"/>
            <a:ext cx="70886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8884B647-D2EE-82B7-D464-E9794CB97180}"/>
              </a:ext>
            </a:extLst>
          </p:cNvPr>
          <p:cNvSpPr txBox="1"/>
          <p:nvPr/>
        </p:nvSpPr>
        <p:spPr>
          <a:xfrm>
            <a:off x="4394630" y="5053668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76" name="iconfont-10019-4889788">
            <a:extLst>
              <a:ext uri="{FF2B5EF4-FFF2-40B4-BE49-F238E27FC236}">
                <a16:creationId xmlns:a16="http://schemas.microsoft.com/office/drawing/2014/main" id="{72476B99-1781-6690-18A3-31A870ADAC15}"/>
              </a:ext>
            </a:extLst>
          </p:cNvPr>
          <p:cNvSpPr/>
          <p:nvPr/>
        </p:nvSpPr>
        <p:spPr>
          <a:xfrm>
            <a:off x="4061162" y="5046391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 flip="none" rotWithShape="1">
            <a:gsLst>
              <a:gs pos="0">
                <a:srgbClr val="126BFF"/>
              </a:gs>
              <a:gs pos="100000">
                <a:srgbClr val="83FF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4757231-541B-BB18-D6C9-2616A4B9386B}"/>
              </a:ext>
            </a:extLst>
          </p:cNvPr>
          <p:cNvSpPr txBox="1"/>
          <p:nvPr/>
        </p:nvSpPr>
        <p:spPr>
          <a:xfrm>
            <a:off x="6771150" y="5046389"/>
            <a:ext cx="2052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 2024.01.23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78" name="iconfont-11899-5651509">
            <a:extLst>
              <a:ext uri="{FF2B5EF4-FFF2-40B4-BE49-F238E27FC236}">
                <a16:creationId xmlns:a16="http://schemas.microsoft.com/office/drawing/2014/main" id="{05E6BDFB-53F2-49E7-CB5C-436AF2F593EF}"/>
              </a:ext>
            </a:extLst>
          </p:cNvPr>
          <p:cNvSpPr/>
          <p:nvPr/>
        </p:nvSpPr>
        <p:spPr>
          <a:xfrm>
            <a:off x="6442536" y="5046393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 flip="none" rotWithShape="1">
            <a:gsLst>
              <a:gs pos="0">
                <a:srgbClr val="126BFF"/>
              </a:gs>
              <a:gs pos="100000">
                <a:srgbClr val="83FF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9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7242691" y="1786799"/>
            <a:ext cx="338426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239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AA8CF9-846F-AA0D-842D-4DCD525343F2}"/>
              </a:ext>
            </a:extLst>
          </p:cNvPr>
          <p:cNvSpPr txBox="1"/>
          <p:nvPr/>
        </p:nvSpPr>
        <p:spPr>
          <a:xfrm>
            <a:off x="7360184" y="3299763"/>
            <a:ext cx="1765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ln>
                  <a:gradFill>
                    <a:gsLst>
                      <a:gs pos="0">
                        <a:srgbClr val="83FF05"/>
                      </a:gs>
                      <a:gs pos="100000">
                        <a:srgbClr val="83FF0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PART</a:t>
            </a:r>
            <a:endParaRPr lang="zh-CN" altLang="en-US" sz="3600" i="1" dirty="0">
              <a:ln>
                <a:gradFill>
                  <a:gsLst>
                    <a:gs pos="0">
                      <a:srgbClr val="83FF05"/>
                    </a:gs>
                    <a:gs pos="100000">
                      <a:srgbClr val="83FF0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6C99E1-C51A-B1F2-C59E-64389EE3519E}"/>
              </a:ext>
            </a:extLst>
          </p:cNvPr>
          <p:cNvGrpSpPr/>
          <p:nvPr/>
        </p:nvGrpSpPr>
        <p:grpSpPr>
          <a:xfrm>
            <a:off x="1882601" y="2304082"/>
            <a:ext cx="3867721" cy="985967"/>
            <a:chOff x="1779943" y="2743774"/>
            <a:chExt cx="3867721" cy="985967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7332F37-8303-9272-B328-1AC0C60602A2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26A06F-CE27-1E0F-27E6-1C00BFD408FC}"/>
                </a:ext>
              </a:extLst>
            </p:cNvPr>
            <p:cNvSpPr txBox="1"/>
            <p:nvPr/>
          </p:nvSpPr>
          <p:spPr>
            <a:xfrm>
              <a:off x="2630621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184AD75-3BD1-1A33-163E-1B41CAE5A8E6}"/>
              </a:ext>
            </a:extLst>
          </p:cNvPr>
          <p:cNvSpPr txBox="1"/>
          <p:nvPr/>
        </p:nvSpPr>
        <p:spPr>
          <a:xfrm>
            <a:off x="1774370" y="3505844"/>
            <a:ext cx="519660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8737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F095FCE-7077-C375-9F33-D2D062795AAA}"/>
              </a:ext>
            </a:extLst>
          </p:cNvPr>
          <p:cNvGrpSpPr/>
          <p:nvPr/>
        </p:nvGrpSpPr>
        <p:grpSpPr>
          <a:xfrm>
            <a:off x="4851747" y="3870674"/>
            <a:ext cx="2471648" cy="1642888"/>
            <a:chOff x="4851747" y="4004379"/>
            <a:chExt cx="2471648" cy="781708"/>
          </a:xfrm>
        </p:grpSpPr>
        <p:cxnSp>
          <p:nvCxnSpPr>
            <p:cNvPr id="5" name="Straight Arrow Connector 2"/>
            <p:cNvCxnSpPr>
              <a:cxnSpLocks/>
            </p:cNvCxnSpPr>
            <p:nvPr/>
          </p:nvCxnSpPr>
          <p:spPr>
            <a:xfrm flipH="1">
              <a:off x="4851747" y="4004379"/>
              <a:ext cx="0" cy="781708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3"/>
            <p:cNvCxnSpPr>
              <a:cxnSpLocks/>
            </p:cNvCxnSpPr>
            <p:nvPr/>
          </p:nvCxnSpPr>
          <p:spPr>
            <a:xfrm flipH="1">
              <a:off x="7323395" y="4004379"/>
              <a:ext cx="0" cy="781708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Arrow Connector 8"/>
          <p:cNvCxnSpPr/>
          <p:nvPr/>
        </p:nvCxnSpPr>
        <p:spPr>
          <a:xfrm flipH="1" flipV="1">
            <a:off x="5711532" y="1884073"/>
            <a:ext cx="0" cy="822090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: Shape 4"/>
          <p:cNvSpPr/>
          <p:nvPr/>
        </p:nvSpPr>
        <p:spPr bwMode="auto">
          <a:xfrm>
            <a:off x="4436864" y="2770115"/>
            <a:ext cx="868709" cy="131776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8" name="Freeform: Shape 5"/>
          <p:cNvSpPr/>
          <p:nvPr/>
        </p:nvSpPr>
        <p:spPr bwMode="auto">
          <a:xfrm>
            <a:off x="6889516" y="2770115"/>
            <a:ext cx="868709" cy="131776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9" name="Freeform: Shape 6"/>
          <p:cNvSpPr/>
          <p:nvPr/>
        </p:nvSpPr>
        <p:spPr bwMode="auto">
          <a:xfrm>
            <a:off x="8280725" y="2947621"/>
            <a:ext cx="634676" cy="962758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0" name="Freeform: Shape 7"/>
          <p:cNvSpPr/>
          <p:nvPr/>
        </p:nvSpPr>
        <p:spPr bwMode="auto">
          <a:xfrm>
            <a:off x="3301999" y="2947621"/>
            <a:ext cx="634676" cy="962758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2" name="Freeform: Shape 9" descr="D:\51PPT模板网\51pptmoban.com\图片.jpg"/>
          <p:cNvSpPr/>
          <p:nvPr/>
        </p:nvSpPr>
        <p:spPr bwMode="auto">
          <a:xfrm>
            <a:off x="5443377" y="2640060"/>
            <a:ext cx="1040180" cy="157787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DB0B58C-D055-11BF-370D-DC60CEBA7036}"/>
              </a:ext>
            </a:extLst>
          </p:cNvPr>
          <p:cNvGrpSpPr/>
          <p:nvPr/>
        </p:nvGrpSpPr>
        <p:grpSpPr>
          <a:xfrm>
            <a:off x="5831715" y="1780422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9E8E23F-B988-2A18-5FE0-7147394693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BDE5949-69C5-AA02-B4A4-AEC5EF6686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B9359E8-48A5-99B2-6648-59758D10EB1F}"/>
              </a:ext>
            </a:extLst>
          </p:cNvPr>
          <p:cNvGrpSpPr/>
          <p:nvPr/>
        </p:nvGrpSpPr>
        <p:grpSpPr>
          <a:xfrm>
            <a:off x="1033819" y="2947621"/>
            <a:ext cx="2235568" cy="1047355"/>
            <a:chOff x="1032569" y="1906534"/>
            <a:chExt cx="2235568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F5A3632-82B6-4CCF-F144-665ED203F9B7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A27384A-217D-05C9-9071-B7B4CD070DD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729DEEC-3950-06D1-9B4E-BF6D92752A70}"/>
              </a:ext>
            </a:extLst>
          </p:cNvPr>
          <p:cNvGrpSpPr/>
          <p:nvPr/>
        </p:nvGrpSpPr>
        <p:grpSpPr>
          <a:xfrm>
            <a:off x="8980623" y="2947621"/>
            <a:ext cx="2235568" cy="1047355"/>
            <a:chOff x="283598" y="1906534"/>
            <a:chExt cx="2235568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CD7A146-F12A-1D0F-893A-EA8A96987FC5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C4C7D42-35D5-3759-4516-D68D7C13BB1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E3213AB-2E08-8302-420D-AD65438F0681}"/>
              </a:ext>
            </a:extLst>
          </p:cNvPr>
          <p:cNvGrpSpPr/>
          <p:nvPr/>
        </p:nvGrpSpPr>
        <p:grpSpPr>
          <a:xfrm>
            <a:off x="1906512" y="4573024"/>
            <a:ext cx="2827196" cy="816522"/>
            <a:chOff x="440941" y="1906534"/>
            <a:chExt cx="2827196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C91E9E-84C4-AA44-4718-422F871B6309}"/>
                </a:ext>
              </a:extLst>
            </p:cNvPr>
            <p:cNvSpPr txBox="1"/>
            <p:nvPr/>
          </p:nvSpPr>
          <p:spPr>
            <a:xfrm>
              <a:off x="440941" y="2190603"/>
              <a:ext cx="280908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9D6F7F9-A269-3503-E04B-C0FCE01E6EA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B298FE-A8B5-6810-FE51-21EF1C81EB6E}"/>
              </a:ext>
            </a:extLst>
          </p:cNvPr>
          <p:cNvGrpSpPr/>
          <p:nvPr/>
        </p:nvGrpSpPr>
        <p:grpSpPr>
          <a:xfrm>
            <a:off x="7458291" y="4573024"/>
            <a:ext cx="2752509" cy="816522"/>
            <a:chOff x="283598" y="1906534"/>
            <a:chExt cx="275250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224280A-1FF6-D011-3D4D-E60010E78B5F}"/>
                </a:ext>
              </a:extLst>
            </p:cNvPr>
            <p:cNvSpPr txBox="1"/>
            <p:nvPr/>
          </p:nvSpPr>
          <p:spPr>
            <a:xfrm>
              <a:off x="283598" y="2190603"/>
              <a:ext cx="27525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ED55ADE-6BFF-9601-017A-03B225F53D5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942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矩形: 圆角 2" descr="D:\51PPT模板网\51pptmoban.com\图片.jpg">
            <a:extLst>
              <a:ext uri="{FF2B5EF4-FFF2-40B4-BE49-F238E27FC236}">
                <a16:creationId xmlns:a16="http://schemas.microsoft.com/office/drawing/2014/main" id="{61FA1853-DFC0-CE32-1EEA-C38363855C22}"/>
              </a:ext>
            </a:extLst>
          </p:cNvPr>
          <p:cNvSpPr/>
          <p:nvPr/>
        </p:nvSpPr>
        <p:spPr>
          <a:xfrm>
            <a:off x="5073904" y="1601123"/>
            <a:ext cx="6062409" cy="4147743"/>
          </a:xfrm>
          <a:prstGeom prst="roundRect">
            <a:avLst>
              <a:gd name="adj" fmla="val 3399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iS1ide-Freeform: Shape 7">
            <a:extLst>
              <a:ext uri="{FF2B5EF4-FFF2-40B4-BE49-F238E27FC236}">
                <a16:creationId xmlns:a16="http://schemas.microsoft.com/office/drawing/2014/main" id="{EEAF3DE2-0A5D-E2F6-5C22-21CB0B8C4A36}"/>
              </a:ext>
            </a:extLst>
          </p:cNvPr>
          <p:cNvSpPr/>
          <p:nvPr/>
        </p:nvSpPr>
        <p:spPr bwMode="auto">
          <a:xfrm>
            <a:off x="1055687" y="192074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3B3A663-403C-5D51-CEE0-6A5CA1D4CBDE}"/>
              </a:ext>
            </a:extLst>
          </p:cNvPr>
          <p:cNvGrpSpPr/>
          <p:nvPr/>
        </p:nvGrpSpPr>
        <p:grpSpPr>
          <a:xfrm>
            <a:off x="1519693" y="1736590"/>
            <a:ext cx="3441774" cy="816522"/>
            <a:chOff x="283598" y="1906534"/>
            <a:chExt cx="3441774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1D44FB-70EA-396E-AD07-F4D528667F2C}"/>
                </a:ext>
              </a:extLst>
            </p:cNvPr>
            <p:cNvSpPr txBox="1"/>
            <p:nvPr/>
          </p:nvSpPr>
          <p:spPr>
            <a:xfrm>
              <a:off x="283598" y="2190603"/>
              <a:ext cx="3441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244353E-1B5C-7635-7A0D-B07CA848EE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iS1ide-Freeform: Shape 7">
            <a:extLst>
              <a:ext uri="{FF2B5EF4-FFF2-40B4-BE49-F238E27FC236}">
                <a16:creationId xmlns:a16="http://schemas.microsoft.com/office/drawing/2014/main" id="{7A6A8AC0-6C38-2A1B-2B3F-F9C265F7ED7D}"/>
              </a:ext>
            </a:extLst>
          </p:cNvPr>
          <p:cNvSpPr/>
          <p:nvPr/>
        </p:nvSpPr>
        <p:spPr bwMode="auto">
          <a:xfrm>
            <a:off x="1055687" y="2839239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310B521-3A0B-B250-55D5-9E0E381955C5}"/>
              </a:ext>
            </a:extLst>
          </p:cNvPr>
          <p:cNvGrpSpPr/>
          <p:nvPr/>
        </p:nvGrpSpPr>
        <p:grpSpPr>
          <a:xfrm>
            <a:off x="1519693" y="2655088"/>
            <a:ext cx="3441774" cy="816522"/>
            <a:chOff x="283598" y="1906534"/>
            <a:chExt cx="3441774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CB3C26-7DB4-EAD2-C5CF-370F2B18636F}"/>
                </a:ext>
              </a:extLst>
            </p:cNvPr>
            <p:cNvSpPr txBox="1"/>
            <p:nvPr/>
          </p:nvSpPr>
          <p:spPr>
            <a:xfrm>
              <a:off x="283598" y="2190603"/>
              <a:ext cx="3441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1BECAD1-A716-A3D9-9525-687CD86CE2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iS1ide-Freeform: Shape 7">
            <a:extLst>
              <a:ext uri="{FF2B5EF4-FFF2-40B4-BE49-F238E27FC236}">
                <a16:creationId xmlns:a16="http://schemas.microsoft.com/office/drawing/2014/main" id="{2C685BD8-BB65-BB6E-D7F7-50739D73BFD6}"/>
              </a:ext>
            </a:extLst>
          </p:cNvPr>
          <p:cNvSpPr/>
          <p:nvPr/>
        </p:nvSpPr>
        <p:spPr bwMode="auto">
          <a:xfrm>
            <a:off x="1055687" y="3757737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5DBF13-B5B2-A195-1B80-CDA884322199}"/>
              </a:ext>
            </a:extLst>
          </p:cNvPr>
          <p:cNvGrpSpPr/>
          <p:nvPr/>
        </p:nvGrpSpPr>
        <p:grpSpPr>
          <a:xfrm>
            <a:off x="1519693" y="3573586"/>
            <a:ext cx="3441774" cy="816522"/>
            <a:chOff x="283598" y="1906534"/>
            <a:chExt cx="3441774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8E27CCF-B62C-5BBC-ABF5-BC5EB047259D}"/>
                </a:ext>
              </a:extLst>
            </p:cNvPr>
            <p:cNvSpPr txBox="1"/>
            <p:nvPr/>
          </p:nvSpPr>
          <p:spPr>
            <a:xfrm>
              <a:off x="283598" y="2190603"/>
              <a:ext cx="3441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DF07496-810E-33E5-ED0F-55A43073BD8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iS1ide-Freeform: Shape 7">
            <a:extLst>
              <a:ext uri="{FF2B5EF4-FFF2-40B4-BE49-F238E27FC236}">
                <a16:creationId xmlns:a16="http://schemas.microsoft.com/office/drawing/2014/main" id="{69F0585B-16A4-854E-F1EB-68D9FEFBE323}"/>
              </a:ext>
            </a:extLst>
          </p:cNvPr>
          <p:cNvSpPr/>
          <p:nvPr/>
        </p:nvSpPr>
        <p:spPr bwMode="auto">
          <a:xfrm>
            <a:off x="1055687" y="467623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17D4037-275E-37C9-52D6-5F55C7B0D0EC}"/>
              </a:ext>
            </a:extLst>
          </p:cNvPr>
          <p:cNvGrpSpPr/>
          <p:nvPr/>
        </p:nvGrpSpPr>
        <p:grpSpPr>
          <a:xfrm>
            <a:off x="1519693" y="4492084"/>
            <a:ext cx="3441774" cy="816522"/>
            <a:chOff x="283598" y="1906534"/>
            <a:chExt cx="3441774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0033C05-9B94-EAA9-FC60-9FF867430D52}"/>
                </a:ext>
              </a:extLst>
            </p:cNvPr>
            <p:cNvSpPr txBox="1"/>
            <p:nvPr/>
          </p:nvSpPr>
          <p:spPr>
            <a:xfrm>
              <a:off x="283598" y="2190603"/>
              <a:ext cx="3441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68FE1F-C3B8-BD82-72E9-8DA892485A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367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弧形 17"/>
          <p:cNvSpPr/>
          <p:nvPr/>
        </p:nvSpPr>
        <p:spPr>
          <a:xfrm>
            <a:off x="4605154" y="1692772"/>
            <a:ext cx="2981692" cy="2981692"/>
          </a:xfrm>
          <a:prstGeom prst="arc">
            <a:avLst>
              <a:gd name="adj1" fmla="val 7953905"/>
              <a:gd name="adj2" fmla="val 2851907"/>
            </a:avLst>
          </a:prstGeom>
          <a:solidFill>
            <a:srgbClr val="FBFFF6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4859867" y="1947485"/>
            <a:ext cx="2472266" cy="2472266"/>
          </a:xfrm>
          <a:prstGeom prst="arc">
            <a:avLst>
              <a:gd name="adj1" fmla="val 7953905"/>
              <a:gd name="adj2" fmla="val 2851907"/>
            </a:avLst>
          </a:prstGeom>
          <a:solidFill>
            <a:srgbClr val="F9FFF2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071563" y="3183618"/>
            <a:ext cx="100488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144712" y="2556555"/>
            <a:ext cx="1254126" cy="1254126"/>
          </a:xfrm>
          <a:prstGeom prst="ellipse">
            <a:avLst/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93162" y="2556555"/>
            <a:ext cx="1254126" cy="1254126"/>
          </a:xfrm>
          <a:prstGeom prst="ellipse">
            <a:avLst/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124450" y="2212068"/>
            <a:ext cx="1943100" cy="1943100"/>
          </a:xfrm>
          <a:prstGeom prst="ellipse">
            <a:avLst/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1" name="椭圆 18"/>
          <p:cNvSpPr/>
          <p:nvPr/>
        </p:nvSpPr>
        <p:spPr>
          <a:xfrm>
            <a:off x="2501899" y="2937784"/>
            <a:ext cx="539752" cy="491668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9"/>
          <p:cNvSpPr/>
          <p:nvPr/>
        </p:nvSpPr>
        <p:spPr>
          <a:xfrm>
            <a:off x="9185856" y="2913742"/>
            <a:ext cx="468737" cy="539752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0" descr="D:\51PPT模板网\51pptmoban.com\图片.jpg"/>
          <p:cNvSpPr/>
          <p:nvPr/>
        </p:nvSpPr>
        <p:spPr>
          <a:xfrm>
            <a:off x="5677863" y="2765481"/>
            <a:ext cx="836274" cy="836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3178967-4B32-0483-27A9-8C8E2C793F79}"/>
              </a:ext>
            </a:extLst>
          </p:cNvPr>
          <p:cNvGrpSpPr/>
          <p:nvPr/>
        </p:nvGrpSpPr>
        <p:grpSpPr>
          <a:xfrm>
            <a:off x="1159658" y="4056515"/>
            <a:ext cx="2235568" cy="1047355"/>
            <a:chOff x="1032569" y="1906534"/>
            <a:chExt cx="2235568" cy="10473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2880344-F6E7-593B-D642-8B364FA557D9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F895D7E-D897-50BE-2CB5-7D73E20928E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9F23A9-3860-76B8-4F58-773832DD3F8D}"/>
              </a:ext>
            </a:extLst>
          </p:cNvPr>
          <p:cNvGrpSpPr/>
          <p:nvPr/>
        </p:nvGrpSpPr>
        <p:grpSpPr>
          <a:xfrm>
            <a:off x="8787288" y="4056515"/>
            <a:ext cx="2235568" cy="1047355"/>
            <a:chOff x="283598" y="1906534"/>
            <a:chExt cx="2235568" cy="10473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3022C34-561F-F494-E9E5-0C52F0CC4E56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ACE37A9-2748-5CE9-1C6A-1531EA95FE7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7B6CFF0-92D2-D780-5530-0FDAAA6971B4}"/>
              </a:ext>
            </a:extLst>
          </p:cNvPr>
          <p:cNvGrpSpPr/>
          <p:nvPr/>
        </p:nvGrpSpPr>
        <p:grpSpPr>
          <a:xfrm>
            <a:off x="4375113" y="4629556"/>
            <a:ext cx="3441774" cy="816522"/>
            <a:chOff x="283598" y="1906534"/>
            <a:chExt cx="3441774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AA8F17-74C2-01E2-15A2-D93D91F48015}"/>
                </a:ext>
              </a:extLst>
            </p:cNvPr>
            <p:cNvSpPr txBox="1"/>
            <p:nvPr/>
          </p:nvSpPr>
          <p:spPr>
            <a:xfrm>
              <a:off x="283598" y="2190603"/>
              <a:ext cx="3441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0134BD3-4920-E6B5-53B2-24D51A3BABD4}"/>
                </a:ext>
              </a:extLst>
            </p:cNvPr>
            <p:cNvSpPr txBox="1"/>
            <p:nvPr/>
          </p:nvSpPr>
          <p:spPr>
            <a:xfrm>
              <a:off x="88670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2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Flowchart: Alternate Process 24">
            <a:extLst>
              <a:ext uri="{FF2B5EF4-FFF2-40B4-BE49-F238E27FC236}">
                <a16:creationId xmlns:a16="http://schemas.microsoft.com/office/drawing/2014/main" id="{00E1F0C8-B0BD-EE1A-AC92-31F0F3E6F6BB}"/>
              </a:ext>
            </a:extLst>
          </p:cNvPr>
          <p:cNvSpPr/>
          <p:nvPr/>
        </p:nvSpPr>
        <p:spPr>
          <a:xfrm rot="16200000">
            <a:off x="5617301" y="2210798"/>
            <a:ext cx="3504417" cy="2436401"/>
          </a:xfrm>
          <a:prstGeom prst="roundRect">
            <a:avLst>
              <a:gd name="adj" fmla="val 6205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lowchart: Alternate Process 24">
            <a:extLst>
              <a:ext uri="{FF2B5EF4-FFF2-40B4-BE49-F238E27FC236}">
                <a16:creationId xmlns:a16="http://schemas.microsoft.com/office/drawing/2014/main" id="{908CF3BF-9A40-6046-CD78-0BECA37208A6}"/>
              </a:ext>
            </a:extLst>
          </p:cNvPr>
          <p:cNvSpPr/>
          <p:nvPr/>
        </p:nvSpPr>
        <p:spPr>
          <a:xfrm rot="16200000">
            <a:off x="8165897" y="2210796"/>
            <a:ext cx="3504427" cy="2436407"/>
          </a:xfrm>
          <a:prstGeom prst="roundRect">
            <a:avLst>
              <a:gd name="adj" fmla="val 6205"/>
            </a:avLst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lowchart: Alternate Process 24">
            <a:extLst>
              <a:ext uri="{FF2B5EF4-FFF2-40B4-BE49-F238E27FC236}">
                <a16:creationId xmlns:a16="http://schemas.microsoft.com/office/drawing/2014/main" id="{60B4D1E1-0C77-FF40-2BB3-30349E5D7B34}"/>
              </a:ext>
            </a:extLst>
          </p:cNvPr>
          <p:cNvSpPr/>
          <p:nvPr/>
        </p:nvSpPr>
        <p:spPr>
          <a:xfrm rot="16200000">
            <a:off x="3068690" y="2210797"/>
            <a:ext cx="3504427" cy="2436403"/>
          </a:xfrm>
          <a:prstGeom prst="roundRect">
            <a:avLst>
              <a:gd name="adj" fmla="val 6205"/>
            </a:avLst>
          </a:prstGeom>
          <a:solidFill>
            <a:srgbClr val="83FF0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lowchart: Alternate Process 24">
            <a:extLst>
              <a:ext uri="{FF2B5EF4-FFF2-40B4-BE49-F238E27FC236}">
                <a16:creationId xmlns:a16="http://schemas.microsoft.com/office/drawing/2014/main" id="{CF4877D7-0654-30CE-F07B-50E4CE39695A}"/>
              </a:ext>
            </a:extLst>
          </p:cNvPr>
          <p:cNvSpPr/>
          <p:nvPr/>
        </p:nvSpPr>
        <p:spPr>
          <a:xfrm rot="16200000">
            <a:off x="520096" y="2210798"/>
            <a:ext cx="3504417" cy="2436401"/>
          </a:xfrm>
          <a:prstGeom prst="roundRect">
            <a:avLst>
              <a:gd name="adj" fmla="val 6205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" name="Group 134">
            <a:extLst>
              <a:ext uri="{FF2B5EF4-FFF2-40B4-BE49-F238E27FC236}">
                <a16:creationId xmlns:a16="http://schemas.microsoft.com/office/drawing/2014/main" id="{FE9D27DE-5405-9698-8205-BD493591763E}"/>
              </a:ext>
            </a:extLst>
          </p:cNvPr>
          <p:cNvGrpSpPr>
            <a:grpSpLocks noChangeAspect="1"/>
          </p:cNvGrpSpPr>
          <p:nvPr/>
        </p:nvGrpSpPr>
        <p:grpSpPr>
          <a:xfrm>
            <a:off x="1724451" y="4635378"/>
            <a:ext cx="1095699" cy="1091669"/>
            <a:chOff x="3287425" y="1417883"/>
            <a:chExt cx="648499" cy="649042"/>
          </a:xfrm>
        </p:grpSpPr>
        <p:sp>
          <p:nvSpPr>
            <p:cNvPr id="7" name="Oval 88">
              <a:extLst>
                <a:ext uri="{FF2B5EF4-FFF2-40B4-BE49-F238E27FC236}">
                  <a16:creationId xmlns:a16="http://schemas.microsoft.com/office/drawing/2014/main" id="{1B34BA23-410B-0EB5-5B84-AA6165825F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372888">
                <a:defRPr/>
              </a:pPr>
              <a:endParaRPr lang="en-US" sz="2167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94">
              <a:extLst>
                <a:ext uri="{FF2B5EF4-FFF2-40B4-BE49-F238E27FC236}">
                  <a16:creationId xmlns:a16="http://schemas.microsoft.com/office/drawing/2014/main" id="{61381762-4F59-67BC-0733-D573079490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126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lt1"/>
                  </a:solidFill>
                  <a:sym typeface="+mn-lt"/>
                </a:rPr>
                <a:t>01</a:t>
              </a:r>
            </a:p>
          </p:txBody>
        </p:sp>
      </p:grpSp>
      <p:grpSp>
        <p:nvGrpSpPr>
          <p:cNvPr id="9" name="Group 129">
            <a:extLst>
              <a:ext uri="{FF2B5EF4-FFF2-40B4-BE49-F238E27FC236}">
                <a16:creationId xmlns:a16="http://schemas.microsoft.com/office/drawing/2014/main" id="{12D7359C-D088-8989-DF78-5536039F7039}"/>
              </a:ext>
            </a:extLst>
          </p:cNvPr>
          <p:cNvGrpSpPr>
            <a:grpSpLocks noChangeAspect="1"/>
          </p:cNvGrpSpPr>
          <p:nvPr/>
        </p:nvGrpSpPr>
        <p:grpSpPr>
          <a:xfrm>
            <a:off x="4273054" y="4635378"/>
            <a:ext cx="1095699" cy="1091669"/>
            <a:chOff x="2779491" y="2517212"/>
            <a:chExt cx="648499" cy="649042"/>
          </a:xfrm>
        </p:grpSpPr>
        <p:sp>
          <p:nvSpPr>
            <p:cNvPr id="10" name="Oval 96">
              <a:extLst>
                <a:ext uri="{FF2B5EF4-FFF2-40B4-BE49-F238E27FC236}">
                  <a16:creationId xmlns:a16="http://schemas.microsoft.com/office/drawing/2014/main" id="{650DC728-4EB2-5823-6A88-DF4F792F4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372888">
                <a:defRPr/>
              </a:pPr>
              <a:endParaRPr lang="en-US" sz="2167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10">
              <a:extLst>
                <a:ext uri="{FF2B5EF4-FFF2-40B4-BE49-F238E27FC236}">
                  <a16:creationId xmlns:a16="http://schemas.microsoft.com/office/drawing/2014/main" id="{6A9EA527-1006-1FE9-0162-53837A9EBB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rgbClr val="83FF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lt1"/>
                  </a:solidFill>
                  <a:sym typeface="+mn-lt"/>
                </a:rPr>
                <a:t>02</a:t>
              </a:r>
            </a:p>
          </p:txBody>
        </p:sp>
      </p:grpSp>
      <p:grpSp>
        <p:nvGrpSpPr>
          <p:cNvPr id="12" name="Group 130">
            <a:extLst>
              <a:ext uri="{FF2B5EF4-FFF2-40B4-BE49-F238E27FC236}">
                <a16:creationId xmlns:a16="http://schemas.microsoft.com/office/drawing/2014/main" id="{14E61ABD-CC2A-AE8E-4510-DD9D580A639F}"/>
              </a:ext>
            </a:extLst>
          </p:cNvPr>
          <p:cNvGrpSpPr>
            <a:grpSpLocks noChangeAspect="1"/>
          </p:cNvGrpSpPr>
          <p:nvPr/>
        </p:nvGrpSpPr>
        <p:grpSpPr>
          <a:xfrm>
            <a:off x="6821657" y="4635378"/>
            <a:ext cx="1095699" cy="1091669"/>
            <a:chOff x="3287425" y="3613920"/>
            <a:chExt cx="648499" cy="649042"/>
          </a:xfrm>
        </p:grpSpPr>
        <p:sp>
          <p:nvSpPr>
            <p:cNvPr id="13" name="Oval 127">
              <a:extLst>
                <a:ext uri="{FF2B5EF4-FFF2-40B4-BE49-F238E27FC236}">
                  <a16:creationId xmlns:a16="http://schemas.microsoft.com/office/drawing/2014/main" id="{DBBCDEC0-E1B5-97AE-020A-D379D73D4B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372888">
                <a:defRPr/>
              </a:pPr>
              <a:endParaRPr lang="en-US" sz="2167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28">
              <a:extLst>
                <a:ext uri="{FF2B5EF4-FFF2-40B4-BE49-F238E27FC236}">
                  <a16:creationId xmlns:a16="http://schemas.microsoft.com/office/drawing/2014/main" id="{CAA2752F-B512-76DC-85F3-4DF147A2FA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rgbClr val="126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lt1"/>
                  </a:solidFill>
                  <a:sym typeface="+mn-lt"/>
                </a:rPr>
                <a:t>03</a:t>
              </a:r>
            </a:p>
          </p:txBody>
        </p:sp>
      </p:grpSp>
      <p:grpSp>
        <p:nvGrpSpPr>
          <p:cNvPr id="15" name="Group 133">
            <a:extLst>
              <a:ext uri="{FF2B5EF4-FFF2-40B4-BE49-F238E27FC236}">
                <a16:creationId xmlns:a16="http://schemas.microsoft.com/office/drawing/2014/main" id="{24211E72-1994-65AE-EF32-72ED12083254}"/>
              </a:ext>
            </a:extLst>
          </p:cNvPr>
          <p:cNvGrpSpPr>
            <a:grpSpLocks noChangeAspect="1"/>
          </p:cNvGrpSpPr>
          <p:nvPr/>
        </p:nvGrpSpPr>
        <p:grpSpPr>
          <a:xfrm>
            <a:off x="9370260" y="4635371"/>
            <a:ext cx="1095699" cy="1091669"/>
            <a:chOff x="5249342" y="1406453"/>
            <a:chExt cx="648499" cy="649042"/>
          </a:xfrm>
        </p:grpSpPr>
        <p:sp>
          <p:nvSpPr>
            <p:cNvPr id="16" name="Oval 130">
              <a:extLst>
                <a:ext uri="{FF2B5EF4-FFF2-40B4-BE49-F238E27FC236}">
                  <a16:creationId xmlns:a16="http://schemas.microsoft.com/office/drawing/2014/main" id="{FFAF2C4B-4B6B-7C60-AE89-4A9EB4A7A5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372888">
                <a:defRPr/>
              </a:pPr>
              <a:endParaRPr lang="en-US" sz="2167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31">
              <a:extLst>
                <a:ext uri="{FF2B5EF4-FFF2-40B4-BE49-F238E27FC236}">
                  <a16:creationId xmlns:a16="http://schemas.microsoft.com/office/drawing/2014/main" id="{06ADED63-88EA-E570-A34A-495AFE34A2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rgbClr val="83FF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lt1"/>
                  </a:solidFill>
                  <a:sym typeface="+mn-lt"/>
                </a:rPr>
                <a:t>04</a:t>
              </a:r>
            </a:p>
          </p:txBody>
        </p:sp>
      </p:grpSp>
      <p:sp>
        <p:nvSpPr>
          <p:cNvPr id="18" name="Freeform 187" descr="D:\51PPT模板网\51pptmoban.com\图片.jpg">
            <a:extLst>
              <a:ext uri="{FF2B5EF4-FFF2-40B4-BE49-F238E27FC236}">
                <a16:creationId xmlns:a16="http://schemas.microsoft.com/office/drawing/2014/main" id="{BC649206-CAC3-7124-0D16-D41D19046FA7}"/>
              </a:ext>
            </a:extLst>
          </p:cNvPr>
          <p:cNvSpPr>
            <a:spLocks noEditPoints="1"/>
          </p:cNvSpPr>
          <p:nvPr/>
        </p:nvSpPr>
        <p:spPr bwMode="auto">
          <a:xfrm>
            <a:off x="1934024" y="2063151"/>
            <a:ext cx="676551" cy="43525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92" tIns="60847" rIns="121692" bIns="60847" numCol="1" anchor="t" anchorCtr="0" compatLnSpc="1"/>
          <a:lstStyle/>
          <a:p>
            <a:pPr defTabSz="1372888">
              <a:defRPr/>
            </a:pPr>
            <a:endParaRPr lang="en-US" sz="2709" kern="0" dirty="0">
              <a:cs typeface="+mn-ea"/>
              <a:sym typeface="+mn-lt"/>
            </a:endParaRPr>
          </a:p>
        </p:txBody>
      </p:sp>
      <p:sp>
        <p:nvSpPr>
          <p:cNvPr id="19" name="Freeform 52">
            <a:extLst>
              <a:ext uri="{FF2B5EF4-FFF2-40B4-BE49-F238E27FC236}">
                <a16:creationId xmlns:a16="http://schemas.microsoft.com/office/drawing/2014/main" id="{A34A4E97-5430-2A1F-46D4-D8534357F5B1}"/>
              </a:ext>
            </a:extLst>
          </p:cNvPr>
          <p:cNvSpPr>
            <a:spLocks noEditPoints="1"/>
          </p:cNvSpPr>
          <p:nvPr/>
        </p:nvSpPr>
        <p:spPr bwMode="auto">
          <a:xfrm>
            <a:off x="4512610" y="1973877"/>
            <a:ext cx="616582" cy="61380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92" tIns="60847" rIns="121692" bIns="60847" numCol="1" anchor="t" anchorCtr="0" compatLnSpc="1"/>
          <a:lstStyle/>
          <a:p>
            <a:pPr defTabSz="1372888">
              <a:defRPr/>
            </a:pPr>
            <a:endParaRPr lang="en-US" sz="2709" kern="0" dirty="0">
              <a:cs typeface="+mn-ea"/>
              <a:sym typeface="+mn-lt"/>
            </a:endParaRPr>
          </a:p>
        </p:txBody>
      </p:sp>
      <p:sp>
        <p:nvSpPr>
          <p:cNvPr id="20" name="Freeform 56">
            <a:extLst>
              <a:ext uri="{FF2B5EF4-FFF2-40B4-BE49-F238E27FC236}">
                <a16:creationId xmlns:a16="http://schemas.microsoft.com/office/drawing/2014/main" id="{74A8810E-CCF8-CCCE-D643-BABBEED6A789}"/>
              </a:ext>
            </a:extLst>
          </p:cNvPr>
          <p:cNvSpPr>
            <a:spLocks noEditPoints="1"/>
          </p:cNvSpPr>
          <p:nvPr/>
        </p:nvSpPr>
        <p:spPr bwMode="auto">
          <a:xfrm>
            <a:off x="7074295" y="1986899"/>
            <a:ext cx="590421" cy="58776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92" tIns="60847" rIns="121692" bIns="60847" numCol="1" anchor="t" anchorCtr="0" compatLnSpc="1"/>
          <a:lstStyle/>
          <a:p>
            <a:pPr defTabSz="1372888">
              <a:defRPr/>
            </a:pPr>
            <a:endParaRPr lang="en-US" sz="2709" kern="0" dirty="0">
              <a:cs typeface="+mn-ea"/>
              <a:sym typeface="+mn-lt"/>
            </a:endParaRPr>
          </a:p>
        </p:txBody>
      </p:sp>
      <p:sp>
        <p:nvSpPr>
          <p:cNvPr id="21" name="Freeform 152" descr="D:\51PPT模板网\51pptmoban.com\图片.jpg">
            <a:extLst>
              <a:ext uri="{FF2B5EF4-FFF2-40B4-BE49-F238E27FC236}">
                <a16:creationId xmlns:a16="http://schemas.microsoft.com/office/drawing/2014/main" id="{A0CCB379-FDB2-869A-A9FF-5E121012FEA7}"/>
              </a:ext>
            </a:extLst>
          </p:cNvPr>
          <p:cNvSpPr>
            <a:spLocks noEditPoints="1"/>
          </p:cNvSpPr>
          <p:nvPr/>
        </p:nvSpPr>
        <p:spPr bwMode="auto">
          <a:xfrm>
            <a:off x="9629944" y="2015675"/>
            <a:ext cx="576330" cy="53020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92" tIns="60847" rIns="121692" bIns="60847" numCol="1" anchor="t" anchorCtr="0" compatLnSpc="1"/>
          <a:lstStyle/>
          <a:p>
            <a:pPr defTabSz="1372888">
              <a:defRPr/>
            </a:pPr>
            <a:endParaRPr lang="en-US" sz="2709" kern="0" dirty="0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D4083A0-C23F-873A-A3E5-89EB708DB908}"/>
              </a:ext>
            </a:extLst>
          </p:cNvPr>
          <p:cNvGrpSpPr/>
          <p:nvPr/>
        </p:nvGrpSpPr>
        <p:grpSpPr>
          <a:xfrm>
            <a:off x="1320924" y="2872009"/>
            <a:ext cx="1955676" cy="1047355"/>
            <a:chOff x="423544" y="1906534"/>
            <a:chExt cx="1955676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240F6C7-E467-89C3-C665-F3976CBE839D}"/>
                </a:ext>
              </a:extLst>
            </p:cNvPr>
            <p:cNvSpPr txBox="1"/>
            <p:nvPr/>
          </p:nvSpPr>
          <p:spPr>
            <a:xfrm>
              <a:off x="423544" y="2190603"/>
              <a:ext cx="1955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403729F-E7D7-1F88-5338-987045D548EB}"/>
                </a:ext>
              </a:extLst>
            </p:cNvPr>
            <p:cNvSpPr txBox="1"/>
            <p:nvPr/>
          </p:nvSpPr>
          <p:spPr>
            <a:xfrm>
              <a:off x="652132" y="1906534"/>
              <a:ext cx="1498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2BC8F85-CB7D-C927-BE35-731B770DED44}"/>
              </a:ext>
            </a:extLst>
          </p:cNvPr>
          <p:cNvGrpSpPr/>
          <p:nvPr/>
        </p:nvGrpSpPr>
        <p:grpSpPr>
          <a:xfrm>
            <a:off x="3845911" y="2884772"/>
            <a:ext cx="1955676" cy="1047355"/>
            <a:chOff x="423544" y="1906534"/>
            <a:chExt cx="1955676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763BD7D-6A80-5CBC-C601-873C3900244A}"/>
                </a:ext>
              </a:extLst>
            </p:cNvPr>
            <p:cNvSpPr txBox="1"/>
            <p:nvPr/>
          </p:nvSpPr>
          <p:spPr>
            <a:xfrm>
              <a:off x="423544" y="2190603"/>
              <a:ext cx="1955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4EF30C6-5BC1-E6C4-831C-06E726944E9B}"/>
                </a:ext>
              </a:extLst>
            </p:cNvPr>
            <p:cNvSpPr txBox="1"/>
            <p:nvPr/>
          </p:nvSpPr>
          <p:spPr>
            <a:xfrm>
              <a:off x="652132" y="1906534"/>
              <a:ext cx="1498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84D5A83-6E3B-15B5-45C0-AB852A329FC9}"/>
              </a:ext>
            </a:extLst>
          </p:cNvPr>
          <p:cNvGrpSpPr/>
          <p:nvPr/>
        </p:nvGrpSpPr>
        <p:grpSpPr>
          <a:xfrm>
            <a:off x="6391668" y="2872009"/>
            <a:ext cx="1955676" cy="1047355"/>
            <a:chOff x="423544" y="1906534"/>
            <a:chExt cx="1955676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D33E337-5750-FC64-24FD-88FC58A8F3F0}"/>
                </a:ext>
              </a:extLst>
            </p:cNvPr>
            <p:cNvSpPr txBox="1"/>
            <p:nvPr/>
          </p:nvSpPr>
          <p:spPr>
            <a:xfrm>
              <a:off x="423544" y="2190603"/>
              <a:ext cx="1955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7FB95F-6225-5746-8246-B765DEA941FF}"/>
                </a:ext>
              </a:extLst>
            </p:cNvPr>
            <p:cNvSpPr txBox="1"/>
            <p:nvPr/>
          </p:nvSpPr>
          <p:spPr>
            <a:xfrm>
              <a:off x="652132" y="1906534"/>
              <a:ext cx="1498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7333622-C7B2-1A44-4DE7-9849117A49BA}"/>
              </a:ext>
            </a:extLst>
          </p:cNvPr>
          <p:cNvGrpSpPr/>
          <p:nvPr/>
        </p:nvGrpSpPr>
        <p:grpSpPr>
          <a:xfrm>
            <a:off x="8940271" y="2872009"/>
            <a:ext cx="1955676" cy="1047355"/>
            <a:chOff x="423544" y="1906534"/>
            <a:chExt cx="1955676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4386703-B1F8-A86A-3999-297D92D5A0AC}"/>
                </a:ext>
              </a:extLst>
            </p:cNvPr>
            <p:cNvSpPr txBox="1"/>
            <p:nvPr/>
          </p:nvSpPr>
          <p:spPr>
            <a:xfrm>
              <a:off x="423544" y="2190603"/>
              <a:ext cx="1955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30EBDDB-8193-E5E6-9DEE-746B8E2F9820}"/>
                </a:ext>
              </a:extLst>
            </p:cNvPr>
            <p:cNvSpPr txBox="1"/>
            <p:nvPr/>
          </p:nvSpPr>
          <p:spPr>
            <a:xfrm>
              <a:off x="652132" y="1906534"/>
              <a:ext cx="1498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690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65D3B3-9407-3F2E-A9FE-A3B28F29A182}"/>
              </a:ext>
            </a:extLst>
          </p:cNvPr>
          <p:cNvGrpSpPr/>
          <p:nvPr/>
        </p:nvGrpSpPr>
        <p:grpSpPr>
          <a:xfrm>
            <a:off x="406853" y="314190"/>
            <a:ext cx="11436350" cy="6213773"/>
            <a:chOff x="377825" y="257040"/>
            <a:chExt cx="11436350" cy="621377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0960C7E-7483-19CE-2519-5B3F1A922624}"/>
                </a:ext>
              </a:extLst>
            </p:cNvPr>
            <p:cNvSpPr/>
            <p:nvPr/>
          </p:nvSpPr>
          <p:spPr>
            <a:xfrm>
              <a:off x="377826" y="387185"/>
              <a:ext cx="11436349" cy="6083628"/>
            </a:xfrm>
            <a:custGeom>
              <a:avLst/>
              <a:gdLst>
                <a:gd name="connsiteX0" fmla="*/ 208575 w 11436349"/>
                <a:gd name="connsiteY0" fmla="*/ 0 h 6083628"/>
                <a:gd name="connsiteX1" fmla="*/ 487749 w 11436349"/>
                <a:gd name="connsiteY1" fmla="*/ 0 h 6083628"/>
                <a:gd name="connsiteX2" fmla="*/ 7598404 w 11436349"/>
                <a:gd name="connsiteY2" fmla="*/ 0 h 6083628"/>
                <a:gd name="connsiteX3" fmla="*/ 11227774 w 11436349"/>
                <a:gd name="connsiteY3" fmla="*/ 0 h 6083628"/>
                <a:gd name="connsiteX4" fmla="*/ 11436349 w 11436349"/>
                <a:gd name="connsiteY4" fmla="*/ 208575 h 6083628"/>
                <a:gd name="connsiteX5" fmla="*/ 11436349 w 11436349"/>
                <a:gd name="connsiteY5" fmla="*/ 2945366 h 6083628"/>
                <a:gd name="connsiteX6" fmla="*/ 11436349 w 11436349"/>
                <a:gd name="connsiteY6" fmla="*/ 3138262 h 6083628"/>
                <a:gd name="connsiteX7" fmla="*/ 11436349 w 11436349"/>
                <a:gd name="connsiteY7" fmla="*/ 5875053 h 6083628"/>
                <a:gd name="connsiteX8" fmla="*/ 11430064 w 11436349"/>
                <a:gd name="connsiteY8" fmla="*/ 5906183 h 6083628"/>
                <a:gd name="connsiteX9" fmla="*/ 11430064 w 11436349"/>
                <a:gd name="connsiteY9" fmla="*/ 5914099 h 6083628"/>
                <a:gd name="connsiteX10" fmla="*/ 11260535 w 11436349"/>
                <a:gd name="connsiteY10" fmla="*/ 6083628 h 6083628"/>
                <a:gd name="connsiteX11" fmla="*/ 11227774 w 11436349"/>
                <a:gd name="connsiteY11" fmla="*/ 6083628 h 6083628"/>
                <a:gd name="connsiteX12" fmla="*/ 7598404 w 11436349"/>
                <a:gd name="connsiteY12" fmla="*/ 6083628 h 6083628"/>
                <a:gd name="connsiteX13" fmla="*/ 487749 w 11436349"/>
                <a:gd name="connsiteY13" fmla="*/ 6083628 h 6083628"/>
                <a:gd name="connsiteX14" fmla="*/ 208575 w 11436349"/>
                <a:gd name="connsiteY14" fmla="*/ 6083628 h 6083628"/>
                <a:gd name="connsiteX15" fmla="*/ 0 w 11436349"/>
                <a:gd name="connsiteY15" fmla="*/ 5875053 h 6083628"/>
                <a:gd name="connsiteX16" fmla="*/ 0 w 11436349"/>
                <a:gd name="connsiteY16" fmla="*/ 3138262 h 6083628"/>
                <a:gd name="connsiteX17" fmla="*/ 0 w 11436349"/>
                <a:gd name="connsiteY17" fmla="*/ 2945366 h 6083628"/>
                <a:gd name="connsiteX18" fmla="*/ 0 w 11436349"/>
                <a:gd name="connsiteY18" fmla="*/ 208575 h 6083628"/>
                <a:gd name="connsiteX19" fmla="*/ 208575 w 11436349"/>
                <a:gd name="connsiteY19" fmla="*/ 0 h 608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6349" h="6083628">
                  <a:moveTo>
                    <a:pt x="208575" y="0"/>
                  </a:moveTo>
                  <a:lnTo>
                    <a:pt x="487749" y="0"/>
                  </a:lnTo>
                  <a:lnTo>
                    <a:pt x="7598404" y="0"/>
                  </a:lnTo>
                  <a:lnTo>
                    <a:pt x="11227774" y="0"/>
                  </a:lnTo>
                  <a:cubicBezTo>
                    <a:pt x="11342967" y="0"/>
                    <a:pt x="11436349" y="93382"/>
                    <a:pt x="11436349" y="208575"/>
                  </a:cubicBezTo>
                  <a:lnTo>
                    <a:pt x="11436349" y="2945366"/>
                  </a:lnTo>
                  <a:lnTo>
                    <a:pt x="11436349" y="3138262"/>
                  </a:lnTo>
                  <a:lnTo>
                    <a:pt x="11436349" y="5875053"/>
                  </a:lnTo>
                  <a:lnTo>
                    <a:pt x="11430064" y="5906183"/>
                  </a:lnTo>
                  <a:lnTo>
                    <a:pt x="11430064" y="5914099"/>
                  </a:lnTo>
                  <a:cubicBezTo>
                    <a:pt x="11430064" y="6007728"/>
                    <a:pt x="11354164" y="6083628"/>
                    <a:pt x="11260535" y="6083628"/>
                  </a:cubicBezTo>
                  <a:lnTo>
                    <a:pt x="11227774" y="6083628"/>
                  </a:lnTo>
                  <a:lnTo>
                    <a:pt x="7598404" y="6083628"/>
                  </a:lnTo>
                  <a:lnTo>
                    <a:pt x="487749" y="6083628"/>
                  </a:lnTo>
                  <a:lnTo>
                    <a:pt x="208575" y="6083628"/>
                  </a:lnTo>
                  <a:cubicBezTo>
                    <a:pt x="93382" y="6083628"/>
                    <a:pt x="0" y="5990246"/>
                    <a:pt x="0" y="5875053"/>
                  </a:cubicBezTo>
                  <a:lnTo>
                    <a:pt x="0" y="3138262"/>
                  </a:lnTo>
                  <a:lnTo>
                    <a:pt x="0" y="2945366"/>
                  </a:lnTo>
                  <a:lnTo>
                    <a:pt x="0" y="208575"/>
                  </a:lnTo>
                  <a:cubicBezTo>
                    <a:pt x="0" y="93382"/>
                    <a:pt x="93382" y="0"/>
                    <a:pt x="208575" y="0"/>
                  </a:cubicBezTo>
                  <a:close/>
                </a:path>
              </a:pathLst>
            </a:cu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598D33-F7DA-1965-00B2-9D6029F9CA7D}"/>
                </a:ext>
              </a:extLst>
            </p:cNvPr>
            <p:cNvSpPr/>
            <p:nvPr/>
          </p:nvSpPr>
          <p:spPr>
            <a:xfrm>
              <a:off x="377825" y="257040"/>
              <a:ext cx="11430064" cy="6102845"/>
            </a:xfrm>
            <a:custGeom>
              <a:avLst/>
              <a:gdLst>
                <a:gd name="connsiteX0" fmla="*/ 199432 w 11430064"/>
                <a:gd name="connsiteY0" fmla="*/ 0 h 6102845"/>
                <a:gd name="connsiteX1" fmla="*/ 487749 w 11430064"/>
                <a:gd name="connsiteY1" fmla="*/ 0 h 6102845"/>
                <a:gd name="connsiteX2" fmla="*/ 3000685 w 11430064"/>
                <a:gd name="connsiteY2" fmla="*/ 0 h 6102845"/>
                <a:gd name="connsiteX3" fmla="*/ 7598403 w 11430064"/>
                <a:gd name="connsiteY3" fmla="*/ 0 h 6102845"/>
                <a:gd name="connsiteX4" fmla="*/ 7806978 w 11430064"/>
                <a:gd name="connsiteY4" fmla="*/ 208575 h 6102845"/>
                <a:gd name="connsiteX5" fmla="*/ 7806978 w 11430064"/>
                <a:gd name="connsiteY5" fmla="*/ 241350 h 6102845"/>
                <a:gd name="connsiteX6" fmla="*/ 7806978 w 11430064"/>
                <a:gd name="connsiteY6" fmla="*/ 423646 h 6102845"/>
                <a:gd name="connsiteX7" fmla="*/ 8009872 w 11430064"/>
                <a:gd name="connsiteY7" fmla="*/ 626539 h 6102845"/>
                <a:gd name="connsiteX8" fmla="*/ 8240077 w 11430064"/>
                <a:gd name="connsiteY8" fmla="*/ 626539 h 6102845"/>
                <a:gd name="connsiteX9" fmla="*/ 8240079 w 11430064"/>
                <a:gd name="connsiteY9" fmla="*/ 626541 h 6102845"/>
                <a:gd name="connsiteX10" fmla="*/ 11260535 w 11430064"/>
                <a:gd name="connsiteY10" fmla="*/ 626541 h 6102845"/>
                <a:gd name="connsiteX11" fmla="*/ 11430064 w 11430064"/>
                <a:gd name="connsiteY11" fmla="*/ 796069 h 6102845"/>
                <a:gd name="connsiteX12" fmla="*/ 11430064 w 11430064"/>
                <a:gd name="connsiteY12" fmla="*/ 1037142 h 6102845"/>
                <a:gd name="connsiteX13" fmla="*/ 11430064 w 11430064"/>
                <a:gd name="connsiteY13" fmla="*/ 3177308 h 6102845"/>
                <a:gd name="connsiteX14" fmla="*/ 11430064 w 11430064"/>
                <a:gd name="connsiteY14" fmla="*/ 3311005 h 6102845"/>
                <a:gd name="connsiteX15" fmla="*/ 11430064 w 11430064"/>
                <a:gd name="connsiteY15" fmla="*/ 3418381 h 6102845"/>
                <a:gd name="connsiteX16" fmla="*/ 11430064 w 11430064"/>
                <a:gd name="connsiteY16" fmla="*/ 3552078 h 6102845"/>
                <a:gd name="connsiteX17" fmla="*/ 11430064 w 11430064"/>
                <a:gd name="connsiteY17" fmla="*/ 5692243 h 6102845"/>
                <a:gd name="connsiteX18" fmla="*/ 11430064 w 11430064"/>
                <a:gd name="connsiteY18" fmla="*/ 5933316 h 6102845"/>
                <a:gd name="connsiteX19" fmla="*/ 11260535 w 11430064"/>
                <a:gd name="connsiteY19" fmla="*/ 6102845 h 6102845"/>
                <a:gd name="connsiteX20" fmla="*/ 7598403 w 11430064"/>
                <a:gd name="connsiteY20" fmla="*/ 6102845 h 6102845"/>
                <a:gd name="connsiteX21" fmla="*/ 3000685 w 11430064"/>
                <a:gd name="connsiteY21" fmla="*/ 6102845 h 6102845"/>
                <a:gd name="connsiteX22" fmla="*/ 487749 w 11430064"/>
                <a:gd name="connsiteY22" fmla="*/ 6102845 h 6102845"/>
                <a:gd name="connsiteX23" fmla="*/ 199432 w 11430064"/>
                <a:gd name="connsiteY23" fmla="*/ 6102845 h 6102845"/>
                <a:gd name="connsiteX24" fmla="*/ 0 w 11430064"/>
                <a:gd name="connsiteY24" fmla="*/ 5903414 h 6102845"/>
                <a:gd name="connsiteX25" fmla="*/ 0 w 11430064"/>
                <a:gd name="connsiteY25" fmla="*/ 5662341 h 6102845"/>
                <a:gd name="connsiteX26" fmla="*/ 0 w 11430064"/>
                <a:gd name="connsiteY26" fmla="*/ 3388479 h 6102845"/>
                <a:gd name="connsiteX27" fmla="*/ 0 w 11430064"/>
                <a:gd name="connsiteY27" fmla="*/ 3147406 h 6102845"/>
                <a:gd name="connsiteX28" fmla="*/ 0 w 11430064"/>
                <a:gd name="connsiteY28" fmla="*/ 2955440 h 6102845"/>
                <a:gd name="connsiteX29" fmla="*/ 0 w 11430064"/>
                <a:gd name="connsiteY29" fmla="*/ 2714367 h 6102845"/>
                <a:gd name="connsiteX30" fmla="*/ 0 w 11430064"/>
                <a:gd name="connsiteY30" fmla="*/ 440504 h 6102845"/>
                <a:gd name="connsiteX31" fmla="*/ 0 w 11430064"/>
                <a:gd name="connsiteY31" fmla="*/ 199431 h 6102845"/>
                <a:gd name="connsiteX32" fmla="*/ 199432 w 11430064"/>
                <a:gd name="connsiteY32" fmla="*/ 0 h 610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30064" h="6102845">
                  <a:moveTo>
                    <a:pt x="199432" y="0"/>
                  </a:moveTo>
                  <a:lnTo>
                    <a:pt x="487749" y="0"/>
                  </a:lnTo>
                  <a:lnTo>
                    <a:pt x="3000685" y="0"/>
                  </a:lnTo>
                  <a:lnTo>
                    <a:pt x="7598403" y="0"/>
                  </a:lnTo>
                  <a:cubicBezTo>
                    <a:pt x="7713596" y="0"/>
                    <a:pt x="7806978" y="93382"/>
                    <a:pt x="7806978" y="208575"/>
                  </a:cubicBezTo>
                  <a:lnTo>
                    <a:pt x="7806978" y="241350"/>
                  </a:lnTo>
                  <a:lnTo>
                    <a:pt x="7806978" y="423646"/>
                  </a:lnTo>
                  <a:cubicBezTo>
                    <a:pt x="7806978" y="535701"/>
                    <a:pt x="7897817" y="626539"/>
                    <a:pt x="8009872" y="626539"/>
                  </a:cubicBezTo>
                  <a:lnTo>
                    <a:pt x="8240077" y="626539"/>
                  </a:lnTo>
                  <a:lnTo>
                    <a:pt x="8240079" y="626541"/>
                  </a:lnTo>
                  <a:lnTo>
                    <a:pt x="11260535" y="626541"/>
                  </a:lnTo>
                  <a:cubicBezTo>
                    <a:pt x="11354163" y="626541"/>
                    <a:pt x="11430064" y="702441"/>
                    <a:pt x="11430064" y="796069"/>
                  </a:cubicBezTo>
                  <a:lnTo>
                    <a:pt x="11430064" y="1037142"/>
                  </a:lnTo>
                  <a:lnTo>
                    <a:pt x="11430064" y="3177308"/>
                  </a:lnTo>
                  <a:lnTo>
                    <a:pt x="11430064" y="3311005"/>
                  </a:lnTo>
                  <a:lnTo>
                    <a:pt x="11430064" y="3418381"/>
                  </a:lnTo>
                  <a:lnTo>
                    <a:pt x="11430064" y="3552078"/>
                  </a:lnTo>
                  <a:lnTo>
                    <a:pt x="11430064" y="5692243"/>
                  </a:lnTo>
                  <a:lnTo>
                    <a:pt x="11430064" y="5933316"/>
                  </a:lnTo>
                  <a:cubicBezTo>
                    <a:pt x="11430064" y="6026945"/>
                    <a:pt x="11354163" y="6102845"/>
                    <a:pt x="11260535" y="6102845"/>
                  </a:cubicBezTo>
                  <a:lnTo>
                    <a:pt x="7598403" y="6102845"/>
                  </a:lnTo>
                  <a:lnTo>
                    <a:pt x="3000685" y="6102845"/>
                  </a:lnTo>
                  <a:lnTo>
                    <a:pt x="487749" y="6102845"/>
                  </a:lnTo>
                  <a:lnTo>
                    <a:pt x="199432" y="6102845"/>
                  </a:lnTo>
                  <a:cubicBezTo>
                    <a:pt x="89288" y="6102845"/>
                    <a:pt x="0" y="6013557"/>
                    <a:pt x="0" y="5903414"/>
                  </a:cubicBezTo>
                  <a:lnTo>
                    <a:pt x="0" y="5662341"/>
                  </a:lnTo>
                  <a:lnTo>
                    <a:pt x="0" y="3388479"/>
                  </a:lnTo>
                  <a:lnTo>
                    <a:pt x="0" y="3147406"/>
                  </a:lnTo>
                  <a:lnTo>
                    <a:pt x="0" y="2955440"/>
                  </a:lnTo>
                  <a:lnTo>
                    <a:pt x="0" y="2714367"/>
                  </a:lnTo>
                  <a:lnTo>
                    <a:pt x="0" y="440504"/>
                  </a:lnTo>
                  <a:lnTo>
                    <a:pt x="0" y="199431"/>
                  </a:lnTo>
                  <a:cubicBezTo>
                    <a:pt x="0" y="89288"/>
                    <a:pt x="89288" y="0"/>
                    <a:pt x="199432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7FD1D93-7B4D-1475-4A86-6036FAF3ED80}"/>
              </a:ext>
            </a:extLst>
          </p:cNvPr>
          <p:cNvSpPr/>
          <p:nvPr/>
        </p:nvSpPr>
        <p:spPr>
          <a:xfrm>
            <a:off x="2858286" y="212152"/>
            <a:ext cx="6778896" cy="6778896"/>
          </a:xfrm>
          <a:prstGeom prst="ellipse">
            <a:avLst/>
          </a:prstGeom>
          <a:solidFill>
            <a:srgbClr val="83FF05">
              <a:alpha val="5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29B09557-2A62-16F0-B0D7-EC10DC168C5A}"/>
              </a:ext>
            </a:extLst>
          </p:cNvPr>
          <p:cNvSpPr/>
          <p:nvPr/>
        </p:nvSpPr>
        <p:spPr>
          <a:xfrm rot="934330">
            <a:off x="11160272" y="666037"/>
            <a:ext cx="570120" cy="570120"/>
          </a:xfrm>
          <a:prstGeom prst="plaque">
            <a:avLst>
              <a:gd name="adj" fmla="val 50000"/>
            </a:avLst>
          </a:prstGeom>
          <a:solidFill>
            <a:srgbClr val="12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0DF925-9147-844A-CF1E-E169E617FFE9}"/>
              </a:ext>
            </a:extLst>
          </p:cNvPr>
          <p:cNvSpPr txBox="1"/>
          <p:nvPr/>
        </p:nvSpPr>
        <p:spPr>
          <a:xfrm>
            <a:off x="8668463" y="536603"/>
            <a:ext cx="2660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WORK REPORT</a:t>
            </a:r>
            <a:endParaRPr lang="zh-CN" altLang="en-US" sz="1600" i="1" dirty="0">
              <a:solidFill>
                <a:schemeClr val="tx1">
                  <a:lumMod val="95000"/>
                  <a:lumOff val="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7EC2A12-2D31-65D4-DF02-F2661106E4D5}"/>
              </a:ext>
            </a:extLst>
          </p:cNvPr>
          <p:cNvSpPr/>
          <p:nvPr/>
        </p:nvSpPr>
        <p:spPr>
          <a:xfrm>
            <a:off x="-2023373" y="-2302773"/>
            <a:ext cx="4605545" cy="4605545"/>
          </a:xfrm>
          <a:prstGeom prst="ellipse">
            <a:avLst/>
          </a:prstGeom>
          <a:solidFill>
            <a:srgbClr val="126BFF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9DF8636-6218-D87E-3F10-9BFD1D71EAD7}"/>
              </a:ext>
            </a:extLst>
          </p:cNvPr>
          <p:cNvSpPr/>
          <p:nvPr/>
        </p:nvSpPr>
        <p:spPr>
          <a:xfrm>
            <a:off x="-762126" y="3478695"/>
            <a:ext cx="4605545" cy="4605545"/>
          </a:xfrm>
          <a:prstGeom prst="ellipse">
            <a:avLst/>
          </a:prstGeom>
          <a:solidFill>
            <a:srgbClr val="83FF05">
              <a:alpha val="42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19E63BC8-518E-FB31-50A3-B66AA27EF7AA}"/>
              </a:ext>
            </a:extLst>
          </p:cNvPr>
          <p:cNvSpPr/>
          <p:nvPr/>
        </p:nvSpPr>
        <p:spPr>
          <a:xfrm>
            <a:off x="778328" y="831580"/>
            <a:ext cx="1736271" cy="1736271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34000"/>
                </a:srgbClr>
              </a:gs>
              <a:gs pos="100000">
                <a:srgbClr val="83FF05">
                  <a:alpha val="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83AE114-7A2F-4154-C974-35F84058D4F4}"/>
              </a:ext>
            </a:extLst>
          </p:cNvPr>
          <p:cNvSpPr/>
          <p:nvPr/>
        </p:nvSpPr>
        <p:spPr>
          <a:xfrm>
            <a:off x="11882690" y="4114180"/>
            <a:ext cx="972227" cy="972227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79C2B472-7AD7-ED83-AE0D-CA6D0C562003}"/>
              </a:ext>
            </a:extLst>
          </p:cNvPr>
          <p:cNvSpPr/>
          <p:nvPr/>
        </p:nvSpPr>
        <p:spPr>
          <a:xfrm>
            <a:off x="9888342" y="5297746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6F4187F-5E32-670F-A5B0-9A9CFCF50093}"/>
              </a:ext>
            </a:extLst>
          </p:cNvPr>
          <p:cNvSpPr/>
          <p:nvPr/>
        </p:nvSpPr>
        <p:spPr>
          <a:xfrm>
            <a:off x="817345" y="-1510158"/>
            <a:ext cx="2904779" cy="2904779"/>
          </a:xfrm>
          <a:prstGeom prst="ellipse">
            <a:avLst/>
          </a:prstGeom>
          <a:gradFill flip="none" rotWithShape="1">
            <a:gsLst>
              <a:gs pos="0">
                <a:srgbClr val="126BFF">
                  <a:alpha val="18000"/>
                </a:srgbClr>
              </a:gs>
              <a:gs pos="100000">
                <a:srgbClr val="83FF05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F7A1295B-DDBE-73EA-C6D7-1FA1A5113CF1}"/>
              </a:ext>
            </a:extLst>
          </p:cNvPr>
          <p:cNvSpPr/>
          <p:nvPr/>
        </p:nvSpPr>
        <p:spPr>
          <a:xfrm>
            <a:off x="399908" y="5617528"/>
            <a:ext cx="1993189" cy="515398"/>
          </a:xfrm>
          <a:custGeom>
            <a:avLst/>
            <a:gdLst>
              <a:gd name="connsiteX0" fmla="*/ 0 w 1993189"/>
              <a:gd name="connsiteY0" fmla="*/ 0 h 515398"/>
              <a:gd name="connsiteX1" fmla="*/ 1735490 w 1993189"/>
              <a:gd name="connsiteY1" fmla="*/ 0 h 515398"/>
              <a:gd name="connsiteX2" fmla="*/ 1993189 w 1993189"/>
              <a:gd name="connsiteY2" fmla="*/ 257699 h 515398"/>
              <a:gd name="connsiteX3" fmla="*/ 1993188 w 1993189"/>
              <a:gd name="connsiteY3" fmla="*/ 257699 h 515398"/>
              <a:gd name="connsiteX4" fmla="*/ 1735489 w 1993189"/>
              <a:gd name="connsiteY4" fmla="*/ 515398 h 515398"/>
              <a:gd name="connsiteX5" fmla="*/ 0 w 1993189"/>
              <a:gd name="connsiteY5" fmla="*/ 515397 h 515398"/>
              <a:gd name="connsiteX6" fmla="*/ 0 w 1993189"/>
              <a:gd name="connsiteY6" fmla="*/ 0 h 51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189" h="515398">
                <a:moveTo>
                  <a:pt x="0" y="0"/>
                </a:moveTo>
                <a:lnTo>
                  <a:pt x="1735490" y="0"/>
                </a:lnTo>
                <a:cubicBezTo>
                  <a:pt x="1877813" y="0"/>
                  <a:pt x="1993189" y="115376"/>
                  <a:pt x="1993189" y="257699"/>
                </a:cubicBezTo>
                <a:lnTo>
                  <a:pt x="1993188" y="257699"/>
                </a:lnTo>
                <a:cubicBezTo>
                  <a:pt x="1993188" y="400022"/>
                  <a:pt x="1877812" y="515398"/>
                  <a:pt x="1735489" y="515398"/>
                </a:cubicBezTo>
                <a:lnTo>
                  <a:pt x="0" y="515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3FB94BC-F39B-0E14-F645-3BCD66620189}"/>
              </a:ext>
            </a:extLst>
          </p:cNvPr>
          <p:cNvGrpSpPr/>
          <p:nvPr/>
        </p:nvGrpSpPr>
        <p:grpSpPr>
          <a:xfrm>
            <a:off x="894519" y="5759154"/>
            <a:ext cx="1120472" cy="229841"/>
            <a:chOff x="596900" y="6010275"/>
            <a:chExt cx="742948" cy="15240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E8E1A28-09A1-7C7E-9F9B-16C33B36C2DA}"/>
                </a:ext>
              </a:extLst>
            </p:cNvPr>
            <p:cNvSpPr/>
            <p:nvPr/>
          </p:nvSpPr>
          <p:spPr>
            <a:xfrm>
              <a:off x="596900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9F80FAD-216E-6786-FE6D-88E31425BE68}"/>
                </a:ext>
              </a:extLst>
            </p:cNvPr>
            <p:cNvSpPr/>
            <p:nvPr/>
          </p:nvSpPr>
          <p:spPr>
            <a:xfrm>
              <a:off x="892174" y="6010275"/>
              <a:ext cx="152400" cy="152400"/>
            </a:xfrm>
            <a:prstGeom prst="ellipse">
              <a:avLst/>
            </a:prstGeom>
            <a:solidFill>
              <a:srgbClr val="126B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20B0A60-A513-6A68-99D6-26DFC37D0E4C}"/>
                </a:ext>
              </a:extLst>
            </p:cNvPr>
            <p:cNvSpPr/>
            <p:nvPr/>
          </p:nvSpPr>
          <p:spPr>
            <a:xfrm>
              <a:off x="1187448" y="6010275"/>
              <a:ext cx="152400" cy="152400"/>
            </a:xfrm>
            <a:prstGeom prst="ellipse">
              <a:avLst/>
            </a:prstGeom>
            <a:solidFill>
              <a:srgbClr val="83FF0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59C31B7-55BC-F118-654E-A2CAE856C665}"/>
              </a:ext>
            </a:extLst>
          </p:cNvPr>
          <p:cNvSpPr txBox="1"/>
          <p:nvPr/>
        </p:nvSpPr>
        <p:spPr>
          <a:xfrm>
            <a:off x="7242691" y="1786799"/>
            <a:ext cx="398859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39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AA8CF9-846F-AA0D-842D-4DCD525343F2}"/>
              </a:ext>
            </a:extLst>
          </p:cNvPr>
          <p:cNvSpPr txBox="1"/>
          <p:nvPr/>
        </p:nvSpPr>
        <p:spPr>
          <a:xfrm>
            <a:off x="7360184" y="3299763"/>
            <a:ext cx="1765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ln>
                  <a:gradFill>
                    <a:gsLst>
                      <a:gs pos="0">
                        <a:srgbClr val="83FF05"/>
                      </a:gs>
                      <a:gs pos="100000">
                        <a:srgbClr val="83FF0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PART</a:t>
            </a:r>
            <a:endParaRPr lang="zh-CN" altLang="en-US" sz="3600" i="1" dirty="0">
              <a:ln>
                <a:gradFill>
                  <a:gsLst>
                    <a:gs pos="0">
                      <a:srgbClr val="83FF05"/>
                    </a:gs>
                    <a:gs pos="100000">
                      <a:srgbClr val="83FF0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6C99E1-C51A-B1F2-C59E-64389EE3519E}"/>
              </a:ext>
            </a:extLst>
          </p:cNvPr>
          <p:cNvGrpSpPr/>
          <p:nvPr/>
        </p:nvGrpSpPr>
        <p:grpSpPr>
          <a:xfrm>
            <a:off x="1882601" y="2304082"/>
            <a:ext cx="3867721" cy="985967"/>
            <a:chOff x="1779943" y="2743774"/>
            <a:chExt cx="3867721" cy="985967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50F4EA3-F6DE-E138-88A2-1B95B0752CC2}"/>
                </a:ext>
              </a:extLst>
            </p:cNvPr>
            <p:cNvSpPr/>
            <p:nvPr/>
          </p:nvSpPr>
          <p:spPr>
            <a:xfrm>
              <a:off x="1786229" y="2743774"/>
              <a:ext cx="3861435" cy="838664"/>
            </a:xfrm>
            <a:prstGeom prst="roundRect">
              <a:avLst>
                <a:gd name="adj" fmla="val 5257"/>
              </a:avLst>
            </a:prstGeom>
            <a:gradFill flip="none" rotWithShape="1">
              <a:gsLst>
                <a:gs pos="0">
                  <a:srgbClr val="126BFF"/>
                </a:gs>
                <a:gs pos="100000">
                  <a:srgbClr val="83FF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7332F37-8303-9272-B328-1AC0C60602A2}"/>
                </a:ext>
              </a:extLst>
            </p:cNvPr>
            <p:cNvSpPr/>
            <p:nvPr/>
          </p:nvSpPr>
          <p:spPr>
            <a:xfrm>
              <a:off x="1779943" y="2845569"/>
              <a:ext cx="3863261" cy="884172"/>
            </a:xfrm>
            <a:custGeom>
              <a:avLst/>
              <a:gdLst>
                <a:gd name="connsiteX0" fmla="*/ 67194 w 3863261"/>
                <a:gd name="connsiteY0" fmla="*/ 0 h 884172"/>
                <a:gd name="connsiteX1" fmla="*/ 164335 w 3863261"/>
                <a:gd name="connsiteY1" fmla="*/ 0 h 884172"/>
                <a:gd name="connsiteX2" fmla="*/ 1011007 w 3863261"/>
                <a:gd name="connsiteY2" fmla="*/ 0 h 884172"/>
                <a:gd name="connsiteX3" fmla="*/ 1020043 w 3863261"/>
                <a:gd name="connsiteY3" fmla="*/ 0 h 884172"/>
                <a:gd name="connsiteX4" fmla="*/ 1090317 w 3863261"/>
                <a:gd name="connsiteY4" fmla="*/ 70274 h 884172"/>
                <a:gd name="connsiteX5" fmla="*/ 1090317 w 3863261"/>
                <a:gd name="connsiteY5" fmla="*/ 81317 h 884172"/>
                <a:gd name="connsiteX6" fmla="*/ 1090317 w 3863261"/>
                <a:gd name="connsiteY6" fmla="*/ 142737 h 884172"/>
                <a:gd name="connsiteX7" fmla="*/ 1158677 w 3863261"/>
                <a:gd name="connsiteY7" fmla="*/ 211097 h 884172"/>
                <a:gd name="connsiteX8" fmla="*/ 1236239 w 3863261"/>
                <a:gd name="connsiteY8" fmla="*/ 211097 h 884172"/>
                <a:gd name="connsiteX9" fmla="*/ 1236240 w 3863261"/>
                <a:gd name="connsiteY9" fmla="*/ 211098 h 884172"/>
                <a:gd name="connsiteX10" fmla="*/ 2253908 w 3863261"/>
                <a:gd name="connsiteY10" fmla="*/ 211098 h 884172"/>
                <a:gd name="connsiteX11" fmla="*/ 2253913 w 3863261"/>
                <a:gd name="connsiteY11" fmla="*/ 211099 h 884172"/>
                <a:gd name="connsiteX12" fmla="*/ 2694595 w 3863261"/>
                <a:gd name="connsiteY12" fmla="*/ 211099 h 884172"/>
                <a:gd name="connsiteX13" fmla="*/ 2845602 w 3863261"/>
                <a:gd name="connsiteY13" fmla="*/ 211099 h 884172"/>
                <a:gd name="connsiteX14" fmla="*/ 2902721 w 3863261"/>
                <a:gd name="connsiteY14" fmla="*/ 211099 h 884172"/>
                <a:gd name="connsiteX15" fmla="*/ 3598016 w 3863261"/>
                <a:gd name="connsiteY15" fmla="*/ 211099 h 884172"/>
                <a:gd name="connsiteX16" fmla="*/ 3806142 w 3863261"/>
                <a:gd name="connsiteY16" fmla="*/ 211099 h 884172"/>
                <a:gd name="connsiteX17" fmla="*/ 3863261 w 3863261"/>
                <a:gd name="connsiteY17" fmla="*/ 268217 h 884172"/>
                <a:gd name="connsiteX18" fmla="*/ 3863261 w 3863261"/>
                <a:gd name="connsiteY18" fmla="*/ 349441 h 884172"/>
                <a:gd name="connsiteX19" fmla="*/ 3863261 w 3863261"/>
                <a:gd name="connsiteY19" fmla="*/ 745830 h 884172"/>
                <a:gd name="connsiteX20" fmla="*/ 3863261 w 3863261"/>
                <a:gd name="connsiteY20" fmla="*/ 827054 h 884172"/>
                <a:gd name="connsiteX21" fmla="*/ 3806142 w 3863261"/>
                <a:gd name="connsiteY21" fmla="*/ 884172 h 884172"/>
                <a:gd name="connsiteX22" fmla="*/ 3598016 w 3863261"/>
                <a:gd name="connsiteY22" fmla="*/ 884172 h 884172"/>
                <a:gd name="connsiteX23" fmla="*/ 2902721 w 3863261"/>
                <a:gd name="connsiteY23" fmla="*/ 884172 h 884172"/>
                <a:gd name="connsiteX24" fmla="*/ 2845602 w 3863261"/>
                <a:gd name="connsiteY24" fmla="*/ 884172 h 884172"/>
                <a:gd name="connsiteX25" fmla="*/ 2694595 w 3863261"/>
                <a:gd name="connsiteY25" fmla="*/ 884172 h 884172"/>
                <a:gd name="connsiteX26" fmla="*/ 1942181 w 3863261"/>
                <a:gd name="connsiteY26" fmla="*/ 884172 h 884172"/>
                <a:gd name="connsiteX27" fmla="*/ 1942181 w 3863261"/>
                <a:gd name="connsiteY27" fmla="*/ 884171 h 884172"/>
                <a:gd name="connsiteX28" fmla="*/ 1020043 w 3863261"/>
                <a:gd name="connsiteY28" fmla="*/ 884171 h 884172"/>
                <a:gd name="connsiteX29" fmla="*/ 1011007 w 3863261"/>
                <a:gd name="connsiteY29" fmla="*/ 884171 h 884172"/>
                <a:gd name="connsiteX30" fmla="*/ 164335 w 3863261"/>
                <a:gd name="connsiteY30" fmla="*/ 884171 h 884172"/>
                <a:gd name="connsiteX31" fmla="*/ 67194 w 3863261"/>
                <a:gd name="connsiteY31" fmla="*/ 884171 h 884172"/>
                <a:gd name="connsiteX32" fmla="*/ 0 w 3863261"/>
                <a:gd name="connsiteY32" fmla="*/ 816978 h 884172"/>
                <a:gd name="connsiteX33" fmla="*/ 0 w 3863261"/>
                <a:gd name="connsiteY33" fmla="*/ 735754 h 884172"/>
                <a:gd name="connsiteX34" fmla="*/ 0 w 3863261"/>
                <a:gd name="connsiteY34" fmla="*/ 148417 h 884172"/>
                <a:gd name="connsiteX35" fmla="*/ 0 w 3863261"/>
                <a:gd name="connsiteY35" fmla="*/ 67194 h 884172"/>
                <a:gd name="connsiteX36" fmla="*/ 67194 w 3863261"/>
                <a:gd name="connsiteY36" fmla="*/ 0 h 88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63261" h="884172">
                  <a:moveTo>
                    <a:pt x="67194" y="0"/>
                  </a:moveTo>
                  <a:lnTo>
                    <a:pt x="164335" y="0"/>
                  </a:lnTo>
                  <a:lnTo>
                    <a:pt x="1011007" y="0"/>
                  </a:lnTo>
                  <a:lnTo>
                    <a:pt x="1020043" y="0"/>
                  </a:lnTo>
                  <a:cubicBezTo>
                    <a:pt x="1058854" y="0"/>
                    <a:pt x="1090317" y="31463"/>
                    <a:pt x="1090317" y="70274"/>
                  </a:cubicBezTo>
                  <a:lnTo>
                    <a:pt x="1090317" y="81317"/>
                  </a:lnTo>
                  <a:lnTo>
                    <a:pt x="1090317" y="142737"/>
                  </a:lnTo>
                  <a:cubicBezTo>
                    <a:pt x="1090317" y="180491"/>
                    <a:pt x="1120923" y="211097"/>
                    <a:pt x="1158677" y="211097"/>
                  </a:cubicBezTo>
                  <a:lnTo>
                    <a:pt x="1236239" y="211097"/>
                  </a:lnTo>
                  <a:lnTo>
                    <a:pt x="1236240" y="211098"/>
                  </a:lnTo>
                  <a:lnTo>
                    <a:pt x="2253908" y="211098"/>
                  </a:lnTo>
                  <a:lnTo>
                    <a:pt x="2253913" y="211099"/>
                  </a:lnTo>
                  <a:lnTo>
                    <a:pt x="2694595" y="211099"/>
                  </a:lnTo>
                  <a:lnTo>
                    <a:pt x="2845602" y="211099"/>
                  </a:lnTo>
                  <a:lnTo>
                    <a:pt x="2902721" y="211099"/>
                  </a:lnTo>
                  <a:lnTo>
                    <a:pt x="3598016" y="211099"/>
                  </a:lnTo>
                  <a:lnTo>
                    <a:pt x="3806142" y="211099"/>
                  </a:lnTo>
                  <a:cubicBezTo>
                    <a:pt x="3837688" y="211099"/>
                    <a:pt x="3863261" y="236671"/>
                    <a:pt x="3863261" y="268217"/>
                  </a:cubicBezTo>
                  <a:lnTo>
                    <a:pt x="3863261" y="349441"/>
                  </a:lnTo>
                  <a:lnTo>
                    <a:pt x="3863261" y="745830"/>
                  </a:lnTo>
                  <a:lnTo>
                    <a:pt x="3863261" y="827054"/>
                  </a:lnTo>
                  <a:cubicBezTo>
                    <a:pt x="3863261" y="858600"/>
                    <a:pt x="3837688" y="884172"/>
                    <a:pt x="3806142" y="884172"/>
                  </a:cubicBezTo>
                  <a:lnTo>
                    <a:pt x="3598016" y="884172"/>
                  </a:lnTo>
                  <a:lnTo>
                    <a:pt x="2902721" y="884172"/>
                  </a:lnTo>
                  <a:lnTo>
                    <a:pt x="2845602" y="884172"/>
                  </a:lnTo>
                  <a:lnTo>
                    <a:pt x="2694595" y="884172"/>
                  </a:lnTo>
                  <a:lnTo>
                    <a:pt x="1942181" y="884172"/>
                  </a:lnTo>
                  <a:lnTo>
                    <a:pt x="1942181" y="884171"/>
                  </a:lnTo>
                  <a:lnTo>
                    <a:pt x="1020043" y="884171"/>
                  </a:lnTo>
                  <a:lnTo>
                    <a:pt x="1011007" y="884171"/>
                  </a:lnTo>
                  <a:lnTo>
                    <a:pt x="164335" y="884171"/>
                  </a:lnTo>
                  <a:lnTo>
                    <a:pt x="67194" y="884171"/>
                  </a:lnTo>
                  <a:cubicBezTo>
                    <a:pt x="30083" y="884171"/>
                    <a:pt x="0" y="854088"/>
                    <a:pt x="0" y="816978"/>
                  </a:cubicBezTo>
                  <a:lnTo>
                    <a:pt x="0" y="735754"/>
                  </a:lnTo>
                  <a:lnTo>
                    <a:pt x="0" y="148417"/>
                  </a:lnTo>
                  <a:lnTo>
                    <a:pt x="0" y="67194"/>
                  </a:lnTo>
                  <a:cubicBezTo>
                    <a:pt x="0" y="30084"/>
                    <a:pt x="30083" y="0"/>
                    <a:pt x="67194" y="0"/>
                  </a:cubicBezTo>
                  <a:close/>
                </a:path>
              </a:pathLst>
            </a:custGeom>
            <a:solidFill>
              <a:schemeClr val="bg1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26A06F-CE27-1E0F-27E6-1C00BFD408FC}"/>
                </a:ext>
              </a:extLst>
            </p:cNvPr>
            <p:cNvSpPr txBox="1"/>
            <p:nvPr/>
          </p:nvSpPr>
          <p:spPr>
            <a:xfrm>
              <a:off x="2630621" y="3161723"/>
              <a:ext cx="22783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184AD75-3BD1-1A33-163E-1B41CAE5A8E6}"/>
              </a:ext>
            </a:extLst>
          </p:cNvPr>
          <p:cNvSpPr txBox="1"/>
          <p:nvPr/>
        </p:nvSpPr>
        <p:spPr>
          <a:xfrm>
            <a:off x="1774370" y="3505844"/>
            <a:ext cx="519660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1788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7E95C587-7501-B7E1-FFBF-29476404FA74}"/>
              </a:ext>
            </a:extLst>
          </p:cNvPr>
          <p:cNvSpPr txBox="1"/>
          <p:nvPr/>
        </p:nvSpPr>
        <p:spPr>
          <a:xfrm>
            <a:off x="2298762" y="499797"/>
            <a:ext cx="290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5EE63-7010-93F3-EB19-2A01450D1798}"/>
              </a:ext>
            </a:extLst>
          </p:cNvPr>
          <p:cNvSpPr txBox="1"/>
          <p:nvPr/>
        </p:nvSpPr>
        <p:spPr>
          <a:xfrm>
            <a:off x="799624" y="34940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126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126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905D3C-4B34-FDE4-C852-971FD14DA49E}"/>
              </a:ext>
            </a:extLst>
          </p:cNvPr>
          <p:cNvSpPr txBox="1"/>
          <p:nvPr/>
        </p:nvSpPr>
        <p:spPr>
          <a:xfrm>
            <a:off x="5183702" y="536215"/>
            <a:ext cx="2717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8" name="Group 1"/>
          <p:cNvGrpSpPr/>
          <p:nvPr/>
        </p:nvGrpSpPr>
        <p:grpSpPr>
          <a:xfrm>
            <a:off x="4293449" y="1975632"/>
            <a:ext cx="3607922" cy="3485498"/>
            <a:chOff x="4233079" y="1728902"/>
            <a:chExt cx="3728658" cy="3602139"/>
          </a:xfrm>
        </p:grpSpPr>
        <p:sp>
          <p:nvSpPr>
            <p:cNvPr id="2" name="íślíḋè-Freeform: Shape 42"/>
            <p:cNvSpPr/>
            <p:nvPr/>
          </p:nvSpPr>
          <p:spPr bwMode="auto">
            <a:xfrm>
              <a:off x="4233079" y="2780928"/>
              <a:ext cx="1864329" cy="1512113"/>
            </a:xfrm>
            <a:custGeom>
              <a:avLst/>
              <a:gdLst>
                <a:gd name="T0" fmla="*/ 0 w 270"/>
                <a:gd name="T1" fmla="*/ 0 h 227"/>
                <a:gd name="T2" fmla="*/ 0 w 270"/>
                <a:gd name="T3" fmla="*/ 14207021 h 227"/>
                <a:gd name="T4" fmla="*/ 0 w 270"/>
                <a:gd name="T5" fmla="*/ 2147483646 h 227"/>
                <a:gd name="T6" fmla="*/ 14204775 w 270"/>
                <a:gd name="T7" fmla="*/ 2147483646 h 227"/>
                <a:gd name="T8" fmla="*/ 2147483646 w 270"/>
                <a:gd name="T9" fmla="*/ 1605581885 h 227"/>
                <a:gd name="T10" fmla="*/ 0 w 270"/>
                <a:gd name="T11" fmla="*/ 0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2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56"/>
                    <a:pt x="7" y="168"/>
                    <a:pt x="0" y="224"/>
                  </a:cubicBezTo>
                  <a:cubicBezTo>
                    <a:pt x="0" y="227"/>
                    <a:pt x="1" y="227"/>
                    <a:pt x="1" y="227"/>
                  </a:cubicBezTo>
                  <a:cubicBezTo>
                    <a:pt x="62" y="200"/>
                    <a:pt x="270" y="113"/>
                    <a:pt x="270" y="1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3FF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íślíḋè-Freeform: Shape 43"/>
            <p:cNvSpPr/>
            <p:nvPr/>
          </p:nvSpPr>
          <p:spPr bwMode="auto">
            <a:xfrm>
              <a:off x="4233079" y="1734513"/>
              <a:ext cx="1864329" cy="1798265"/>
            </a:xfrm>
            <a:custGeom>
              <a:avLst/>
              <a:gdLst>
                <a:gd name="T0" fmla="*/ 2147483646 w 270"/>
                <a:gd name="T1" fmla="*/ 0 h 270"/>
                <a:gd name="T2" fmla="*/ 2147483646 w 270"/>
                <a:gd name="T3" fmla="*/ 0 h 270"/>
                <a:gd name="T4" fmla="*/ 0 w 270"/>
                <a:gd name="T5" fmla="*/ 2147483646 h 270"/>
                <a:gd name="T6" fmla="*/ 0 w 270"/>
                <a:gd name="T7" fmla="*/ 2147483646 h 270"/>
                <a:gd name="T8" fmla="*/ 2147483646 w 270"/>
                <a:gd name="T9" fmla="*/ 2147483646 h 270"/>
                <a:gd name="T10" fmla="*/ 2147483646 w 270"/>
                <a:gd name="T11" fmla="*/ 0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70"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25" y="46"/>
                    <a:pt x="47" y="125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2" y="182"/>
                    <a:pt x="270" y="270"/>
                    <a:pt x="270" y="270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FFFD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ślíḋè-Freeform: Shape 44"/>
            <p:cNvSpPr/>
            <p:nvPr/>
          </p:nvSpPr>
          <p:spPr bwMode="auto">
            <a:xfrm>
              <a:off x="5317938" y="1734513"/>
              <a:ext cx="1547305" cy="1798265"/>
            </a:xfrm>
            <a:custGeom>
              <a:avLst/>
              <a:gdLst>
                <a:gd name="T0" fmla="*/ 2147483646 w 224"/>
                <a:gd name="T1" fmla="*/ 0 h 270"/>
                <a:gd name="T2" fmla="*/ 2147483646 w 224"/>
                <a:gd name="T3" fmla="*/ 0 h 270"/>
                <a:gd name="T4" fmla="*/ 0 w 224"/>
                <a:gd name="T5" fmla="*/ 0 h 270"/>
                <a:gd name="T6" fmla="*/ 0 w 224"/>
                <a:gd name="T7" fmla="*/ 0 h 270"/>
                <a:gd name="T8" fmla="*/ 1606322789 w 224"/>
                <a:gd name="T9" fmla="*/ 2147483646 h 270"/>
                <a:gd name="T10" fmla="*/ 2147483646 w 224"/>
                <a:gd name="T11" fmla="*/ 0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4" h="270">
                  <a:moveTo>
                    <a:pt x="224" y="0"/>
                  </a:moveTo>
                  <a:cubicBezTo>
                    <a:pt x="223" y="0"/>
                    <a:pt x="223" y="0"/>
                    <a:pt x="223" y="0"/>
                  </a:cubicBezTo>
                  <a:cubicBezTo>
                    <a:pt x="168" y="9"/>
                    <a:pt x="57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61"/>
                    <a:pt x="113" y="270"/>
                    <a:pt x="113" y="270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83FF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íślíḋè-Freeform: Shape 45"/>
            <p:cNvSpPr/>
            <p:nvPr/>
          </p:nvSpPr>
          <p:spPr bwMode="auto">
            <a:xfrm>
              <a:off x="6097408" y="1728902"/>
              <a:ext cx="1858512" cy="1803875"/>
            </a:xfrm>
            <a:custGeom>
              <a:avLst/>
              <a:gdLst>
                <a:gd name="T0" fmla="*/ 2147483646 w 269"/>
                <a:gd name="T1" fmla="*/ 2147483646 h 271"/>
                <a:gd name="T2" fmla="*/ 2147483646 w 269"/>
                <a:gd name="T3" fmla="*/ 2147483646 h 271"/>
                <a:gd name="T4" fmla="*/ 1564292725 w 269"/>
                <a:gd name="T5" fmla="*/ 0 h 271"/>
                <a:gd name="T6" fmla="*/ 1564292725 w 269"/>
                <a:gd name="T7" fmla="*/ 0 h 271"/>
                <a:gd name="T8" fmla="*/ 0 w 269"/>
                <a:gd name="T9" fmla="*/ 2147483646 h 271"/>
                <a:gd name="T10" fmla="*/ 2147483646 w 269"/>
                <a:gd name="T11" fmla="*/ 2147483646 h 2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9" h="271">
                  <a:moveTo>
                    <a:pt x="269" y="158"/>
                  </a:moveTo>
                  <a:cubicBezTo>
                    <a:pt x="269" y="158"/>
                    <a:pt x="269" y="158"/>
                    <a:pt x="269" y="158"/>
                  </a:cubicBezTo>
                  <a:cubicBezTo>
                    <a:pt x="223" y="125"/>
                    <a:pt x="144" y="47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86" y="62"/>
                    <a:pt x="0" y="271"/>
                    <a:pt x="0" y="271"/>
                  </a:cubicBezTo>
                  <a:cubicBezTo>
                    <a:pt x="269" y="158"/>
                    <a:pt x="269" y="158"/>
                    <a:pt x="269" y="158"/>
                  </a:cubicBezTo>
                </a:path>
              </a:pathLst>
            </a:custGeom>
            <a:solidFill>
              <a:srgbClr val="126B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ślíḋè-Freeform: Shape 46"/>
            <p:cNvSpPr/>
            <p:nvPr/>
          </p:nvSpPr>
          <p:spPr bwMode="auto">
            <a:xfrm>
              <a:off x="6097408" y="2775317"/>
              <a:ext cx="1864329" cy="1489670"/>
            </a:xfrm>
            <a:custGeom>
              <a:avLst/>
              <a:gdLst>
                <a:gd name="T0" fmla="*/ 2147483646 w 270"/>
                <a:gd name="T1" fmla="*/ 2147483646 h 224"/>
                <a:gd name="T2" fmla="*/ 2147483646 w 270"/>
                <a:gd name="T3" fmla="*/ 2147483646 h 224"/>
                <a:gd name="T4" fmla="*/ 2147483646 w 270"/>
                <a:gd name="T5" fmla="*/ 0 h 224"/>
                <a:gd name="T6" fmla="*/ 2147483646 w 270"/>
                <a:gd name="T7" fmla="*/ 0 h 224"/>
                <a:gd name="T8" fmla="*/ 0 w 270"/>
                <a:gd name="T9" fmla="*/ 1614454780 h 224"/>
                <a:gd name="T10" fmla="*/ 2147483646 w 270"/>
                <a:gd name="T11" fmla="*/ 2147483646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24">
                  <a:moveTo>
                    <a:pt x="269" y="224"/>
                  </a:moveTo>
                  <a:cubicBezTo>
                    <a:pt x="270" y="223"/>
                    <a:pt x="270" y="223"/>
                    <a:pt x="270" y="223"/>
                  </a:cubicBezTo>
                  <a:cubicBezTo>
                    <a:pt x="260" y="168"/>
                    <a:pt x="259" y="57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08" y="27"/>
                    <a:pt x="0" y="114"/>
                    <a:pt x="0" y="114"/>
                  </a:cubicBezTo>
                  <a:cubicBezTo>
                    <a:pt x="269" y="224"/>
                    <a:pt x="269" y="224"/>
                    <a:pt x="269" y="224"/>
                  </a:cubicBezTo>
                </a:path>
              </a:pathLst>
            </a:custGeom>
            <a:solidFill>
              <a:srgbClr val="83FF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íślíḋè-Freeform: Shape 47"/>
            <p:cNvSpPr/>
            <p:nvPr/>
          </p:nvSpPr>
          <p:spPr bwMode="auto">
            <a:xfrm>
              <a:off x="6097408" y="3532776"/>
              <a:ext cx="1864329" cy="1784237"/>
            </a:xfrm>
            <a:custGeom>
              <a:avLst/>
              <a:gdLst>
                <a:gd name="T0" fmla="*/ 1605071703 w 270"/>
                <a:gd name="T1" fmla="*/ 2147483646 h 268"/>
                <a:gd name="T2" fmla="*/ 1605071703 w 270"/>
                <a:gd name="T3" fmla="*/ 2147483646 h 268"/>
                <a:gd name="T4" fmla="*/ 2147483646 w 270"/>
                <a:gd name="T5" fmla="*/ 1547028678 h 268"/>
                <a:gd name="T6" fmla="*/ 2147483646 w 270"/>
                <a:gd name="T7" fmla="*/ 1547028678 h 268"/>
                <a:gd name="T8" fmla="*/ 0 w 270"/>
                <a:gd name="T9" fmla="*/ 0 h 268"/>
                <a:gd name="T10" fmla="*/ 1605071703 w 270"/>
                <a:gd name="T11" fmla="*/ 2147483646 h 2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0" h="268">
                  <a:moveTo>
                    <a:pt x="113" y="268"/>
                  </a:moveTo>
                  <a:cubicBezTo>
                    <a:pt x="113" y="268"/>
                    <a:pt x="113" y="268"/>
                    <a:pt x="113" y="268"/>
                  </a:cubicBezTo>
                  <a:cubicBezTo>
                    <a:pt x="146" y="222"/>
                    <a:pt x="223" y="143"/>
                    <a:pt x="270" y="109"/>
                  </a:cubicBezTo>
                  <a:cubicBezTo>
                    <a:pt x="270" y="109"/>
                    <a:pt x="270" y="109"/>
                    <a:pt x="270" y="109"/>
                  </a:cubicBezTo>
                  <a:cubicBezTo>
                    <a:pt x="208" y="85"/>
                    <a:pt x="0" y="0"/>
                    <a:pt x="0" y="0"/>
                  </a:cubicBezTo>
                  <a:cubicBezTo>
                    <a:pt x="113" y="268"/>
                    <a:pt x="113" y="268"/>
                    <a:pt x="113" y="268"/>
                  </a:cubicBezTo>
                </a:path>
              </a:pathLst>
            </a:custGeom>
            <a:solidFill>
              <a:srgbClr val="126B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íślíḋè-Freeform: Shape 48"/>
            <p:cNvSpPr/>
            <p:nvPr/>
          </p:nvSpPr>
          <p:spPr bwMode="auto">
            <a:xfrm>
              <a:off x="5338297" y="3532776"/>
              <a:ext cx="1547305" cy="1798265"/>
            </a:xfrm>
            <a:custGeom>
              <a:avLst/>
              <a:gdLst>
                <a:gd name="T0" fmla="*/ 0 w 224"/>
                <a:gd name="T1" fmla="*/ 2147483646 h 270"/>
                <a:gd name="T2" fmla="*/ 0 w 224"/>
                <a:gd name="T3" fmla="*/ 2147483646 h 270"/>
                <a:gd name="T4" fmla="*/ 2147483646 w 224"/>
                <a:gd name="T5" fmla="*/ 2147483646 h 270"/>
                <a:gd name="T6" fmla="*/ 2147483646 w 224"/>
                <a:gd name="T7" fmla="*/ 2147483646 h 270"/>
                <a:gd name="T8" fmla="*/ 1563676784 w 224"/>
                <a:gd name="T9" fmla="*/ 0 h 270"/>
                <a:gd name="T10" fmla="*/ 0 w 224"/>
                <a:gd name="T11" fmla="*/ 2147483646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4" h="270">
                  <a:moveTo>
                    <a:pt x="0" y="270"/>
                  </a:moveTo>
                  <a:cubicBezTo>
                    <a:pt x="0" y="270"/>
                    <a:pt x="0" y="270"/>
                    <a:pt x="0" y="270"/>
                  </a:cubicBezTo>
                  <a:cubicBezTo>
                    <a:pt x="56" y="260"/>
                    <a:pt x="167" y="259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196" y="207"/>
                    <a:pt x="110" y="0"/>
                    <a:pt x="110" y="0"/>
                  </a:cubicBezTo>
                  <a:cubicBezTo>
                    <a:pt x="0" y="270"/>
                    <a:pt x="0" y="270"/>
                    <a:pt x="0" y="270"/>
                  </a:cubicBezTo>
                </a:path>
              </a:pathLst>
            </a:custGeom>
            <a:solidFill>
              <a:srgbClr val="83FF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íślíḋè-Freeform: Shape 49"/>
            <p:cNvSpPr/>
            <p:nvPr/>
          </p:nvSpPr>
          <p:spPr bwMode="auto">
            <a:xfrm>
              <a:off x="4238896" y="3532776"/>
              <a:ext cx="1858512" cy="1798265"/>
            </a:xfrm>
            <a:custGeom>
              <a:avLst/>
              <a:gdLst>
                <a:gd name="T0" fmla="*/ 0 w 269"/>
                <a:gd name="T1" fmla="*/ 1619276478 h 270"/>
                <a:gd name="T2" fmla="*/ 0 w 269"/>
                <a:gd name="T3" fmla="*/ 1619276478 h 270"/>
                <a:gd name="T4" fmla="*/ 2147483646 w 269"/>
                <a:gd name="T5" fmla="*/ 2147483646 h 270"/>
                <a:gd name="T6" fmla="*/ 2147483646 w 269"/>
                <a:gd name="T7" fmla="*/ 2147483646 h 270"/>
                <a:gd name="T8" fmla="*/ 2147483646 w 269"/>
                <a:gd name="T9" fmla="*/ 0 h 270"/>
                <a:gd name="T10" fmla="*/ 0 w 269"/>
                <a:gd name="T11" fmla="*/ 1619276478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9" h="270">
                  <a:moveTo>
                    <a:pt x="0" y="114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47" y="146"/>
                    <a:pt x="126" y="224"/>
                    <a:pt x="160" y="270"/>
                  </a:cubicBezTo>
                  <a:cubicBezTo>
                    <a:pt x="160" y="270"/>
                    <a:pt x="160" y="270"/>
                    <a:pt x="160" y="270"/>
                  </a:cubicBezTo>
                  <a:cubicBezTo>
                    <a:pt x="183" y="208"/>
                    <a:pt x="269" y="0"/>
                    <a:pt x="269" y="0"/>
                  </a:cubicBezTo>
                  <a:cubicBezTo>
                    <a:pt x="0" y="114"/>
                    <a:pt x="0" y="114"/>
                    <a:pt x="0" y="114"/>
                  </a:cubicBezTo>
                </a:path>
              </a:pathLst>
            </a:custGeom>
            <a:solidFill>
              <a:srgbClr val="FFFD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íślíḋè-Freeform: Shape 51"/>
            <p:cNvSpPr/>
            <p:nvPr/>
          </p:nvSpPr>
          <p:spPr bwMode="auto">
            <a:xfrm>
              <a:off x="4238896" y="1782204"/>
              <a:ext cx="1864329" cy="3475896"/>
            </a:xfrm>
            <a:custGeom>
              <a:avLst/>
              <a:gdLst>
                <a:gd name="T0" fmla="*/ 1988585545 w 270"/>
                <a:gd name="T1" fmla="*/ 2147483646 h 522"/>
                <a:gd name="T2" fmla="*/ 2144834298 w 270"/>
                <a:gd name="T3" fmla="*/ 2147483646 h 522"/>
                <a:gd name="T4" fmla="*/ 2144834298 w 270"/>
                <a:gd name="T5" fmla="*/ 2147483646 h 522"/>
                <a:gd name="T6" fmla="*/ 2144834298 w 270"/>
                <a:gd name="T7" fmla="*/ 2147483646 h 522"/>
                <a:gd name="T8" fmla="*/ 1988585545 w 270"/>
                <a:gd name="T9" fmla="*/ 2147483646 h 522"/>
                <a:gd name="T10" fmla="*/ 369309067 w 270"/>
                <a:gd name="T11" fmla="*/ 2147483646 h 522"/>
                <a:gd name="T12" fmla="*/ 497148271 w 270"/>
                <a:gd name="T13" fmla="*/ 2147483646 h 522"/>
                <a:gd name="T14" fmla="*/ 454533947 w 270"/>
                <a:gd name="T15" fmla="*/ 2147483646 h 522"/>
                <a:gd name="T16" fmla="*/ 383513842 w 270"/>
                <a:gd name="T17" fmla="*/ 2147483646 h 522"/>
                <a:gd name="T18" fmla="*/ 383513842 w 270"/>
                <a:gd name="T19" fmla="*/ 2147483646 h 522"/>
                <a:gd name="T20" fmla="*/ 369309067 w 270"/>
                <a:gd name="T21" fmla="*/ 2147483646 h 522"/>
                <a:gd name="T22" fmla="*/ 14204775 w 270"/>
                <a:gd name="T23" fmla="*/ 2147483646 h 522"/>
                <a:gd name="T24" fmla="*/ 0 w 270"/>
                <a:gd name="T25" fmla="*/ 2147483646 h 522"/>
                <a:gd name="T26" fmla="*/ 0 w 270"/>
                <a:gd name="T27" fmla="*/ 2147483646 h 522"/>
                <a:gd name="T28" fmla="*/ 0 w 270"/>
                <a:gd name="T29" fmla="*/ 2147483646 h 522"/>
                <a:gd name="T30" fmla="*/ 14204775 w 270"/>
                <a:gd name="T31" fmla="*/ 2147483646 h 522"/>
                <a:gd name="T32" fmla="*/ 227268858 w 270"/>
                <a:gd name="T33" fmla="*/ 1959331718 h 522"/>
                <a:gd name="T34" fmla="*/ 142040209 w 270"/>
                <a:gd name="T35" fmla="*/ 2030325220 h 522"/>
                <a:gd name="T36" fmla="*/ 142040209 w 270"/>
                <a:gd name="T37" fmla="*/ 2030325220 h 522"/>
                <a:gd name="T38" fmla="*/ 227268858 w 270"/>
                <a:gd name="T39" fmla="*/ 1959331718 h 522"/>
                <a:gd name="T40" fmla="*/ 1590870697 w 270"/>
                <a:gd name="T41" fmla="*/ 653109317 h 522"/>
                <a:gd name="T42" fmla="*/ 767027684 w 270"/>
                <a:gd name="T43" fmla="*/ 1490795709 h 522"/>
                <a:gd name="T44" fmla="*/ 909067893 w 270"/>
                <a:gd name="T45" fmla="*/ 1363014189 h 522"/>
                <a:gd name="T46" fmla="*/ 909067893 w 270"/>
                <a:gd name="T47" fmla="*/ 1348816242 h 522"/>
                <a:gd name="T48" fmla="*/ 1434621944 w 270"/>
                <a:gd name="T49" fmla="*/ 837686392 h 522"/>
                <a:gd name="T50" fmla="*/ 1434621944 w 270"/>
                <a:gd name="T51" fmla="*/ 823488445 h 522"/>
                <a:gd name="T52" fmla="*/ 1590870697 w 270"/>
                <a:gd name="T53" fmla="*/ 653109317 h 522"/>
                <a:gd name="T54" fmla="*/ 1676095577 w 270"/>
                <a:gd name="T55" fmla="*/ 567921637 h 522"/>
                <a:gd name="T56" fmla="*/ 1605071703 w 270"/>
                <a:gd name="T57" fmla="*/ 638911370 h 522"/>
                <a:gd name="T58" fmla="*/ 1676095577 w 270"/>
                <a:gd name="T59" fmla="*/ 567921637 h 522"/>
                <a:gd name="T60" fmla="*/ 1676095577 w 270"/>
                <a:gd name="T61" fmla="*/ 567921637 h 522"/>
                <a:gd name="T62" fmla="*/ 2102219974 w 270"/>
                <a:gd name="T63" fmla="*/ 70989734 h 522"/>
                <a:gd name="T64" fmla="*/ 1803931011 w 270"/>
                <a:gd name="T65" fmla="*/ 425942169 h 522"/>
                <a:gd name="T66" fmla="*/ 2102219974 w 270"/>
                <a:gd name="T67" fmla="*/ 70989734 h 522"/>
                <a:gd name="T68" fmla="*/ 2102219974 w 270"/>
                <a:gd name="T69" fmla="*/ 70989734 h 522"/>
                <a:gd name="T70" fmla="*/ 2102219974 w 270"/>
                <a:gd name="T71" fmla="*/ 70989734 h 522"/>
                <a:gd name="T72" fmla="*/ 2147483646 w 270"/>
                <a:gd name="T73" fmla="*/ 0 h 522"/>
                <a:gd name="T74" fmla="*/ 2147483646 w 270"/>
                <a:gd name="T75" fmla="*/ 0 h 522"/>
                <a:gd name="T76" fmla="*/ 2147483646 w 270"/>
                <a:gd name="T77" fmla="*/ 0 h 522"/>
                <a:gd name="T78" fmla="*/ 2147483646 w 270"/>
                <a:gd name="T79" fmla="*/ 0 h 522"/>
                <a:gd name="T80" fmla="*/ 2147483646 w 270"/>
                <a:gd name="T81" fmla="*/ 0 h 522"/>
                <a:gd name="T82" fmla="*/ 2147483646 w 270"/>
                <a:gd name="T83" fmla="*/ 0 h 522"/>
                <a:gd name="T84" fmla="*/ 2147483646 w 270"/>
                <a:gd name="T85" fmla="*/ 0 h 522"/>
                <a:gd name="T86" fmla="*/ 2147483646 w 270"/>
                <a:gd name="T87" fmla="*/ 0 h 5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70" h="522">
                  <a:moveTo>
                    <a:pt x="140" y="508"/>
                  </a:moveTo>
                  <a:cubicBezTo>
                    <a:pt x="144" y="513"/>
                    <a:pt x="148" y="518"/>
                    <a:pt x="151" y="522"/>
                  </a:cubicBezTo>
                  <a:cubicBezTo>
                    <a:pt x="151" y="522"/>
                    <a:pt x="151" y="522"/>
                    <a:pt x="151" y="522"/>
                  </a:cubicBezTo>
                  <a:cubicBezTo>
                    <a:pt x="151" y="522"/>
                    <a:pt x="151" y="522"/>
                    <a:pt x="151" y="522"/>
                  </a:cubicBezTo>
                  <a:cubicBezTo>
                    <a:pt x="148" y="518"/>
                    <a:pt x="144" y="513"/>
                    <a:pt x="140" y="508"/>
                  </a:cubicBezTo>
                  <a:moveTo>
                    <a:pt x="26" y="397"/>
                  </a:moveTo>
                  <a:cubicBezTo>
                    <a:pt x="29" y="399"/>
                    <a:pt x="32" y="402"/>
                    <a:pt x="35" y="405"/>
                  </a:cubicBezTo>
                  <a:cubicBezTo>
                    <a:pt x="34" y="404"/>
                    <a:pt x="33" y="403"/>
                    <a:pt x="32" y="402"/>
                  </a:cubicBezTo>
                  <a:cubicBezTo>
                    <a:pt x="31" y="401"/>
                    <a:pt x="29" y="399"/>
                    <a:pt x="27" y="398"/>
                  </a:cubicBezTo>
                  <a:cubicBezTo>
                    <a:pt x="27" y="398"/>
                    <a:pt x="27" y="398"/>
                    <a:pt x="27" y="398"/>
                  </a:cubicBezTo>
                  <a:cubicBezTo>
                    <a:pt x="27" y="397"/>
                    <a:pt x="26" y="397"/>
                    <a:pt x="26" y="397"/>
                  </a:cubicBezTo>
                  <a:moveTo>
                    <a:pt x="1" y="361"/>
                  </a:moveTo>
                  <a:cubicBezTo>
                    <a:pt x="0" y="361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1"/>
                    <a:pt x="1" y="361"/>
                  </a:cubicBezTo>
                  <a:moveTo>
                    <a:pt x="16" y="138"/>
                  </a:moveTo>
                  <a:cubicBezTo>
                    <a:pt x="14" y="140"/>
                    <a:pt x="12" y="141"/>
                    <a:pt x="10" y="14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2" y="141"/>
                    <a:pt x="14" y="140"/>
                    <a:pt x="16" y="138"/>
                  </a:cubicBezTo>
                  <a:moveTo>
                    <a:pt x="112" y="46"/>
                  </a:moveTo>
                  <a:cubicBezTo>
                    <a:pt x="94" y="66"/>
                    <a:pt x="73" y="87"/>
                    <a:pt x="54" y="105"/>
                  </a:cubicBezTo>
                  <a:cubicBezTo>
                    <a:pt x="57" y="102"/>
                    <a:pt x="60" y="99"/>
                    <a:pt x="64" y="96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76" y="84"/>
                    <a:pt x="89" y="71"/>
                    <a:pt x="101" y="59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5" y="54"/>
                    <a:pt x="108" y="50"/>
                    <a:pt x="112" y="46"/>
                  </a:cubicBezTo>
                  <a:moveTo>
                    <a:pt x="118" y="40"/>
                  </a:moveTo>
                  <a:cubicBezTo>
                    <a:pt x="117" y="41"/>
                    <a:pt x="115" y="43"/>
                    <a:pt x="113" y="45"/>
                  </a:cubicBezTo>
                  <a:cubicBezTo>
                    <a:pt x="115" y="43"/>
                    <a:pt x="116" y="42"/>
                    <a:pt x="118" y="40"/>
                  </a:cubicBezTo>
                  <a:cubicBezTo>
                    <a:pt x="118" y="40"/>
                    <a:pt x="118" y="40"/>
                    <a:pt x="118" y="40"/>
                  </a:cubicBezTo>
                  <a:moveTo>
                    <a:pt x="148" y="5"/>
                  </a:moveTo>
                  <a:cubicBezTo>
                    <a:pt x="142" y="13"/>
                    <a:pt x="135" y="21"/>
                    <a:pt x="127" y="30"/>
                  </a:cubicBezTo>
                  <a:cubicBezTo>
                    <a:pt x="135" y="21"/>
                    <a:pt x="142" y="13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moveTo>
                    <a:pt x="270" y="0"/>
                  </a:moveTo>
                  <a:cubicBezTo>
                    <a:pt x="268" y="0"/>
                    <a:pt x="266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6" y="0"/>
                    <a:pt x="268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íślíḋè-Freeform: Shape 58"/>
            <p:cNvSpPr/>
            <p:nvPr/>
          </p:nvSpPr>
          <p:spPr bwMode="auto">
            <a:xfrm>
              <a:off x="4233079" y="1734513"/>
              <a:ext cx="1809067" cy="1739350"/>
            </a:xfrm>
            <a:custGeom>
              <a:avLst/>
              <a:gdLst>
                <a:gd name="T0" fmla="*/ 2147483646 w 262"/>
                <a:gd name="T1" fmla="*/ 14220716 h 261"/>
                <a:gd name="T2" fmla="*/ 2116372123 w 262"/>
                <a:gd name="T3" fmla="*/ 170652357 h 261"/>
                <a:gd name="T4" fmla="*/ 156243047 w 262"/>
                <a:gd name="T5" fmla="*/ 2133148809 h 261"/>
                <a:gd name="T6" fmla="*/ 14204599 w 262"/>
                <a:gd name="T7" fmla="*/ 2147483646 h 261"/>
                <a:gd name="T8" fmla="*/ 0 w 262"/>
                <a:gd name="T9" fmla="*/ 2147483646 h 261"/>
                <a:gd name="T10" fmla="*/ 0 w 262"/>
                <a:gd name="T11" fmla="*/ 2147483646 h 261"/>
                <a:gd name="T12" fmla="*/ 0 w 262"/>
                <a:gd name="T13" fmla="*/ 2147483646 h 261"/>
                <a:gd name="T14" fmla="*/ 0 w 262"/>
                <a:gd name="T15" fmla="*/ 2147483646 h 261"/>
                <a:gd name="T16" fmla="*/ 1491403705 w 262"/>
                <a:gd name="T17" fmla="*/ 2147483646 h 261"/>
                <a:gd name="T18" fmla="*/ 1846499825 w 262"/>
                <a:gd name="T19" fmla="*/ 2147483646 h 261"/>
                <a:gd name="T20" fmla="*/ 2147483646 w 262"/>
                <a:gd name="T21" fmla="*/ 2147483646 h 261"/>
                <a:gd name="T22" fmla="*/ 2147483646 w 262"/>
                <a:gd name="T23" fmla="*/ 2147483646 h 261"/>
                <a:gd name="T24" fmla="*/ 2147483646 w 262"/>
                <a:gd name="T25" fmla="*/ 1521646729 h 261"/>
                <a:gd name="T26" fmla="*/ 2147483646 w 262"/>
                <a:gd name="T27" fmla="*/ 14220716 h 261"/>
                <a:gd name="T28" fmla="*/ 2147483646 w 262"/>
                <a:gd name="T29" fmla="*/ 0 h 261"/>
                <a:gd name="T30" fmla="*/ 2147483646 w 262"/>
                <a:gd name="T31" fmla="*/ 0 h 261"/>
                <a:gd name="T32" fmla="*/ 2147483646 w 262"/>
                <a:gd name="T33" fmla="*/ 0 h 261"/>
                <a:gd name="T34" fmla="*/ 2147483646 w 262"/>
                <a:gd name="T35" fmla="*/ 14220716 h 261"/>
                <a:gd name="T36" fmla="*/ 2147483646 w 262"/>
                <a:gd name="T37" fmla="*/ 0 h 2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62" h="261">
                  <a:moveTo>
                    <a:pt x="157" y="1"/>
                  </a:moveTo>
                  <a:cubicBezTo>
                    <a:pt x="155" y="4"/>
                    <a:pt x="152" y="8"/>
                    <a:pt x="149" y="12"/>
                  </a:cubicBezTo>
                  <a:cubicBezTo>
                    <a:pt x="115" y="55"/>
                    <a:pt x="54" y="116"/>
                    <a:pt x="11" y="150"/>
                  </a:cubicBezTo>
                  <a:cubicBezTo>
                    <a:pt x="8" y="153"/>
                    <a:pt x="4" y="155"/>
                    <a:pt x="1" y="158"/>
                  </a:cubicBezTo>
                  <a:cubicBezTo>
                    <a:pt x="1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2" y="167"/>
                    <a:pt x="62" y="183"/>
                    <a:pt x="105" y="201"/>
                  </a:cubicBezTo>
                  <a:cubicBezTo>
                    <a:pt x="113" y="204"/>
                    <a:pt x="121" y="208"/>
                    <a:pt x="130" y="211"/>
                  </a:cubicBezTo>
                  <a:cubicBezTo>
                    <a:pt x="177" y="231"/>
                    <a:pt x="225" y="251"/>
                    <a:pt x="250" y="261"/>
                  </a:cubicBezTo>
                  <a:cubicBezTo>
                    <a:pt x="252" y="256"/>
                    <a:pt x="256" y="252"/>
                    <a:pt x="262" y="250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184" y="63"/>
                    <a:pt x="167" y="23"/>
                    <a:pt x="157" y="1"/>
                  </a:cubicBezTo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8" y="0"/>
                    <a:pt x="158" y="1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126B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ślíḋè-Freeform: Shape 60"/>
            <p:cNvSpPr/>
            <p:nvPr/>
          </p:nvSpPr>
          <p:spPr bwMode="auto">
            <a:xfrm>
              <a:off x="5640777" y="3659020"/>
              <a:ext cx="395552" cy="945422"/>
            </a:xfrm>
            <a:custGeom>
              <a:avLst/>
              <a:gdLst>
                <a:gd name="T0" fmla="*/ 659953272 w 57"/>
                <a:gd name="T1" fmla="*/ 411631823 h 142"/>
                <a:gd name="T2" fmla="*/ 0 w 57"/>
                <a:gd name="T3" fmla="*/ 2015578593 h 142"/>
                <a:gd name="T4" fmla="*/ 14347881 w 57"/>
                <a:gd name="T5" fmla="*/ 2001382573 h 142"/>
                <a:gd name="T6" fmla="*/ 659953272 w 57"/>
                <a:gd name="T7" fmla="*/ 411631823 h 142"/>
                <a:gd name="T8" fmla="*/ 817768596 w 57"/>
                <a:gd name="T9" fmla="*/ 0 h 142"/>
                <a:gd name="T10" fmla="*/ 659953272 w 57"/>
                <a:gd name="T11" fmla="*/ 397439571 h 142"/>
                <a:gd name="T12" fmla="*/ 817768596 w 57"/>
                <a:gd name="T13" fmla="*/ 0 h 142"/>
                <a:gd name="T14" fmla="*/ 817768596 w 57"/>
                <a:gd name="T15" fmla="*/ 0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" h="142">
                  <a:moveTo>
                    <a:pt x="46" y="29"/>
                  </a:moveTo>
                  <a:cubicBezTo>
                    <a:pt x="33" y="60"/>
                    <a:pt x="16" y="102"/>
                    <a:pt x="0" y="142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6" y="101"/>
                    <a:pt x="33" y="60"/>
                    <a:pt x="46" y="29"/>
                  </a:cubicBezTo>
                  <a:moveTo>
                    <a:pt x="57" y="0"/>
                  </a:moveTo>
                  <a:cubicBezTo>
                    <a:pt x="46" y="28"/>
                    <a:pt x="46" y="28"/>
                    <a:pt x="46" y="2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1D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ślíḋè-Freeform: Shape 62"/>
            <p:cNvSpPr/>
            <p:nvPr/>
          </p:nvSpPr>
          <p:spPr bwMode="auto">
            <a:xfrm>
              <a:off x="4238896" y="3586079"/>
              <a:ext cx="1797433" cy="1744961"/>
            </a:xfrm>
            <a:custGeom>
              <a:avLst/>
              <a:gdLst>
                <a:gd name="T0" fmla="*/ 2147483646 w 260"/>
                <a:gd name="T1" fmla="*/ 0 h 262"/>
                <a:gd name="T2" fmla="*/ 811582974 w 260"/>
                <a:gd name="T3" fmla="*/ 1164713013 h 262"/>
                <a:gd name="T4" fmla="*/ 811582974 w 260"/>
                <a:gd name="T5" fmla="*/ 1164713013 h 262"/>
                <a:gd name="T6" fmla="*/ 0 w 260"/>
                <a:gd name="T7" fmla="*/ 1505608304 h 262"/>
                <a:gd name="T8" fmla="*/ 0 w 260"/>
                <a:gd name="T9" fmla="*/ 1505608304 h 262"/>
                <a:gd name="T10" fmla="*/ 142384169 w 260"/>
                <a:gd name="T11" fmla="*/ 1605032956 h 262"/>
                <a:gd name="T12" fmla="*/ 384434239 w 260"/>
                <a:gd name="T13" fmla="*/ 1803886029 h 262"/>
                <a:gd name="T14" fmla="*/ 455626323 w 260"/>
                <a:gd name="T15" fmla="*/ 1860704424 h 262"/>
                <a:gd name="T16" fmla="*/ 2147483646 w 260"/>
                <a:gd name="T17" fmla="*/ 2147483646 h 262"/>
                <a:gd name="T18" fmla="*/ 2147483646 w 260"/>
                <a:gd name="T19" fmla="*/ 2147483646 h 262"/>
                <a:gd name="T20" fmla="*/ 2147483646 w 260"/>
                <a:gd name="T21" fmla="*/ 2147483646 h 262"/>
                <a:gd name="T22" fmla="*/ 2147483646 w 260"/>
                <a:gd name="T23" fmla="*/ 2147483646 h 262"/>
                <a:gd name="T24" fmla="*/ 2147483646 w 260"/>
                <a:gd name="T25" fmla="*/ 2147483646 h 262"/>
                <a:gd name="T26" fmla="*/ 2147483646 w 260"/>
                <a:gd name="T27" fmla="*/ 2147483646 h 262"/>
                <a:gd name="T28" fmla="*/ 2147483646 w 260"/>
                <a:gd name="T29" fmla="*/ 2147483646 h 262"/>
                <a:gd name="T30" fmla="*/ 2147483646 w 260"/>
                <a:gd name="T31" fmla="*/ 568153792 h 262"/>
                <a:gd name="T32" fmla="*/ 2147483646 w 260"/>
                <a:gd name="T33" fmla="*/ 156243047 h 262"/>
                <a:gd name="T34" fmla="*/ 2147483646 w 260"/>
                <a:gd name="T35" fmla="*/ 0 h 2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0" h="262">
                  <a:moveTo>
                    <a:pt x="249" y="0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08"/>
                    <a:pt x="7" y="111"/>
                    <a:pt x="10" y="113"/>
                  </a:cubicBezTo>
                  <a:cubicBezTo>
                    <a:pt x="16" y="117"/>
                    <a:pt x="21" y="122"/>
                    <a:pt x="27" y="127"/>
                  </a:cubicBezTo>
                  <a:cubicBezTo>
                    <a:pt x="29" y="128"/>
                    <a:pt x="31" y="130"/>
                    <a:pt x="32" y="131"/>
                  </a:cubicBezTo>
                  <a:cubicBezTo>
                    <a:pt x="73" y="165"/>
                    <a:pt x="122" y="215"/>
                    <a:pt x="151" y="251"/>
                  </a:cubicBezTo>
                  <a:cubicBezTo>
                    <a:pt x="154" y="255"/>
                    <a:pt x="157" y="258"/>
                    <a:pt x="159" y="261"/>
                  </a:cubicBezTo>
                  <a:cubicBezTo>
                    <a:pt x="159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0" y="262"/>
                    <a:pt x="160" y="262"/>
                    <a:pt x="160" y="262"/>
                  </a:cubicBezTo>
                  <a:cubicBezTo>
                    <a:pt x="169" y="239"/>
                    <a:pt x="185" y="197"/>
                    <a:pt x="203" y="153"/>
                  </a:cubicBezTo>
                  <a:cubicBezTo>
                    <a:pt x="219" y="113"/>
                    <a:pt x="236" y="71"/>
                    <a:pt x="249" y="40"/>
                  </a:cubicBezTo>
                  <a:cubicBezTo>
                    <a:pt x="253" y="29"/>
                    <a:pt x="257" y="19"/>
                    <a:pt x="260" y="11"/>
                  </a:cubicBezTo>
                  <a:cubicBezTo>
                    <a:pt x="255" y="9"/>
                    <a:pt x="251" y="5"/>
                    <a:pt x="249" y="0"/>
                  </a:cubicBezTo>
                </a:path>
              </a:pathLst>
            </a:custGeom>
            <a:solidFill>
              <a:srgbClr val="126B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íślíḋè-Oval 50"/>
            <p:cNvSpPr/>
            <p:nvPr/>
          </p:nvSpPr>
          <p:spPr bwMode="auto">
            <a:xfrm>
              <a:off x="5905446" y="3347618"/>
              <a:ext cx="383922" cy="3703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13" name="椭圆 102"/>
          <p:cNvSpPr/>
          <p:nvPr/>
        </p:nvSpPr>
        <p:spPr>
          <a:xfrm>
            <a:off x="4941878" y="2675185"/>
            <a:ext cx="453629" cy="32735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03" descr="D:\51PPT模板网\51pptmoban.com\图片.jpg"/>
          <p:cNvSpPr/>
          <p:nvPr/>
        </p:nvSpPr>
        <p:spPr>
          <a:xfrm>
            <a:off x="6788055" y="2629671"/>
            <a:ext cx="453629" cy="418385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04"/>
          <p:cNvSpPr/>
          <p:nvPr/>
        </p:nvSpPr>
        <p:spPr>
          <a:xfrm>
            <a:off x="4944753" y="4352083"/>
            <a:ext cx="447878" cy="453629"/>
          </a:xfrm>
          <a:custGeom>
            <a:avLst/>
            <a:gdLst>
              <a:gd name="T0" fmla="*/ 6049 w 6080"/>
              <a:gd name="T1" fmla="*/ 2755 h 6168"/>
              <a:gd name="T2" fmla="*/ 5971 w 6080"/>
              <a:gd name="T3" fmla="*/ 2720 h 6168"/>
              <a:gd name="T4" fmla="*/ 5762 w 6080"/>
              <a:gd name="T5" fmla="*/ 2720 h 6168"/>
              <a:gd name="T6" fmla="*/ 5000 w 6080"/>
              <a:gd name="T7" fmla="*/ 1271 h 6168"/>
              <a:gd name="T8" fmla="*/ 4808 w 6080"/>
              <a:gd name="T9" fmla="*/ 1127 h 6168"/>
              <a:gd name="T10" fmla="*/ 3646 w 6080"/>
              <a:gd name="T11" fmla="*/ 861 h 6168"/>
              <a:gd name="T12" fmla="*/ 3307 w 6080"/>
              <a:gd name="T13" fmla="*/ 571 h 6168"/>
              <a:gd name="T14" fmla="*/ 3307 w 6080"/>
              <a:gd name="T15" fmla="*/ 267 h 6168"/>
              <a:gd name="T16" fmla="*/ 3040 w 6080"/>
              <a:gd name="T17" fmla="*/ 0 h 6168"/>
              <a:gd name="T18" fmla="*/ 2773 w 6080"/>
              <a:gd name="T19" fmla="*/ 267 h 6168"/>
              <a:gd name="T20" fmla="*/ 2773 w 6080"/>
              <a:gd name="T21" fmla="*/ 571 h 6168"/>
              <a:gd name="T22" fmla="*/ 2434 w 6080"/>
              <a:gd name="T23" fmla="*/ 861 h 6168"/>
              <a:gd name="T24" fmla="*/ 1271 w 6080"/>
              <a:gd name="T25" fmla="*/ 1127 h 6168"/>
              <a:gd name="T26" fmla="*/ 1080 w 6080"/>
              <a:gd name="T27" fmla="*/ 1271 h 6168"/>
              <a:gd name="T28" fmla="*/ 318 w 6080"/>
              <a:gd name="T29" fmla="*/ 2720 h 6168"/>
              <a:gd name="T30" fmla="*/ 109 w 6080"/>
              <a:gd name="T31" fmla="*/ 2720 h 6168"/>
              <a:gd name="T32" fmla="*/ 30 w 6080"/>
              <a:gd name="T33" fmla="*/ 2755 h 6168"/>
              <a:gd name="T34" fmla="*/ 3 w 6080"/>
              <a:gd name="T35" fmla="*/ 2836 h 6168"/>
              <a:gd name="T36" fmla="*/ 1248 w 6080"/>
              <a:gd name="T37" fmla="*/ 3970 h 6168"/>
              <a:gd name="T38" fmla="*/ 2493 w 6080"/>
              <a:gd name="T39" fmla="*/ 2836 h 6168"/>
              <a:gd name="T40" fmla="*/ 2466 w 6080"/>
              <a:gd name="T41" fmla="*/ 2755 h 6168"/>
              <a:gd name="T42" fmla="*/ 2387 w 6080"/>
              <a:gd name="T43" fmla="*/ 2720 h 6168"/>
              <a:gd name="T44" fmla="*/ 2178 w 6080"/>
              <a:gd name="T45" fmla="*/ 2720 h 6168"/>
              <a:gd name="T46" fmla="*/ 1546 w 6080"/>
              <a:gd name="T47" fmla="*/ 1516 h 6168"/>
              <a:gd name="T48" fmla="*/ 2773 w 6080"/>
              <a:gd name="T49" fmla="*/ 1120 h 6168"/>
              <a:gd name="T50" fmla="*/ 2773 w 6080"/>
              <a:gd name="T51" fmla="*/ 5501 h 6168"/>
              <a:gd name="T52" fmla="*/ 1565 w 6080"/>
              <a:gd name="T53" fmla="*/ 5501 h 6168"/>
              <a:gd name="T54" fmla="*/ 1231 w 6080"/>
              <a:gd name="T55" fmla="*/ 5834 h 6168"/>
              <a:gd name="T56" fmla="*/ 1565 w 6080"/>
              <a:gd name="T57" fmla="*/ 6168 h 6168"/>
              <a:gd name="T58" fmla="*/ 4464 w 6080"/>
              <a:gd name="T59" fmla="*/ 6168 h 6168"/>
              <a:gd name="T60" fmla="*/ 4797 w 6080"/>
              <a:gd name="T61" fmla="*/ 5834 h 6168"/>
              <a:gd name="T62" fmla="*/ 4464 w 6080"/>
              <a:gd name="T63" fmla="*/ 5501 h 6168"/>
              <a:gd name="T64" fmla="*/ 3307 w 6080"/>
              <a:gd name="T65" fmla="*/ 5501 h 6168"/>
              <a:gd name="T66" fmla="*/ 3307 w 6080"/>
              <a:gd name="T67" fmla="*/ 1120 h 6168"/>
              <a:gd name="T68" fmla="*/ 4534 w 6080"/>
              <a:gd name="T69" fmla="*/ 1516 h 6168"/>
              <a:gd name="T70" fmla="*/ 3902 w 6080"/>
              <a:gd name="T71" fmla="*/ 2720 h 6168"/>
              <a:gd name="T72" fmla="*/ 3693 w 6080"/>
              <a:gd name="T73" fmla="*/ 2720 h 6168"/>
              <a:gd name="T74" fmla="*/ 3614 w 6080"/>
              <a:gd name="T75" fmla="*/ 2755 h 6168"/>
              <a:gd name="T76" fmla="*/ 3587 w 6080"/>
              <a:gd name="T77" fmla="*/ 2836 h 6168"/>
              <a:gd name="T78" fmla="*/ 4832 w 6080"/>
              <a:gd name="T79" fmla="*/ 3970 h 6168"/>
              <a:gd name="T80" fmla="*/ 6077 w 6080"/>
              <a:gd name="T81" fmla="*/ 2836 h 6168"/>
              <a:gd name="T82" fmla="*/ 6049 w 6080"/>
              <a:gd name="T83" fmla="*/ 2755 h 6168"/>
              <a:gd name="T84" fmla="*/ 1726 w 6080"/>
              <a:gd name="T85" fmla="*/ 2720 h 6168"/>
              <a:gd name="T86" fmla="*/ 770 w 6080"/>
              <a:gd name="T87" fmla="*/ 2720 h 6168"/>
              <a:gd name="T88" fmla="*/ 1248 w 6080"/>
              <a:gd name="T89" fmla="*/ 1809 h 6168"/>
              <a:gd name="T90" fmla="*/ 1726 w 6080"/>
              <a:gd name="T91" fmla="*/ 2720 h 6168"/>
              <a:gd name="T92" fmla="*/ 4354 w 6080"/>
              <a:gd name="T93" fmla="*/ 2720 h 6168"/>
              <a:gd name="T94" fmla="*/ 4832 w 6080"/>
              <a:gd name="T95" fmla="*/ 1809 h 6168"/>
              <a:gd name="T96" fmla="*/ 5310 w 6080"/>
              <a:gd name="T97" fmla="*/ 2720 h 6168"/>
              <a:gd name="T98" fmla="*/ 4354 w 6080"/>
              <a:gd name="T99" fmla="*/ 2720 h 6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80" h="6168">
                <a:moveTo>
                  <a:pt x="6049" y="2755"/>
                </a:moveTo>
                <a:cubicBezTo>
                  <a:pt x="6029" y="2733"/>
                  <a:pt x="6001" y="2720"/>
                  <a:pt x="5971" y="2720"/>
                </a:cubicBezTo>
                <a:lnTo>
                  <a:pt x="5762" y="2720"/>
                </a:lnTo>
                <a:cubicBezTo>
                  <a:pt x="5762" y="2720"/>
                  <a:pt x="5038" y="1342"/>
                  <a:pt x="5000" y="1271"/>
                </a:cubicBezTo>
                <a:cubicBezTo>
                  <a:pt x="4960" y="1194"/>
                  <a:pt x="4899" y="1127"/>
                  <a:pt x="4808" y="1127"/>
                </a:cubicBezTo>
                <a:cubicBezTo>
                  <a:pt x="4366" y="1127"/>
                  <a:pt x="3953" y="1033"/>
                  <a:pt x="3646" y="861"/>
                </a:cubicBezTo>
                <a:cubicBezTo>
                  <a:pt x="3493" y="776"/>
                  <a:pt x="3377" y="676"/>
                  <a:pt x="3307" y="571"/>
                </a:cubicBezTo>
                <a:lnTo>
                  <a:pt x="3307" y="267"/>
                </a:lnTo>
                <a:cubicBezTo>
                  <a:pt x="3307" y="119"/>
                  <a:pt x="3187" y="0"/>
                  <a:pt x="3040" y="0"/>
                </a:cubicBezTo>
                <a:cubicBezTo>
                  <a:pt x="2893" y="0"/>
                  <a:pt x="2773" y="119"/>
                  <a:pt x="2773" y="267"/>
                </a:cubicBezTo>
                <a:lnTo>
                  <a:pt x="2773" y="571"/>
                </a:lnTo>
                <a:cubicBezTo>
                  <a:pt x="2703" y="676"/>
                  <a:pt x="2587" y="776"/>
                  <a:pt x="2434" y="861"/>
                </a:cubicBezTo>
                <a:cubicBezTo>
                  <a:pt x="2127" y="1033"/>
                  <a:pt x="1714" y="1127"/>
                  <a:pt x="1271" y="1127"/>
                </a:cubicBezTo>
                <a:cubicBezTo>
                  <a:pt x="1180" y="1127"/>
                  <a:pt x="1126" y="1183"/>
                  <a:pt x="1080" y="1271"/>
                </a:cubicBezTo>
                <a:cubicBezTo>
                  <a:pt x="972" y="1476"/>
                  <a:pt x="318" y="2720"/>
                  <a:pt x="318" y="2720"/>
                </a:cubicBezTo>
                <a:lnTo>
                  <a:pt x="109" y="2720"/>
                </a:lnTo>
                <a:cubicBezTo>
                  <a:pt x="79" y="2720"/>
                  <a:pt x="50" y="2732"/>
                  <a:pt x="30" y="2755"/>
                </a:cubicBezTo>
                <a:cubicBezTo>
                  <a:pt x="10" y="2777"/>
                  <a:pt x="0" y="2806"/>
                  <a:pt x="3" y="2836"/>
                </a:cubicBezTo>
                <a:cubicBezTo>
                  <a:pt x="62" y="3472"/>
                  <a:pt x="597" y="3970"/>
                  <a:pt x="1248" y="3970"/>
                </a:cubicBezTo>
                <a:cubicBezTo>
                  <a:pt x="1899" y="3970"/>
                  <a:pt x="2434" y="3472"/>
                  <a:pt x="2493" y="2836"/>
                </a:cubicBezTo>
                <a:cubicBezTo>
                  <a:pt x="2496" y="2806"/>
                  <a:pt x="2486" y="2777"/>
                  <a:pt x="2466" y="2755"/>
                </a:cubicBezTo>
                <a:cubicBezTo>
                  <a:pt x="2446" y="2733"/>
                  <a:pt x="2417" y="2720"/>
                  <a:pt x="2387" y="2720"/>
                </a:cubicBezTo>
                <a:lnTo>
                  <a:pt x="2178" y="2720"/>
                </a:lnTo>
                <a:lnTo>
                  <a:pt x="1546" y="1516"/>
                </a:lnTo>
                <a:cubicBezTo>
                  <a:pt x="2038" y="1477"/>
                  <a:pt x="2468" y="1332"/>
                  <a:pt x="2773" y="1120"/>
                </a:cubicBezTo>
                <a:lnTo>
                  <a:pt x="2773" y="5501"/>
                </a:lnTo>
                <a:lnTo>
                  <a:pt x="1565" y="5501"/>
                </a:lnTo>
                <a:cubicBezTo>
                  <a:pt x="1381" y="5501"/>
                  <a:pt x="1231" y="5650"/>
                  <a:pt x="1231" y="5834"/>
                </a:cubicBezTo>
                <a:cubicBezTo>
                  <a:pt x="1231" y="6019"/>
                  <a:pt x="1381" y="6168"/>
                  <a:pt x="1565" y="6168"/>
                </a:cubicBezTo>
                <a:lnTo>
                  <a:pt x="4464" y="6168"/>
                </a:lnTo>
                <a:cubicBezTo>
                  <a:pt x="4648" y="6168"/>
                  <a:pt x="4797" y="6019"/>
                  <a:pt x="4797" y="5834"/>
                </a:cubicBezTo>
                <a:cubicBezTo>
                  <a:pt x="4797" y="5650"/>
                  <a:pt x="4648" y="5501"/>
                  <a:pt x="4464" y="5501"/>
                </a:cubicBezTo>
                <a:lnTo>
                  <a:pt x="3307" y="5501"/>
                </a:lnTo>
                <a:lnTo>
                  <a:pt x="3307" y="1120"/>
                </a:lnTo>
                <a:cubicBezTo>
                  <a:pt x="3612" y="1332"/>
                  <a:pt x="4041" y="1477"/>
                  <a:pt x="4534" y="1516"/>
                </a:cubicBezTo>
                <a:lnTo>
                  <a:pt x="3902" y="2720"/>
                </a:lnTo>
                <a:lnTo>
                  <a:pt x="3693" y="2720"/>
                </a:lnTo>
                <a:cubicBezTo>
                  <a:pt x="3663" y="2720"/>
                  <a:pt x="3634" y="2732"/>
                  <a:pt x="3614" y="2755"/>
                </a:cubicBezTo>
                <a:cubicBezTo>
                  <a:pt x="3594" y="2777"/>
                  <a:pt x="3584" y="2806"/>
                  <a:pt x="3587" y="2836"/>
                </a:cubicBezTo>
                <a:cubicBezTo>
                  <a:pt x="3645" y="3472"/>
                  <a:pt x="4180" y="3970"/>
                  <a:pt x="4832" y="3970"/>
                </a:cubicBezTo>
                <a:cubicBezTo>
                  <a:pt x="5483" y="3970"/>
                  <a:pt x="6018" y="3472"/>
                  <a:pt x="6077" y="2836"/>
                </a:cubicBezTo>
                <a:cubicBezTo>
                  <a:pt x="6080" y="2806"/>
                  <a:pt x="6070" y="2777"/>
                  <a:pt x="6049" y="2755"/>
                </a:cubicBezTo>
                <a:close/>
                <a:moveTo>
                  <a:pt x="1726" y="2720"/>
                </a:moveTo>
                <a:lnTo>
                  <a:pt x="770" y="2720"/>
                </a:lnTo>
                <a:lnTo>
                  <a:pt x="1248" y="1809"/>
                </a:lnTo>
                <a:lnTo>
                  <a:pt x="1726" y="2720"/>
                </a:lnTo>
                <a:close/>
                <a:moveTo>
                  <a:pt x="4354" y="2720"/>
                </a:moveTo>
                <a:lnTo>
                  <a:pt x="4832" y="1809"/>
                </a:lnTo>
                <a:lnTo>
                  <a:pt x="5310" y="2720"/>
                </a:lnTo>
                <a:lnTo>
                  <a:pt x="4354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05"/>
          <p:cNvSpPr/>
          <p:nvPr/>
        </p:nvSpPr>
        <p:spPr>
          <a:xfrm>
            <a:off x="6795034" y="4352083"/>
            <a:ext cx="439670" cy="453629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06" descr="D:\51PPT模板网\51pptmoban.com\图片.jpg"/>
          <p:cNvSpPr/>
          <p:nvPr/>
        </p:nvSpPr>
        <p:spPr>
          <a:xfrm>
            <a:off x="5873763" y="4685560"/>
            <a:ext cx="443759" cy="453629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07"/>
          <p:cNvSpPr/>
          <p:nvPr/>
        </p:nvSpPr>
        <p:spPr>
          <a:xfrm>
            <a:off x="5868829" y="2320003"/>
            <a:ext cx="453629" cy="452958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08"/>
          <p:cNvSpPr/>
          <p:nvPr/>
        </p:nvSpPr>
        <p:spPr>
          <a:xfrm>
            <a:off x="7116180" y="3482133"/>
            <a:ext cx="453629" cy="44953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09" descr="D:\51PPT模板网\51pptmoban.com\图片.jpg"/>
          <p:cNvSpPr/>
          <p:nvPr/>
        </p:nvSpPr>
        <p:spPr>
          <a:xfrm>
            <a:off x="4676477" y="3480085"/>
            <a:ext cx="441051" cy="453629"/>
          </a:xfrm>
          <a:custGeom>
            <a:avLst/>
            <a:gdLst>
              <a:gd name="T0" fmla="*/ 6023 w 6383"/>
              <a:gd name="T1" fmla="*/ 2985 h 6575"/>
              <a:gd name="T2" fmla="*/ 5921 w 6383"/>
              <a:gd name="T3" fmla="*/ 1957 h 6575"/>
              <a:gd name="T4" fmla="*/ 5304 w 6383"/>
              <a:gd name="T5" fmla="*/ 1379 h 6575"/>
              <a:gd name="T6" fmla="*/ 4619 w 6383"/>
              <a:gd name="T7" fmla="*/ 608 h 6575"/>
              <a:gd name="T8" fmla="*/ 3777 w 6383"/>
              <a:gd name="T9" fmla="*/ 501 h 6575"/>
              <a:gd name="T10" fmla="*/ 2768 w 6383"/>
              <a:gd name="T11" fmla="*/ 280 h 6575"/>
              <a:gd name="T12" fmla="*/ 2028 w 6383"/>
              <a:gd name="T13" fmla="*/ 688 h 6575"/>
              <a:gd name="T14" fmla="*/ 1083 w 6383"/>
              <a:gd name="T15" fmla="*/ 1103 h 6575"/>
              <a:gd name="T16" fmla="*/ 723 w 6383"/>
              <a:gd name="T17" fmla="*/ 1868 h 6575"/>
              <a:gd name="T18" fmla="*/ 201 w 6383"/>
              <a:gd name="T19" fmla="*/ 2759 h 6575"/>
              <a:gd name="T20" fmla="*/ 360 w 6383"/>
              <a:gd name="T21" fmla="*/ 3591 h 6575"/>
              <a:gd name="T22" fmla="*/ 461 w 6383"/>
              <a:gd name="T23" fmla="*/ 4619 h 6575"/>
              <a:gd name="T24" fmla="*/ 1079 w 6383"/>
              <a:gd name="T25" fmla="*/ 5197 h 6575"/>
              <a:gd name="T26" fmla="*/ 1764 w 6383"/>
              <a:gd name="T27" fmla="*/ 5968 h 6575"/>
              <a:gd name="T28" fmla="*/ 2604 w 6383"/>
              <a:gd name="T29" fmla="*/ 6073 h 6575"/>
              <a:gd name="T30" fmla="*/ 3613 w 6383"/>
              <a:gd name="T31" fmla="*/ 6295 h 6575"/>
              <a:gd name="T32" fmla="*/ 4353 w 6383"/>
              <a:gd name="T33" fmla="*/ 5888 h 6575"/>
              <a:gd name="T34" fmla="*/ 5299 w 6383"/>
              <a:gd name="T35" fmla="*/ 5473 h 6575"/>
              <a:gd name="T36" fmla="*/ 5659 w 6383"/>
              <a:gd name="T37" fmla="*/ 4708 h 6575"/>
              <a:gd name="T38" fmla="*/ 6180 w 6383"/>
              <a:gd name="T39" fmla="*/ 3817 h 6575"/>
              <a:gd name="T40" fmla="*/ 3877 w 6383"/>
              <a:gd name="T41" fmla="*/ 4231 h 6575"/>
              <a:gd name="T42" fmla="*/ 3381 w 6383"/>
              <a:gd name="T43" fmla="*/ 4613 h 6575"/>
              <a:gd name="T44" fmla="*/ 3287 w 6383"/>
              <a:gd name="T45" fmla="*/ 4924 h 6575"/>
              <a:gd name="T46" fmla="*/ 2960 w 6383"/>
              <a:gd name="T47" fmla="*/ 4820 h 6575"/>
              <a:gd name="T48" fmla="*/ 2844 w 6383"/>
              <a:gd name="T49" fmla="*/ 4529 h 6575"/>
              <a:gd name="T50" fmla="*/ 2356 w 6383"/>
              <a:gd name="T51" fmla="*/ 4233 h 6575"/>
              <a:gd name="T52" fmla="*/ 2560 w 6383"/>
              <a:gd name="T53" fmla="*/ 3940 h 6575"/>
              <a:gd name="T54" fmla="*/ 3307 w 6383"/>
              <a:gd name="T55" fmla="*/ 4036 h 6575"/>
              <a:gd name="T56" fmla="*/ 3193 w 6383"/>
              <a:gd name="T57" fmla="*/ 3535 h 6575"/>
              <a:gd name="T58" fmla="*/ 2365 w 6383"/>
              <a:gd name="T59" fmla="*/ 2705 h 6575"/>
              <a:gd name="T60" fmla="*/ 2991 w 6383"/>
              <a:gd name="T61" fmla="*/ 1897 h 6575"/>
              <a:gd name="T62" fmla="*/ 3105 w 6383"/>
              <a:gd name="T63" fmla="*/ 1651 h 6575"/>
              <a:gd name="T64" fmla="*/ 3401 w 6383"/>
              <a:gd name="T65" fmla="*/ 1856 h 6575"/>
              <a:gd name="T66" fmla="*/ 3865 w 6383"/>
              <a:gd name="T67" fmla="*/ 2119 h 6575"/>
              <a:gd name="T68" fmla="*/ 3847 w 6383"/>
              <a:gd name="T69" fmla="*/ 2508 h 6575"/>
              <a:gd name="T70" fmla="*/ 3208 w 6383"/>
              <a:gd name="T71" fmla="*/ 2464 h 6575"/>
              <a:gd name="T72" fmla="*/ 3025 w 6383"/>
              <a:gd name="T73" fmla="*/ 2832 h 6575"/>
              <a:gd name="T74" fmla="*/ 3647 w 6383"/>
              <a:gd name="T75" fmla="*/ 3137 h 6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83" h="6575">
                <a:moveTo>
                  <a:pt x="6023" y="3591"/>
                </a:moveTo>
                <a:cubicBezTo>
                  <a:pt x="5895" y="3409"/>
                  <a:pt x="5895" y="3167"/>
                  <a:pt x="6023" y="2985"/>
                </a:cubicBezTo>
                <a:lnTo>
                  <a:pt x="6181" y="2759"/>
                </a:lnTo>
                <a:cubicBezTo>
                  <a:pt x="6383" y="2472"/>
                  <a:pt x="6253" y="2072"/>
                  <a:pt x="5921" y="1957"/>
                </a:cubicBezTo>
                <a:lnTo>
                  <a:pt x="5660" y="1868"/>
                </a:lnTo>
                <a:cubicBezTo>
                  <a:pt x="5451" y="1796"/>
                  <a:pt x="5308" y="1600"/>
                  <a:pt x="5304" y="1379"/>
                </a:cubicBezTo>
                <a:lnTo>
                  <a:pt x="5300" y="1103"/>
                </a:lnTo>
                <a:cubicBezTo>
                  <a:pt x="5295" y="752"/>
                  <a:pt x="4953" y="505"/>
                  <a:pt x="4619" y="608"/>
                </a:cubicBezTo>
                <a:lnTo>
                  <a:pt x="4353" y="688"/>
                </a:lnTo>
                <a:cubicBezTo>
                  <a:pt x="4141" y="753"/>
                  <a:pt x="3911" y="679"/>
                  <a:pt x="3777" y="501"/>
                </a:cubicBezTo>
                <a:lnTo>
                  <a:pt x="3611" y="280"/>
                </a:lnTo>
                <a:cubicBezTo>
                  <a:pt x="3400" y="0"/>
                  <a:pt x="2979" y="0"/>
                  <a:pt x="2768" y="280"/>
                </a:cubicBezTo>
                <a:lnTo>
                  <a:pt x="2604" y="501"/>
                </a:lnTo>
                <a:cubicBezTo>
                  <a:pt x="2471" y="679"/>
                  <a:pt x="2240" y="753"/>
                  <a:pt x="2028" y="688"/>
                </a:cubicBezTo>
                <a:lnTo>
                  <a:pt x="1764" y="608"/>
                </a:lnTo>
                <a:cubicBezTo>
                  <a:pt x="1429" y="505"/>
                  <a:pt x="1088" y="752"/>
                  <a:pt x="1083" y="1103"/>
                </a:cubicBezTo>
                <a:lnTo>
                  <a:pt x="1079" y="1379"/>
                </a:lnTo>
                <a:cubicBezTo>
                  <a:pt x="1075" y="1600"/>
                  <a:pt x="933" y="1796"/>
                  <a:pt x="723" y="1868"/>
                </a:cubicBezTo>
                <a:lnTo>
                  <a:pt x="461" y="1957"/>
                </a:lnTo>
                <a:cubicBezTo>
                  <a:pt x="129" y="2071"/>
                  <a:pt x="0" y="2471"/>
                  <a:pt x="201" y="2759"/>
                </a:cubicBezTo>
                <a:lnTo>
                  <a:pt x="360" y="2985"/>
                </a:lnTo>
                <a:cubicBezTo>
                  <a:pt x="488" y="3167"/>
                  <a:pt x="488" y="3409"/>
                  <a:pt x="360" y="3591"/>
                </a:cubicBezTo>
                <a:lnTo>
                  <a:pt x="201" y="3817"/>
                </a:lnTo>
                <a:cubicBezTo>
                  <a:pt x="0" y="4104"/>
                  <a:pt x="129" y="4504"/>
                  <a:pt x="461" y="4619"/>
                </a:cubicBezTo>
                <a:lnTo>
                  <a:pt x="723" y="4708"/>
                </a:lnTo>
                <a:cubicBezTo>
                  <a:pt x="932" y="4780"/>
                  <a:pt x="1075" y="4976"/>
                  <a:pt x="1079" y="5197"/>
                </a:cubicBezTo>
                <a:lnTo>
                  <a:pt x="1083" y="5473"/>
                </a:lnTo>
                <a:cubicBezTo>
                  <a:pt x="1088" y="5824"/>
                  <a:pt x="1429" y="6071"/>
                  <a:pt x="1764" y="5968"/>
                </a:cubicBezTo>
                <a:lnTo>
                  <a:pt x="2028" y="5887"/>
                </a:lnTo>
                <a:cubicBezTo>
                  <a:pt x="2240" y="5821"/>
                  <a:pt x="2471" y="5896"/>
                  <a:pt x="2604" y="6073"/>
                </a:cubicBezTo>
                <a:lnTo>
                  <a:pt x="2771" y="6295"/>
                </a:lnTo>
                <a:cubicBezTo>
                  <a:pt x="2981" y="6575"/>
                  <a:pt x="3403" y="6575"/>
                  <a:pt x="3613" y="6295"/>
                </a:cubicBezTo>
                <a:lnTo>
                  <a:pt x="3777" y="6075"/>
                </a:lnTo>
                <a:cubicBezTo>
                  <a:pt x="3911" y="5897"/>
                  <a:pt x="4141" y="5823"/>
                  <a:pt x="4353" y="5888"/>
                </a:cubicBezTo>
                <a:lnTo>
                  <a:pt x="4617" y="5968"/>
                </a:lnTo>
                <a:cubicBezTo>
                  <a:pt x="4952" y="6071"/>
                  <a:pt x="5293" y="5824"/>
                  <a:pt x="5299" y="5473"/>
                </a:cubicBezTo>
                <a:lnTo>
                  <a:pt x="5303" y="5197"/>
                </a:lnTo>
                <a:cubicBezTo>
                  <a:pt x="5307" y="4976"/>
                  <a:pt x="5448" y="4780"/>
                  <a:pt x="5659" y="4708"/>
                </a:cubicBezTo>
                <a:lnTo>
                  <a:pt x="5920" y="4619"/>
                </a:lnTo>
                <a:cubicBezTo>
                  <a:pt x="6252" y="4505"/>
                  <a:pt x="6381" y="4105"/>
                  <a:pt x="6180" y="3817"/>
                </a:cubicBezTo>
                <a:lnTo>
                  <a:pt x="6023" y="3591"/>
                </a:lnTo>
                <a:close/>
                <a:moveTo>
                  <a:pt x="3877" y="4231"/>
                </a:moveTo>
                <a:cubicBezTo>
                  <a:pt x="3773" y="4357"/>
                  <a:pt x="3637" y="4443"/>
                  <a:pt x="3479" y="4487"/>
                </a:cubicBezTo>
                <a:cubicBezTo>
                  <a:pt x="3409" y="4505"/>
                  <a:pt x="3379" y="4541"/>
                  <a:pt x="3381" y="4613"/>
                </a:cubicBezTo>
                <a:cubicBezTo>
                  <a:pt x="3384" y="4684"/>
                  <a:pt x="3381" y="4755"/>
                  <a:pt x="3381" y="4825"/>
                </a:cubicBezTo>
                <a:cubicBezTo>
                  <a:pt x="3381" y="4888"/>
                  <a:pt x="3349" y="4923"/>
                  <a:pt x="3287" y="4924"/>
                </a:cubicBezTo>
                <a:cubicBezTo>
                  <a:pt x="3211" y="4925"/>
                  <a:pt x="3135" y="4925"/>
                  <a:pt x="3059" y="4924"/>
                </a:cubicBezTo>
                <a:cubicBezTo>
                  <a:pt x="2992" y="4923"/>
                  <a:pt x="2961" y="4885"/>
                  <a:pt x="2960" y="4820"/>
                </a:cubicBezTo>
                <a:cubicBezTo>
                  <a:pt x="2960" y="4768"/>
                  <a:pt x="2959" y="4717"/>
                  <a:pt x="2959" y="4665"/>
                </a:cubicBezTo>
                <a:cubicBezTo>
                  <a:pt x="2957" y="4552"/>
                  <a:pt x="2953" y="4547"/>
                  <a:pt x="2844" y="4529"/>
                </a:cubicBezTo>
                <a:cubicBezTo>
                  <a:pt x="2704" y="4507"/>
                  <a:pt x="2567" y="4475"/>
                  <a:pt x="2439" y="4413"/>
                </a:cubicBezTo>
                <a:cubicBezTo>
                  <a:pt x="2337" y="4364"/>
                  <a:pt x="2328" y="4339"/>
                  <a:pt x="2356" y="4233"/>
                </a:cubicBezTo>
                <a:cubicBezTo>
                  <a:pt x="2377" y="4155"/>
                  <a:pt x="2399" y="4076"/>
                  <a:pt x="2424" y="3999"/>
                </a:cubicBezTo>
                <a:cubicBezTo>
                  <a:pt x="2452" y="3908"/>
                  <a:pt x="2477" y="3897"/>
                  <a:pt x="2560" y="3940"/>
                </a:cubicBezTo>
                <a:cubicBezTo>
                  <a:pt x="2701" y="4013"/>
                  <a:pt x="2852" y="4055"/>
                  <a:pt x="3011" y="4075"/>
                </a:cubicBezTo>
                <a:cubicBezTo>
                  <a:pt x="3112" y="4088"/>
                  <a:pt x="3212" y="4077"/>
                  <a:pt x="3307" y="4036"/>
                </a:cubicBezTo>
                <a:cubicBezTo>
                  <a:pt x="3483" y="3959"/>
                  <a:pt x="3511" y="3755"/>
                  <a:pt x="3361" y="3633"/>
                </a:cubicBezTo>
                <a:cubicBezTo>
                  <a:pt x="3311" y="3592"/>
                  <a:pt x="3253" y="3561"/>
                  <a:pt x="3193" y="3535"/>
                </a:cubicBezTo>
                <a:cubicBezTo>
                  <a:pt x="3039" y="3467"/>
                  <a:pt x="2879" y="3415"/>
                  <a:pt x="2733" y="3328"/>
                </a:cubicBezTo>
                <a:cubicBezTo>
                  <a:pt x="2497" y="3187"/>
                  <a:pt x="2347" y="2992"/>
                  <a:pt x="2365" y="2705"/>
                </a:cubicBezTo>
                <a:cubicBezTo>
                  <a:pt x="2385" y="2380"/>
                  <a:pt x="2569" y="2177"/>
                  <a:pt x="2867" y="2069"/>
                </a:cubicBezTo>
                <a:cubicBezTo>
                  <a:pt x="2989" y="2024"/>
                  <a:pt x="2991" y="2027"/>
                  <a:pt x="2991" y="1897"/>
                </a:cubicBezTo>
                <a:lnTo>
                  <a:pt x="2991" y="1767"/>
                </a:lnTo>
                <a:cubicBezTo>
                  <a:pt x="2993" y="1669"/>
                  <a:pt x="3009" y="1653"/>
                  <a:pt x="3105" y="1651"/>
                </a:cubicBezTo>
                <a:cubicBezTo>
                  <a:pt x="3135" y="1649"/>
                  <a:pt x="3165" y="1651"/>
                  <a:pt x="3195" y="1651"/>
                </a:cubicBezTo>
                <a:cubicBezTo>
                  <a:pt x="3400" y="1651"/>
                  <a:pt x="3400" y="1651"/>
                  <a:pt x="3401" y="1856"/>
                </a:cubicBezTo>
                <a:cubicBezTo>
                  <a:pt x="3401" y="2001"/>
                  <a:pt x="3401" y="2001"/>
                  <a:pt x="3547" y="2024"/>
                </a:cubicBezTo>
                <a:cubicBezTo>
                  <a:pt x="3657" y="2041"/>
                  <a:pt x="3764" y="2075"/>
                  <a:pt x="3865" y="2119"/>
                </a:cubicBezTo>
                <a:cubicBezTo>
                  <a:pt x="3921" y="2144"/>
                  <a:pt x="3943" y="2183"/>
                  <a:pt x="3925" y="2243"/>
                </a:cubicBezTo>
                <a:cubicBezTo>
                  <a:pt x="3900" y="2332"/>
                  <a:pt x="3876" y="2420"/>
                  <a:pt x="3847" y="2508"/>
                </a:cubicBezTo>
                <a:cubicBezTo>
                  <a:pt x="3820" y="2591"/>
                  <a:pt x="3793" y="2603"/>
                  <a:pt x="3713" y="2564"/>
                </a:cubicBezTo>
                <a:cubicBezTo>
                  <a:pt x="3553" y="2487"/>
                  <a:pt x="3385" y="2455"/>
                  <a:pt x="3208" y="2464"/>
                </a:cubicBezTo>
                <a:cubicBezTo>
                  <a:pt x="3161" y="2467"/>
                  <a:pt x="3116" y="2473"/>
                  <a:pt x="3073" y="2492"/>
                </a:cubicBezTo>
                <a:cubicBezTo>
                  <a:pt x="2920" y="2559"/>
                  <a:pt x="2896" y="2728"/>
                  <a:pt x="3025" y="2832"/>
                </a:cubicBezTo>
                <a:cubicBezTo>
                  <a:pt x="3091" y="2885"/>
                  <a:pt x="3167" y="2923"/>
                  <a:pt x="3245" y="2956"/>
                </a:cubicBezTo>
                <a:cubicBezTo>
                  <a:pt x="3381" y="3012"/>
                  <a:pt x="3517" y="3065"/>
                  <a:pt x="3647" y="3137"/>
                </a:cubicBezTo>
                <a:cubicBezTo>
                  <a:pt x="4056" y="3365"/>
                  <a:pt x="4167" y="3880"/>
                  <a:pt x="3877" y="4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2A83DF7-FC67-148C-46F3-7E099901FED9}"/>
              </a:ext>
            </a:extLst>
          </p:cNvPr>
          <p:cNvGrpSpPr/>
          <p:nvPr/>
        </p:nvGrpSpPr>
        <p:grpSpPr>
          <a:xfrm>
            <a:off x="1055688" y="3270559"/>
            <a:ext cx="3187100" cy="816522"/>
            <a:chOff x="81037" y="1906534"/>
            <a:chExt cx="3187100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02D5381-74CC-A42D-4FAF-B23168FF7742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C6FC26C-F90A-432D-1F58-DF47C73ADAE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0AA40E3-0930-7F58-6E67-EF23C7253575}"/>
              </a:ext>
            </a:extLst>
          </p:cNvPr>
          <p:cNvGrpSpPr/>
          <p:nvPr/>
        </p:nvGrpSpPr>
        <p:grpSpPr>
          <a:xfrm>
            <a:off x="7954844" y="3270559"/>
            <a:ext cx="3181469" cy="816522"/>
            <a:chOff x="283598" y="1906534"/>
            <a:chExt cx="3181469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7908C46-7786-6F1E-B9C6-1533BE1F4966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1047BEF-340E-E41F-94B8-BE73A315DE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AFE149B-3750-D443-3D56-E5B64F0663E2}"/>
              </a:ext>
            </a:extLst>
          </p:cNvPr>
          <p:cNvGrpSpPr/>
          <p:nvPr/>
        </p:nvGrpSpPr>
        <p:grpSpPr>
          <a:xfrm>
            <a:off x="1514568" y="1856837"/>
            <a:ext cx="3187100" cy="816522"/>
            <a:chOff x="81037" y="1906534"/>
            <a:chExt cx="3187100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8D71158-8F95-AEA0-B800-89E37C5420CD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319317D-FF21-C4BE-06D8-2C3B0D4983E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C48017E-B1E5-B46D-2D69-0375CDA5DEA1}"/>
              </a:ext>
            </a:extLst>
          </p:cNvPr>
          <p:cNvGrpSpPr/>
          <p:nvPr/>
        </p:nvGrpSpPr>
        <p:grpSpPr>
          <a:xfrm>
            <a:off x="7481893" y="1856837"/>
            <a:ext cx="3181469" cy="816522"/>
            <a:chOff x="283598" y="1906534"/>
            <a:chExt cx="318146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41496E0-1A04-6D51-79E4-87BCFBEDAB95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F15F5C8-8437-D815-E98F-DC61E088BA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867D42B-1165-7728-7166-56D046548869}"/>
              </a:ext>
            </a:extLst>
          </p:cNvPr>
          <p:cNvGrpSpPr/>
          <p:nvPr/>
        </p:nvGrpSpPr>
        <p:grpSpPr>
          <a:xfrm>
            <a:off x="1514568" y="4752945"/>
            <a:ext cx="3187100" cy="816522"/>
            <a:chOff x="81037" y="1906534"/>
            <a:chExt cx="3187100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9B91632-FFF8-2D80-06B5-DD406DCDF93C}"/>
                </a:ext>
              </a:extLst>
            </p:cNvPr>
            <p:cNvSpPr txBox="1"/>
            <p:nvPr/>
          </p:nvSpPr>
          <p:spPr>
            <a:xfrm>
              <a:off x="81037" y="2190603"/>
              <a:ext cx="31689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489E3A-EECA-FA86-FC9F-A8F2F2F7CE8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BE65E46-81FE-4772-2FDF-BEB5A749398C}"/>
              </a:ext>
            </a:extLst>
          </p:cNvPr>
          <p:cNvGrpSpPr/>
          <p:nvPr/>
        </p:nvGrpSpPr>
        <p:grpSpPr>
          <a:xfrm>
            <a:off x="7481893" y="4752945"/>
            <a:ext cx="3181469" cy="816522"/>
            <a:chOff x="283598" y="1906534"/>
            <a:chExt cx="318146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1DBD08A-D737-99F5-0DFE-DC173A014506}"/>
                </a:ext>
              </a:extLst>
            </p:cNvPr>
            <p:cNvSpPr txBox="1"/>
            <p:nvPr/>
          </p:nvSpPr>
          <p:spPr>
            <a:xfrm>
              <a:off x="283598" y="2190603"/>
              <a:ext cx="31814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AC2F9D-1B5C-7557-A488-1381AE01A78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C61A8B7-86CA-66B7-B3F8-BDEFADDF85CB}"/>
              </a:ext>
            </a:extLst>
          </p:cNvPr>
          <p:cNvGrpSpPr/>
          <p:nvPr/>
        </p:nvGrpSpPr>
        <p:grpSpPr>
          <a:xfrm>
            <a:off x="2726267" y="1192977"/>
            <a:ext cx="6739466" cy="585690"/>
            <a:chOff x="-1365248" y="1906534"/>
            <a:chExt cx="6739466" cy="58569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C1A78A-1795-962F-8520-C649B2CD5542}"/>
                </a:ext>
              </a:extLst>
            </p:cNvPr>
            <p:cNvSpPr txBox="1"/>
            <p:nvPr/>
          </p:nvSpPr>
          <p:spPr>
            <a:xfrm>
              <a:off x="-1365248" y="2190603"/>
              <a:ext cx="673946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870A202-AD26-D599-2999-C746A16E73E7}"/>
                </a:ext>
              </a:extLst>
            </p:cNvPr>
            <p:cNvSpPr txBox="1"/>
            <p:nvPr/>
          </p:nvSpPr>
          <p:spPr>
            <a:xfrm>
              <a:off x="88670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C14742F-9860-FE96-7EA7-48E8A8426291}"/>
              </a:ext>
            </a:extLst>
          </p:cNvPr>
          <p:cNvGrpSpPr/>
          <p:nvPr/>
        </p:nvGrpSpPr>
        <p:grpSpPr>
          <a:xfrm>
            <a:off x="2726267" y="5642355"/>
            <a:ext cx="6739466" cy="585690"/>
            <a:chOff x="-1365248" y="1906534"/>
            <a:chExt cx="6739466" cy="58569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74DAF28-82D7-CCB6-2256-172EA99DA35F}"/>
                </a:ext>
              </a:extLst>
            </p:cNvPr>
            <p:cNvSpPr txBox="1"/>
            <p:nvPr/>
          </p:nvSpPr>
          <p:spPr>
            <a:xfrm>
              <a:off x="-1365248" y="2190603"/>
              <a:ext cx="673946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42C536-B9C9-064A-289E-64D2ECB9FA2E}"/>
                </a:ext>
              </a:extLst>
            </p:cNvPr>
            <p:cNvSpPr txBox="1"/>
            <p:nvPr/>
          </p:nvSpPr>
          <p:spPr>
            <a:xfrm>
              <a:off x="88670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656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ou0yf4e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rtlCol="0" anchor="ctr"/>
      <a:lstStyle>
        <a:defPPr algn="ctr">
          <a:defRPr>
            <a:solidFill>
              <a:schemeClr val="lt1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2236</Words>
  <Application>Microsoft Office PowerPoint</Application>
  <PresentationFormat>宽屏</PresentationFormat>
  <Paragraphs>239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Aa厚底黑</vt:lpstr>
      <vt:lpstr>HarmonyOS Sans SC Light</vt:lpstr>
      <vt:lpstr>MiSans Semibold</vt:lpstr>
      <vt:lpstr>阿里巴巴普惠体 2.0 55 Regular</vt:lpstr>
      <vt:lpstr>阿里巴巴普惠体 2.0 65 Medium</vt:lpstr>
      <vt:lpstr>等线</vt:lpstr>
      <vt:lpstr>方正黑体简体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蓝绿活力清新几何风年终工作总结ppt模板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94</cp:revision>
  <dcterms:created xsi:type="dcterms:W3CDTF">2023-12-24T03:47:29Z</dcterms:created>
  <dcterms:modified xsi:type="dcterms:W3CDTF">2024-01-22T14:01:42Z</dcterms:modified>
  <cp:contentStatus>蓝绿活力清新几何风年终工作总结ppt模板，www.51pptmoban.com</cp:contentStatus>
  <cp:version>51pptmoban.com（V51-012201版）</cp:version>
</cp:coreProperties>
</file>